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haansoftxlsx"/>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61"/>
  </p:notesMasterIdLst>
  <p:sldIdLst>
    <p:sldId id="256" r:id="rId4"/>
    <p:sldId id="262" r:id="rId5"/>
    <p:sldId id="261" r:id="rId6"/>
    <p:sldId id="348" r:id="rId7"/>
    <p:sldId id="291" r:id="rId8"/>
    <p:sldId id="289" r:id="rId9"/>
    <p:sldId id="274" r:id="rId10"/>
    <p:sldId id="338" r:id="rId11"/>
    <p:sldId id="282" r:id="rId12"/>
    <p:sldId id="272" r:id="rId13"/>
    <p:sldId id="337" r:id="rId14"/>
    <p:sldId id="278" r:id="rId15"/>
    <p:sldId id="285" r:id="rId16"/>
    <p:sldId id="304" r:id="rId17"/>
    <p:sldId id="343" r:id="rId18"/>
    <p:sldId id="273" r:id="rId19"/>
    <p:sldId id="355" r:id="rId20"/>
    <p:sldId id="268" r:id="rId21"/>
    <p:sldId id="279" r:id="rId22"/>
    <p:sldId id="362" r:id="rId23"/>
    <p:sldId id="276" r:id="rId24"/>
    <p:sldId id="275" r:id="rId25"/>
    <p:sldId id="353" r:id="rId26"/>
    <p:sldId id="296" r:id="rId27"/>
    <p:sldId id="283" r:id="rId28"/>
    <p:sldId id="277" r:id="rId29"/>
    <p:sldId id="317" r:id="rId30"/>
    <p:sldId id="350" r:id="rId31"/>
    <p:sldId id="281" r:id="rId32"/>
    <p:sldId id="357" r:id="rId33"/>
    <p:sldId id="284" r:id="rId34"/>
    <p:sldId id="280" r:id="rId35"/>
    <p:sldId id="361" r:id="rId36"/>
    <p:sldId id="349" r:id="rId37"/>
    <p:sldId id="286" r:id="rId38"/>
    <p:sldId id="293" r:id="rId39"/>
    <p:sldId id="288" r:id="rId40"/>
    <p:sldId id="287" r:id="rId41"/>
    <p:sldId id="360" r:id="rId42"/>
    <p:sldId id="352" r:id="rId43"/>
    <p:sldId id="344" r:id="rId44"/>
    <p:sldId id="339" r:id="rId45"/>
    <p:sldId id="351" r:id="rId46"/>
    <p:sldId id="269" r:id="rId47"/>
    <p:sldId id="340" r:id="rId48"/>
    <p:sldId id="347" r:id="rId49"/>
    <p:sldId id="290" r:id="rId50"/>
    <p:sldId id="341" r:id="rId51"/>
    <p:sldId id="354" r:id="rId52"/>
    <p:sldId id="345" r:id="rId53"/>
    <p:sldId id="342" r:id="rId54"/>
    <p:sldId id="265" r:id="rId55"/>
    <p:sldId id="264" r:id="rId56"/>
    <p:sldId id="260" r:id="rId57"/>
    <p:sldId id="263" r:id="rId58"/>
    <p:sldId id="358" r:id="rId59"/>
    <p:sldId id="359" r:id="rId6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6215" autoAdjust="0"/>
  </p:normalViewPr>
  <p:slideViewPr>
    <p:cSldViewPr snapToGrid="0">
      <p:cViewPr varScale="1">
        <p:scale>
          <a:sx n="68" d="100"/>
          <a:sy n="68" d="100"/>
        </p:scale>
        <p:origin x="996" y="66"/>
      </p:cViewPr>
      <p:guideLst>
        <p:guide orient="horz" pos="2546"/>
        <p:guide pos="39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96553217442961E-2"/>
          <c:y val="5.1559414652304979E-2"/>
          <c:w val="0.96040689356511411"/>
          <c:h val="0.91274560597302234"/>
        </c:manualLayout>
      </c:layout>
      <c:barChart>
        <c:barDir val="col"/>
        <c:grouping val="stacked"/>
        <c:varyColors val="0"/>
        <c:ser>
          <c:idx val="0"/>
          <c:order val="0"/>
          <c:tx>
            <c:strRef>
              <c:f>Sheet1!$B$1</c:f>
              <c:strCache>
                <c:ptCount val="1"/>
                <c:pt idx="0">
                  <c:v>Series 1</c:v>
                </c:pt>
              </c:strCache>
            </c:strRef>
          </c:tx>
          <c:spPr>
            <a:solidFill>
              <a:schemeClr val="accent6"/>
            </a:solidFill>
            <a:ln w="50800">
              <a:no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6A30-4B82-A9A7-CE02DAF77C23}"/>
              </c:ext>
            </c:extLst>
          </c:dPt>
          <c:dPt>
            <c:idx val="1"/>
            <c:invertIfNegative val="0"/>
            <c:bubble3D val="0"/>
            <c:spPr>
              <a:solidFill>
                <a:schemeClr val="accent1"/>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6A30-4B82-A9A7-CE02DAF77C23}"/>
              </c:ext>
            </c:extLst>
          </c:dPt>
          <c:dPt>
            <c:idx val="2"/>
            <c:invertIfNegative val="0"/>
            <c:bubble3D val="0"/>
            <c:spPr>
              <a:solidFill>
                <a:schemeClr val="accent2"/>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6A30-4B82-A9A7-CE02DAF77C23}"/>
              </c:ext>
            </c:extLst>
          </c:dPt>
          <c:dPt>
            <c:idx val="3"/>
            <c:invertIfNegative val="0"/>
            <c:bubble3D val="0"/>
            <c:spPr>
              <a:solidFill>
                <a:schemeClr val="accent3"/>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6A30-4B82-A9A7-CE02DAF77C23}"/>
              </c:ext>
            </c:extLst>
          </c:dPt>
          <c:dPt>
            <c:idx val="4"/>
            <c:invertIfNegative val="0"/>
            <c:bubble3D val="0"/>
            <c:spPr>
              <a:solidFill>
                <a:schemeClr val="accent4"/>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6A30-4B82-A9A7-CE02DAF77C23}"/>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50</c:v>
                </c:pt>
                <c:pt idx="1">
                  <c:v>60</c:v>
                </c:pt>
                <c:pt idx="2">
                  <c:v>90</c:v>
                </c:pt>
                <c:pt idx="3">
                  <c:v>40</c:v>
                </c:pt>
                <c:pt idx="4">
                  <c:v>80</c:v>
                </c:pt>
              </c:numCache>
            </c:numRef>
          </c:val>
          <c:extLst>
            <c:ext xmlns:c16="http://schemas.microsoft.com/office/drawing/2014/chart" uri="{C3380CC4-5D6E-409C-BE32-E72D297353CC}">
              <c16:uniqueId val="{00000009-6A30-4B82-A9A7-CE02DAF77C23}"/>
            </c:ext>
          </c:extLst>
        </c:ser>
        <c:dLbls>
          <c:showLegendKey val="0"/>
          <c:showVal val="0"/>
          <c:showCatName val="0"/>
          <c:showSerName val="0"/>
          <c:showPercent val="0"/>
          <c:showBubbleSize val="0"/>
        </c:dLbls>
        <c:gapWidth val="80"/>
        <c:overlap val="100"/>
        <c:axId val="-975604784"/>
        <c:axId val="-975604240"/>
      </c:barChart>
      <c:catAx>
        <c:axId val="-975604784"/>
        <c:scaling>
          <c:orientation val="minMax"/>
        </c:scaling>
        <c:delete val="1"/>
        <c:axPos val="b"/>
        <c:numFmt formatCode="General" sourceLinked="0"/>
        <c:majorTickMark val="out"/>
        <c:minorTickMark val="none"/>
        <c:tickLblPos val="nextTo"/>
        <c:crossAx val="-975604240"/>
        <c:crosses val="autoZero"/>
        <c:auto val="1"/>
        <c:lblAlgn val="ctr"/>
        <c:lblOffset val="100"/>
        <c:noMultiLvlLbl val="0"/>
      </c:catAx>
      <c:valAx>
        <c:axId val="-975604240"/>
        <c:scaling>
          <c:orientation val="minMax"/>
        </c:scaling>
        <c:delete val="1"/>
        <c:axPos val="l"/>
        <c:majorGridlines>
          <c:spPr>
            <a:ln>
              <a:noFill/>
            </a:ln>
          </c:spPr>
        </c:majorGridlines>
        <c:numFmt formatCode="General" sourceLinked="1"/>
        <c:majorTickMark val="out"/>
        <c:minorTickMark val="none"/>
        <c:tickLblPos val="nextTo"/>
        <c:crossAx val="-975604784"/>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2"/>
              </a:solidFill>
              <a:round/>
              <a:headEnd type="oval"/>
            </a:ln>
            <a:effectLst/>
          </c:spPr>
          <c:marker>
            <c:symbol val="circle"/>
            <c:size val="7"/>
            <c:spPr>
              <a:solidFill>
                <a:schemeClr val="accent2"/>
              </a:solidFill>
              <a:ln w="9525">
                <a:solidFill>
                  <a:schemeClr val="accent2"/>
                </a:solidFill>
                <a:headEnd type="none"/>
              </a:ln>
              <a:effectLst/>
            </c:spPr>
          </c:marker>
          <c:cat>
            <c:strRef>
              <c:f>Sheet1!$A$2:$A$6</c:f>
              <c:strCache>
                <c:ptCount val="5"/>
                <c:pt idx="0">
                  <c:v>Category 1</c:v>
                </c:pt>
                <c:pt idx="1">
                  <c:v>Category 2</c:v>
                </c:pt>
                <c:pt idx="2">
                  <c:v>Category 3</c:v>
                </c:pt>
                <c:pt idx="3">
                  <c:v>Category 4</c:v>
                </c:pt>
                <c:pt idx="4">
                  <c:v>Categor 5</c:v>
                </c:pt>
              </c:strCache>
            </c:strRef>
          </c:cat>
          <c:val>
            <c:numRef>
              <c:f>Sheet1!$B$2:$B$6</c:f>
              <c:numCache>
                <c:formatCode>General</c:formatCode>
                <c:ptCount val="5"/>
                <c:pt idx="0">
                  <c:v>5</c:v>
                </c:pt>
                <c:pt idx="1">
                  <c:v>25</c:v>
                </c:pt>
                <c:pt idx="2">
                  <c:v>25</c:v>
                </c:pt>
                <c:pt idx="3">
                  <c:v>70</c:v>
                </c:pt>
                <c:pt idx="4">
                  <c:v>75</c:v>
                </c:pt>
              </c:numCache>
            </c:numRef>
          </c:val>
          <c:smooth val="0"/>
          <c:extLst>
            <c:ext xmlns:c16="http://schemas.microsoft.com/office/drawing/2014/chart" uri="{C3380CC4-5D6E-409C-BE32-E72D297353CC}">
              <c16:uniqueId val="{00000000-A674-4AE9-9B3B-3961B55A82AE}"/>
            </c:ext>
          </c:extLst>
        </c:ser>
        <c:ser>
          <c:idx val="1"/>
          <c:order val="1"/>
          <c:tx>
            <c:strRef>
              <c:f>Sheet1!$C$1</c:f>
              <c:strCache>
                <c:ptCount val="1"/>
                <c:pt idx="0">
                  <c:v>Series 4</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cat>
            <c:strRef>
              <c:f>Sheet1!$A$2:$A$6</c:f>
              <c:strCache>
                <c:ptCount val="5"/>
                <c:pt idx="0">
                  <c:v>Category 1</c:v>
                </c:pt>
                <c:pt idx="1">
                  <c:v>Category 2</c:v>
                </c:pt>
                <c:pt idx="2">
                  <c:v>Category 3</c:v>
                </c:pt>
                <c:pt idx="3">
                  <c:v>Category 4</c:v>
                </c:pt>
                <c:pt idx="4">
                  <c:v>Categor 5</c:v>
                </c:pt>
              </c:strCache>
            </c:strRef>
          </c:cat>
          <c:val>
            <c:numRef>
              <c:f>Sheet1!$C$2:$C$6</c:f>
              <c:numCache>
                <c:formatCode>General</c:formatCode>
                <c:ptCount val="5"/>
                <c:pt idx="0">
                  <c:v>20</c:v>
                </c:pt>
                <c:pt idx="1">
                  <c:v>65</c:v>
                </c:pt>
                <c:pt idx="2">
                  <c:v>15</c:v>
                </c:pt>
                <c:pt idx="3">
                  <c:v>50</c:v>
                </c:pt>
                <c:pt idx="4">
                  <c:v>35</c:v>
                </c:pt>
              </c:numCache>
            </c:numRef>
          </c:val>
          <c:smooth val="0"/>
          <c:extLst>
            <c:ext xmlns:c16="http://schemas.microsoft.com/office/drawing/2014/chart" uri="{C3380CC4-5D6E-409C-BE32-E72D297353CC}">
              <c16:uniqueId val="{00000001-A674-4AE9-9B3B-3961B55A82AE}"/>
            </c:ext>
          </c:extLst>
        </c:ser>
        <c:dLbls>
          <c:showLegendKey val="0"/>
          <c:showVal val="0"/>
          <c:showCatName val="0"/>
          <c:showSerName val="0"/>
          <c:showPercent val="0"/>
          <c:showBubbleSize val="0"/>
        </c:dLbls>
        <c:marker val="1"/>
        <c:smooth val="0"/>
        <c:axId val="-1204004224"/>
        <c:axId val="-1204005312"/>
      </c:lineChart>
      <c:catAx>
        <c:axId val="-1204004224"/>
        <c:scaling>
          <c:orientation val="minMax"/>
        </c:scaling>
        <c:delete val="1"/>
        <c:axPos val="b"/>
        <c:numFmt formatCode="General" sourceLinked="1"/>
        <c:majorTickMark val="none"/>
        <c:minorTickMark val="none"/>
        <c:tickLblPos val="nextTo"/>
        <c:crossAx val="-1204005312"/>
        <c:crosses val="autoZero"/>
        <c:auto val="1"/>
        <c:lblAlgn val="ctr"/>
        <c:lblOffset val="100"/>
        <c:noMultiLvlLbl val="0"/>
      </c:catAx>
      <c:valAx>
        <c:axId val="-1204005312"/>
        <c:scaling>
          <c:orientation val="minMax"/>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zh-CN"/>
          </a:p>
        </c:txPr>
        <c:crossAx val="-120400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t>2019-09-14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3D87B2C-5980-4247-AB1A-4C2C82E0197F}" type="slidenum">
              <a:rPr lang="ko-KR" altLang="en-US" smtClean="0"/>
              <a:t>49</a:t>
            </a:fld>
            <a:endParaRPr lang="ko-KR" altLang="en-US"/>
          </a:p>
        </p:txBody>
      </p:sp>
    </p:spTree>
    <p:extLst>
      <p:ext uri="{BB962C8B-B14F-4D97-AF65-F5344CB8AC3E}">
        <p14:creationId xmlns:p14="http://schemas.microsoft.com/office/powerpoint/2010/main" val="873969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Your Presentation Name Here</a:t>
            </a:r>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extLst>
      <p:ext uri="{BB962C8B-B14F-4D97-AF65-F5344CB8AC3E}">
        <p14:creationId xmlns:p14="http://schemas.microsoft.com/office/powerpoint/2010/main" val="9367502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8442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297019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2" y="1"/>
            <a:ext cx="2863562" cy="39993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8" y="2870061"/>
            <a:ext cx="2863562" cy="398793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9139162" y="4114800"/>
            <a:ext cx="286356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4" name="Rectangle 13"/>
          <p:cNvSpPr/>
          <p:nvPr userDrawn="1"/>
        </p:nvSpPr>
        <p:spPr>
          <a:xfrm>
            <a:off x="6122128" y="1"/>
            <a:ext cx="286356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Tree>
    <p:extLst>
      <p:ext uri="{BB962C8B-B14F-4D97-AF65-F5344CB8AC3E}">
        <p14:creationId xmlns:p14="http://schemas.microsoft.com/office/powerpoint/2010/main" val="17909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2739646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915022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dirty="0">
              <a:solidFill>
                <a:schemeClr val="tx1"/>
              </a:solidFill>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917593164"/>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8"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1"/>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0080742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2496292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09022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Tree>
    <p:extLst>
      <p:ext uri="{BB962C8B-B14F-4D97-AF65-F5344CB8AC3E}">
        <p14:creationId xmlns:p14="http://schemas.microsoft.com/office/powerpoint/2010/main" val="3893253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1258476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4" cy="53800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1"/>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5" y="1645673"/>
            <a:ext cx="904791" cy="1016382"/>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6" y="898451"/>
            <a:ext cx="1297615" cy="145765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1" y="360943"/>
            <a:ext cx="904791" cy="101638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399"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1" y="650640"/>
            <a:ext cx="517665" cy="581511"/>
          </a:xfrm>
          <a:prstGeom prst="rect">
            <a:avLst/>
          </a:prstGeom>
        </p:spPr>
      </p:pic>
      <p:sp>
        <p:nvSpPr>
          <p:cNvPr id="6" name="Text Placeholder 9"/>
          <p:cNvSpPr>
            <a:spLocks noGrp="1"/>
          </p:cNvSpPr>
          <p:nvPr>
            <p:ph type="body" sz="quarter" idx="10" hasCustomPrompt="1"/>
          </p:nvPr>
        </p:nvSpPr>
        <p:spPr>
          <a:xfrm>
            <a:off x="0" y="2896005"/>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5131889" y="4434320"/>
            <a:ext cx="1003670" cy="1127456"/>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01700" y="1075575"/>
            <a:ext cx="776127" cy="871848"/>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4626" y="3800030"/>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689"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694" r:id="rId9"/>
    <p:sldLayoutId id="2147483695" r:id="rId10"/>
    <p:sldLayoutId id="2147483696" r:id="rId11"/>
    <p:sldLayoutId id="2147483697" r:id="rId12"/>
    <p:sldLayoutId id="2147483698" r:id="rId13"/>
    <p:sldLayoutId id="2147483699" r:id="rId14"/>
    <p:sldLayoutId id="2147483705" r:id="rId15"/>
    <p:sldLayoutId id="2147483700" r:id="rId16"/>
    <p:sldLayoutId id="2147483701" r:id="rId17"/>
    <p:sldLayoutId id="2147483709" r:id="rId18"/>
    <p:sldLayoutId id="2147483707" r:id="rId19"/>
    <p:sldLayoutId id="2147483706" r:id="rId20"/>
    <p:sldLayoutId id="2147483702" r:id="rId21"/>
    <p:sldLayoutId id="2147483703" r:id="rId22"/>
    <p:sldLayoutId id="2147483708" r:id="rId23"/>
    <p:sldLayoutId id="2147483693" r:id="rId24"/>
    <p:sldLayoutId id="2147483656" r:id="rId25"/>
    <p:sldLayoutId id="2147483687" r:id="rId2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19.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21.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28.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sz="5400" dirty="0"/>
              <a:t>Free</a:t>
            </a:r>
          </a:p>
          <a:p>
            <a:r>
              <a:rPr lang="en-US" sz="5400" dirty="0"/>
              <a:t>PPT Templates</a:t>
            </a:r>
          </a:p>
        </p:txBody>
      </p:sp>
      <p:sp>
        <p:nvSpPr>
          <p:cNvPr id="5" name="Text Placeholder 4"/>
          <p:cNvSpPr>
            <a:spLocks noGrp="1"/>
          </p:cNvSpPr>
          <p:nvPr>
            <p:ph type="body" sz="quarter" idx="12"/>
          </p:nvPr>
        </p:nvSpPr>
        <p:spPr/>
        <p:txBody>
          <a:bodyPr/>
          <a:lstStyle/>
          <a:p>
            <a:pPr fontAlgn="auto">
              <a:spcBef>
                <a:spcPts val="0"/>
              </a:spcBef>
              <a:spcAft>
                <a:spcPts val="0"/>
              </a:spcAft>
              <a:defRPr/>
            </a:pPr>
            <a:r>
              <a:rPr lang="en-US" altLang="ko-KR" dirty="0"/>
              <a:t>Insert the title</a:t>
            </a:r>
          </a:p>
          <a:p>
            <a:pPr fontAlgn="auto">
              <a:spcBef>
                <a:spcPts val="0"/>
              </a:spcBef>
              <a:spcAft>
                <a:spcPts val="0"/>
              </a:spcAft>
              <a:defRPr/>
            </a:pPr>
            <a:r>
              <a:rPr lang="en-US" altLang="ko-KR" dirty="0"/>
              <a:t>of your presentation here</a:t>
            </a: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pSp>
        <p:nvGrpSpPr>
          <p:cNvPr id="38" name="Group 2">
            <a:extLst>
              <a:ext uri="{FF2B5EF4-FFF2-40B4-BE49-F238E27FC236}">
                <a16:creationId xmlns:a16="http://schemas.microsoft.com/office/drawing/2014/main" id="{81162162-866B-4803-9CC4-632DDB03E4E2}"/>
              </a:ext>
            </a:extLst>
          </p:cNvPr>
          <p:cNvGrpSpPr/>
          <p:nvPr/>
        </p:nvGrpSpPr>
        <p:grpSpPr>
          <a:xfrm>
            <a:off x="1366567" y="1848739"/>
            <a:ext cx="1867960" cy="3136843"/>
            <a:chOff x="971600" y="1228261"/>
            <a:chExt cx="2237905" cy="3758088"/>
          </a:xfrm>
        </p:grpSpPr>
        <p:grpSp>
          <p:nvGrpSpPr>
            <p:cNvPr id="39" name="Group 3">
              <a:extLst>
                <a:ext uri="{FF2B5EF4-FFF2-40B4-BE49-F238E27FC236}">
                  <a16:creationId xmlns:a16="http://schemas.microsoft.com/office/drawing/2014/main" id="{B92C2B28-C31C-497D-9F77-0BFD7E50DF6D}"/>
                </a:ext>
              </a:extLst>
            </p:cNvPr>
            <p:cNvGrpSpPr/>
            <p:nvPr/>
          </p:nvGrpSpPr>
          <p:grpSpPr>
            <a:xfrm>
              <a:off x="1005285" y="1228261"/>
              <a:ext cx="2204220" cy="1653620"/>
              <a:chOff x="1005285" y="1228261"/>
              <a:chExt cx="2204220" cy="1653620"/>
            </a:xfrm>
          </p:grpSpPr>
          <p:sp>
            <p:nvSpPr>
              <p:cNvPr id="89" name="Freeform 18">
                <a:extLst>
                  <a:ext uri="{FF2B5EF4-FFF2-40B4-BE49-F238E27FC236}">
                    <a16:creationId xmlns:a16="http://schemas.microsoft.com/office/drawing/2014/main" id="{EACD79AB-D00E-4A6D-8E48-358EEA139446}"/>
                  </a:ext>
                </a:extLst>
              </p:cNvPr>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Freeform 19">
                <a:extLst>
                  <a:ext uri="{FF2B5EF4-FFF2-40B4-BE49-F238E27FC236}">
                    <a16:creationId xmlns:a16="http://schemas.microsoft.com/office/drawing/2014/main" id="{C551139B-9536-4041-9A9A-2939CA7244C2}"/>
                  </a:ext>
                </a:extLst>
              </p:cNvPr>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 fmla="*/ 0 w 452536"/>
                  <a:gd name="connsiteY0" fmla="*/ 225631 h 1264722"/>
                  <a:gd name="connsiteX1" fmla="*/ 326571 w 452536"/>
                  <a:gd name="connsiteY1" fmla="*/ 0 h 1264722"/>
                  <a:gd name="connsiteX2" fmla="*/ 439387 w 452536"/>
                  <a:gd name="connsiteY2" fmla="*/ 1264722 h 1264722"/>
                  <a:gd name="connsiteX3" fmla="*/ 249382 w 452536"/>
                  <a:gd name="connsiteY3" fmla="*/ 1229096 h 1264722"/>
                  <a:gd name="connsiteX4" fmla="*/ 0 w 452536"/>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Freeform 20">
                <a:extLst>
                  <a:ext uri="{FF2B5EF4-FFF2-40B4-BE49-F238E27FC236}">
                    <a16:creationId xmlns:a16="http://schemas.microsoft.com/office/drawing/2014/main" id="{2501F207-FFA0-47DC-965D-65CCA1960335}"/>
                  </a:ext>
                </a:extLst>
              </p:cNvPr>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97956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81876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97733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Freeform 21">
                <a:extLst>
                  <a:ext uri="{FF2B5EF4-FFF2-40B4-BE49-F238E27FC236}">
                    <a16:creationId xmlns:a16="http://schemas.microsoft.com/office/drawing/2014/main" id="{9A9FB109-911A-453F-A786-9A062EA7EB80}"/>
                  </a:ext>
                </a:extLst>
              </p:cNvPr>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0" name="Group 4">
              <a:extLst>
                <a:ext uri="{FF2B5EF4-FFF2-40B4-BE49-F238E27FC236}">
                  <a16:creationId xmlns:a16="http://schemas.microsoft.com/office/drawing/2014/main" id="{992ADC13-FC7F-42AE-84EA-F01FBC80687E}"/>
                </a:ext>
              </a:extLst>
            </p:cNvPr>
            <p:cNvGrpSpPr/>
            <p:nvPr/>
          </p:nvGrpSpPr>
          <p:grpSpPr>
            <a:xfrm>
              <a:off x="971600" y="2842090"/>
              <a:ext cx="1945333" cy="2144259"/>
              <a:chOff x="902506" y="2708920"/>
              <a:chExt cx="1945333" cy="2144259"/>
            </a:xfrm>
          </p:grpSpPr>
          <p:grpSp>
            <p:nvGrpSpPr>
              <p:cNvPr id="41" name="Group 5">
                <a:extLst>
                  <a:ext uri="{FF2B5EF4-FFF2-40B4-BE49-F238E27FC236}">
                    <a16:creationId xmlns:a16="http://schemas.microsoft.com/office/drawing/2014/main" id="{8D6C3860-96C1-4CC1-9511-FCD58C1C8513}"/>
                  </a:ext>
                </a:extLst>
              </p:cNvPr>
              <p:cNvGrpSpPr/>
              <p:nvPr/>
            </p:nvGrpSpPr>
            <p:grpSpPr>
              <a:xfrm>
                <a:off x="902506" y="2708920"/>
                <a:ext cx="1945333" cy="457200"/>
                <a:chOff x="902506" y="2708920"/>
                <a:chExt cx="1945333" cy="457200"/>
              </a:xfrm>
            </p:grpSpPr>
            <p:sp>
              <p:nvSpPr>
                <p:cNvPr id="85" name="Oval 14">
                  <a:extLst>
                    <a:ext uri="{FF2B5EF4-FFF2-40B4-BE49-F238E27FC236}">
                      <a16:creationId xmlns:a16="http://schemas.microsoft.com/office/drawing/2014/main" id="{3E28F490-56FD-454D-8008-3994EDCD4D05}"/>
                    </a:ext>
                  </a:extLst>
                </p:cNvPr>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Oval 15">
                  <a:extLst>
                    <a:ext uri="{FF2B5EF4-FFF2-40B4-BE49-F238E27FC236}">
                      <a16:creationId xmlns:a16="http://schemas.microsoft.com/office/drawing/2014/main" id="{B91DBC55-5DE6-4865-9D0F-78EBADDFFFA1}"/>
                    </a:ext>
                  </a:extLst>
                </p:cNvPr>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Oval 16">
                  <a:extLst>
                    <a:ext uri="{FF2B5EF4-FFF2-40B4-BE49-F238E27FC236}">
                      <a16:creationId xmlns:a16="http://schemas.microsoft.com/office/drawing/2014/main" id="{17053191-D345-4A4C-AC72-2351A002D974}"/>
                    </a:ext>
                  </a:extLst>
                </p:cNvPr>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8" name="Oval 17">
                  <a:extLst>
                    <a:ext uri="{FF2B5EF4-FFF2-40B4-BE49-F238E27FC236}">
                      <a16:creationId xmlns:a16="http://schemas.microsoft.com/office/drawing/2014/main" id="{31831413-A67F-4480-81C9-B8938C3B827D}"/>
                    </a:ext>
                  </a:extLst>
                </p:cNvPr>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2" name="Group 6">
                <a:extLst>
                  <a:ext uri="{FF2B5EF4-FFF2-40B4-BE49-F238E27FC236}">
                    <a16:creationId xmlns:a16="http://schemas.microsoft.com/office/drawing/2014/main" id="{A79BDE35-27E4-4E3D-A15E-8FEB1AAA4478}"/>
                  </a:ext>
                </a:extLst>
              </p:cNvPr>
              <p:cNvGrpSpPr/>
              <p:nvPr/>
            </p:nvGrpSpPr>
            <p:grpSpPr>
              <a:xfrm>
                <a:off x="1150528" y="3271273"/>
                <a:ext cx="1449288" cy="457200"/>
                <a:chOff x="902506" y="3271273"/>
                <a:chExt cx="1449288" cy="457200"/>
              </a:xfrm>
            </p:grpSpPr>
            <p:sp>
              <p:nvSpPr>
                <p:cNvPr id="47" name="Oval 11">
                  <a:extLst>
                    <a:ext uri="{FF2B5EF4-FFF2-40B4-BE49-F238E27FC236}">
                      <a16:creationId xmlns:a16="http://schemas.microsoft.com/office/drawing/2014/main" id="{45FA9CF5-3729-4696-8770-DA3D3C56C03D}"/>
                    </a:ext>
                  </a:extLst>
                </p:cNvPr>
                <p:cNvSpPr/>
                <p:nvPr/>
              </p:nvSpPr>
              <p:spPr>
                <a:xfrm>
                  <a:off x="902506" y="3271273"/>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Oval 12">
                  <a:extLst>
                    <a:ext uri="{FF2B5EF4-FFF2-40B4-BE49-F238E27FC236}">
                      <a16:creationId xmlns:a16="http://schemas.microsoft.com/office/drawing/2014/main" id="{D1402612-9A7D-4778-8447-DA2AC39610BA}"/>
                    </a:ext>
                  </a:extLst>
                </p:cNvPr>
                <p:cNvSpPr/>
                <p:nvPr/>
              </p:nvSpPr>
              <p:spPr>
                <a:xfrm>
                  <a:off x="1398550" y="3271273"/>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Oval 13">
                  <a:extLst>
                    <a:ext uri="{FF2B5EF4-FFF2-40B4-BE49-F238E27FC236}">
                      <a16:creationId xmlns:a16="http://schemas.microsoft.com/office/drawing/2014/main" id="{30416594-BBF2-4E20-A434-6BC033F0DC75}"/>
                    </a:ext>
                  </a:extLst>
                </p:cNvPr>
                <p:cNvSpPr/>
                <p:nvPr/>
              </p:nvSpPr>
              <p:spPr>
                <a:xfrm>
                  <a:off x="1894594" y="3271273"/>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3" name="Group 7">
                <a:extLst>
                  <a:ext uri="{FF2B5EF4-FFF2-40B4-BE49-F238E27FC236}">
                    <a16:creationId xmlns:a16="http://schemas.microsoft.com/office/drawing/2014/main" id="{9E29E980-B8F4-4ECE-B3B1-60EBCFD28195}"/>
                  </a:ext>
                </a:extLst>
              </p:cNvPr>
              <p:cNvGrpSpPr/>
              <p:nvPr/>
            </p:nvGrpSpPr>
            <p:grpSpPr>
              <a:xfrm>
                <a:off x="1398550" y="3833626"/>
                <a:ext cx="953244" cy="457200"/>
                <a:chOff x="902506" y="3833626"/>
                <a:chExt cx="953244" cy="457200"/>
              </a:xfrm>
            </p:grpSpPr>
            <p:sp>
              <p:nvSpPr>
                <p:cNvPr id="45" name="Oval 9">
                  <a:extLst>
                    <a:ext uri="{FF2B5EF4-FFF2-40B4-BE49-F238E27FC236}">
                      <a16:creationId xmlns:a16="http://schemas.microsoft.com/office/drawing/2014/main" id="{5921F881-98C9-414B-91BC-0C1C71DD9C70}"/>
                    </a:ext>
                  </a:extLst>
                </p:cNvPr>
                <p:cNvSpPr/>
                <p:nvPr/>
              </p:nvSpPr>
              <p:spPr>
                <a:xfrm>
                  <a:off x="902506"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Oval 10">
                  <a:extLst>
                    <a:ext uri="{FF2B5EF4-FFF2-40B4-BE49-F238E27FC236}">
                      <a16:creationId xmlns:a16="http://schemas.microsoft.com/office/drawing/2014/main" id="{D2981482-8949-4A5D-B718-0208ECFC6C0A}"/>
                    </a:ext>
                  </a:extLst>
                </p:cNvPr>
                <p:cNvSpPr/>
                <p:nvPr/>
              </p:nvSpPr>
              <p:spPr>
                <a:xfrm>
                  <a:off x="1398550"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4" name="Oval 8">
                <a:extLst>
                  <a:ext uri="{FF2B5EF4-FFF2-40B4-BE49-F238E27FC236}">
                    <a16:creationId xmlns:a16="http://schemas.microsoft.com/office/drawing/2014/main" id="{72395AF3-BB02-4220-9862-74121E44DAE9}"/>
                  </a:ext>
                </a:extLst>
              </p:cNvPr>
              <p:cNvSpPr/>
              <p:nvPr/>
            </p:nvSpPr>
            <p:spPr>
              <a:xfrm>
                <a:off x="1646572" y="4395979"/>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93" name="Group 22">
            <a:extLst>
              <a:ext uri="{FF2B5EF4-FFF2-40B4-BE49-F238E27FC236}">
                <a16:creationId xmlns:a16="http://schemas.microsoft.com/office/drawing/2014/main" id="{CC0DE36F-098C-499D-984B-8348780F22E7}"/>
              </a:ext>
            </a:extLst>
          </p:cNvPr>
          <p:cNvGrpSpPr/>
          <p:nvPr/>
        </p:nvGrpSpPr>
        <p:grpSpPr>
          <a:xfrm>
            <a:off x="4106888" y="1848739"/>
            <a:ext cx="1867960" cy="3136843"/>
            <a:chOff x="971600" y="1228261"/>
            <a:chExt cx="2237905" cy="3758088"/>
          </a:xfrm>
        </p:grpSpPr>
        <p:grpSp>
          <p:nvGrpSpPr>
            <p:cNvPr id="94" name="Group 23">
              <a:extLst>
                <a:ext uri="{FF2B5EF4-FFF2-40B4-BE49-F238E27FC236}">
                  <a16:creationId xmlns:a16="http://schemas.microsoft.com/office/drawing/2014/main" id="{5468B720-FABD-4369-B2D3-B3F044C9F18E}"/>
                </a:ext>
              </a:extLst>
            </p:cNvPr>
            <p:cNvGrpSpPr/>
            <p:nvPr/>
          </p:nvGrpSpPr>
          <p:grpSpPr>
            <a:xfrm>
              <a:off x="1005285" y="1228261"/>
              <a:ext cx="2204220" cy="1653620"/>
              <a:chOff x="1005285" y="1228261"/>
              <a:chExt cx="2204220" cy="1653620"/>
            </a:xfrm>
          </p:grpSpPr>
          <p:sp>
            <p:nvSpPr>
              <p:cNvPr id="109" name="Freeform 38">
                <a:extLst>
                  <a:ext uri="{FF2B5EF4-FFF2-40B4-BE49-F238E27FC236}">
                    <a16:creationId xmlns:a16="http://schemas.microsoft.com/office/drawing/2014/main" id="{77E3E0F2-94E3-4367-B305-DBBD6855EDC1}"/>
                  </a:ext>
                </a:extLst>
              </p:cNvPr>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Freeform 39">
                <a:extLst>
                  <a:ext uri="{FF2B5EF4-FFF2-40B4-BE49-F238E27FC236}">
                    <a16:creationId xmlns:a16="http://schemas.microsoft.com/office/drawing/2014/main" id="{7B395DF1-E7A9-4E7D-BC6F-58F0DA24CDB9}"/>
                  </a:ext>
                </a:extLst>
              </p:cNvPr>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 fmla="*/ 0 w 452536"/>
                  <a:gd name="connsiteY0" fmla="*/ 225631 h 1264722"/>
                  <a:gd name="connsiteX1" fmla="*/ 326571 w 452536"/>
                  <a:gd name="connsiteY1" fmla="*/ 0 h 1264722"/>
                  <a:gd name="connsiteX2" fmla="*/ 439387 w 452536"/>
                  <a:gd name="connsiteY2" fmla="*/ 1264722 h 1264722"/>
                  <a:gd name="connsiteX3" fmla="*/ 249382 w 452536"/>
                  <a:gd name="connsiteY3" fmla="*/ 1229096 h 1264722"/>
                  <a:gd name="connsiteX4" fmla="*/ 0 w 452536"/>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Freeform 40">
                <a:extLst>
                  <a:ext uri="{FF2B5EF4-FFF2-40B4-BE49-F238E27FC236}">
                    <a16:creationId xmlns:a16="http://schemas.microsoft.com/office/drawing/2014/main" id="{385162E9-C50D-459C-A7A4-75A9274F9B56}"/>
                  </a:ext>
                </a:extLst>
              </p:cNvPr>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97956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81876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97733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Freeform 41">
                <a:extLst>
                  <a:ext uri="{FF2B5EF4-FFF2-40B4-BE49-F238E27FC236}">
                    <a16:creationId xmlns:a16="http://schemas.microsoft.com/office/drawing/2014/main" id="{54D4E59D-4D16-4354-BA12-6B1033164FD6}"/>
                  </a:ext>
                </a:extLst>
              </p:cNvPr>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5" name="Group 24">
              <a:extLst>
                <a:ext uri="{FF2B5EF4-FFF2-40B4-BE49-F238E27FC236}">
                  <a16:creationId xmlns:a16="http://schemas.microsoft.com/office/drawing/2014/main" id="{C40CF3A5-6662-44AC-8A85-BA0324DFAF16}"/>
                </a:ext>
              </a:extLst>
            </p:cNvPr>
            <p:cNvGrpSpPr/>
            <p:nvPr/>
          </p:nvGrpSpPr>
          <p:grpSpPr>
            <a:xfrm>
              <a:off x="971600" y="2842090"/>
              <a:ext cx="1945333" cy="2144259"/>
              <a:chOff x="902506" y="2708920"/>
              <a:chExt cx="1945333" cy="2144259"/>
            </a:xfrm>
          </p:grpSpPr>
          <p:grpSp>
            <p:nvGrpSpPr>
              <p:cNvPr id="96" name="Group 25">
                <a:extLst>
                  <a:ext uri="{FF2B5EF4-FFF2-40B4-BE49-F238E27FC236}">
                    <a16:creationId xmlns:a16="http://schemas.microsoft.com/office/drawing/2014/main" id="{E75F0E1A-9860-46C3-A90F-38125F2E6470}"/>
                  </a:ext>
                </a:extLst>
              </p:cNvPr>
              <p:cNvGrpSpPr/>
              <p:nvPr/>
            </p:nvGrpSpPr>
            <p:grpSpPr>
              <a:xfrm>
                <a:off x="902506" y="2708920"/>
                <a:ext cx="1945333" cy="457200"/>
                <a:chOff x="902506" y="2708920"/>
                <a:chExt cx="1945333" cy="457200"/>
              </a:xfrm>
            </p:grpSpPr>
            <p:sp>
              <p:nvSpPr>
                <p:cNvPr id="105" name="Oval 34">
                  <a:extLst>
                    <a:ext uri="{FF2B5EF4-FFF2-40B4-BE49-F238E27FC236}">
                      <a16:creationId xmlns:a16="http://schemas.microsoft.com/office/drawing/2014/main" id="{4716A2DD-CCD7-4780-A2AE-394FBFE1EAAB}"/>
                    </a:ext>
                  </a:extLst>
                </p:cNvPr>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Oval 35">
                  <a:extLst>
                    <a:ext uri="{FF2B5EF4-FFF2-40B4-BE49-F238E27FC236}">
                      <a16:creationId xmlns:a16="http://schemas.microsoft.com/office/drawing/2014/main" id="{881CE45D-AF50-45D9-BA1F-1BBE5E4D9E84}"/>
                    </a:ext>
                  </a:extLst>
                </p:cNvPr>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Oval 36">
                  <a:extLst>
                    <a:ext uri="{FF2B5EF4-FFF2-40B4-BE49-F238E27FC236}">
                      <a16:creationId xmlns:a16="http://schemas.microsoft.com/office/drawing/2014/main" id="{487C4908-68AE-497D-AC58-E07AF79D9B3B}"/>
                    </a:ext>
                  </a:extLst>
                </p:cNvPr>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Oval 37">
                  <a:extLst>
                    <a:ext uri="{FF2B5EF4-FFF2-40B4-BE49-F238E27FC236}">
                      <a16:creationId xmlns:a16="http://schemas.microsoft.com/office/drawing/2014/main" id="{1015D488-FB2C-412F-9D68-0D35012A6AA2}"/>
                    </a:ext>
                  </a:extLst>
                </p:cNvPr>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7" name="Group 26">
                <a:extLst>
                  <a:ext uri="{FF2B5EF4-FFF2-40B4-BE49-F238E27FC236}">
                    <a16:creationId xmlns:a16="http://schemas.microsoft.com/office/drawing/2014/main" id="{B4BCD8BD-9D4B-46D0-8F09-1241AE8AB01B}"/>
                  </a:ext>
                </a:extLst>
              </p:cNvPr>
              <p:cNvGrpSpPr/>
              <p:nvPr/>
            </p:nvGrpSpPr>
            <p:grpSpPr>
              <a:xfrm>
                <a:off x="1150528" y="3271273"/>
                <a:ext cx="1449288" cy="457200"/>
                <a:chOff x="902506" y="3271273"/>
                <a:chExt cx="1449288" cy="457200"/>
              </a:xfrm>
            </p:grpSpPr>
            <p:sp>
              <p:nvSpPr>
                <p:cNvPr id="102" name="Oval 31">
                  <a:extLst>
                    <a:ext uri="{FF2B5EF4-FFF2-40B4-BE49-F238E27FC236}">
                      <a16:creationId xmlns:a16="http://schemas.microsoft.com/office/drawing/2014/main" id="{77BE2B87-0320-463E-B829-1C4A3337D3C1}"/>
                    </a:ext>
                  </a:extLst>
                </p:cNvPr>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Oval 32">
                  <a:extLst>
                    <a:ext uri="{FF2B5EF4-FFF2-40B4-BE49-F238E27FC236}">
                      <a16:creationId xmlns:a16="http://schemas.microsoft.com/office/drawing/2014/main" id="{F3569D3C-D7D8-4925-B930-37693AD9D73C}"/>
                    </a:ext>
                  </a:extLst>
                </p:cNvPr>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Oval 33">
                  <a:extLst>
                    <a:ext uri="{FF2B5EF4-FFF2-40B4-BE49-F238E27FC236}">
                      <a16:creationId xmlns:a16="http://schemas.microsoft.com/office/drawing/2014/main" id="{15AFB423-9607-4E49-94CA-DE2DD0EB23C5}"/>
                    </a:ext>
                  </a:extLst>
                </p:cNvPr>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98" name="Group 27">
                <a:extLst>
                  <a:ext uri="{FF2B5EF4-FFF2-40B4-BE49-F238E27FC236}">
                    <a16:creationId xmlns:a16="http://schemas.microsoft.com/office/drawing/2014/main" id="{72AAC9CF-9E8D-4263-8843-AA5659431125}"/>
                  </a:ext>
                </a:extLst>
              </p:cNvPr>
              <p:cNvGrpSpPr/>
              <p:nvPr/>
            </p:nvGrpSpPr>
            <p:grpSpPr>
              <a:xfrm>
                <a:off x="1398550" y="3833626"/>
                <a:ext cx="953244" cy="457200"/>
                <a:chOff x="902506" y="3833626"/>
                <a:chExt cx="953244" cy="457200"/>
              </a:xfrm>
            </p:grpSpPr>
            <p:sp>
              <p:nvSpPr>
                <p:cNvPr id="100" name="Oval 29">
                  <a:extLst>
                    <a:ext uri="{FF2B5EF4-FFF2-40B4-BE49-F238E27FC236}">
                      <a16:creationId xmlns:a16="http://schemas.microsoft.com/office/drawing/2014/main" id="{42FBA6AA-30B9-4C7B-BE9F-B260749686DA}"/>
                    </a:ext>
                  </a:extLst>
                </p:cNvPr>
                <p:cNvSpPr/>
                <p:nvPr/>
              </p:nvSpPr>
              <p:spPr>
                <a:xfrm>
                  <a:off x="902506"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Oval 30">
                  <a:extLst>
                    <a:ext uri="{FF2B5EF4-FFF2-40B4-BE49-F238E27FC236}">
                      <a16:creationId xmlns:a16="http://schemas.microsoft.com/office/drawing/2014/main" id="{9A9EB739-9D84-45C6-991F-806E6D7A1FDA}"/>
                    </a:ext>
                  </a:extLst>
                </p:cNvPr>
                <p:cNvSpPr/>
                <p:nvPr/>
              </p:nvSpPr>
              <p:spPr>
                <a:xfrm>
                  <a:off x="1398550"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9" name="Oval 28">
                <a:extLst>
                  <a:ext uri="{FF2B5EF4-FFF2-40B4-BE49-F238E27FC236}">
                    <a16:creationId xmlns:a16="http://schemas.microsoft.com/office/drawing/2014/main" id="{B273D722-2E82-4C67-83C5-B430ADC31AC2}"/>
                  </a:ext>
                </a:extLst>
              </p:cNvPr>
              <p:cNvSpPr/>
              <p:nvPr/>
            </p:nvSpPr>
            <p:spPr>
              <a:xfrm>
                <a:off x="1646572" y="4395979"/>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13" name="Group 42">
            <a:extLst>
              <a:ext uri="{FF2B5EF4-FFF2-40B4-BE49-F238E27FC236}">
                <a16:creationId xmlns:a16="http://schemas.microsoft.com/office/drawing/2014/main" id="{EC3E46F5-DA4A-4D64-AD22-17F46F007BA3}"/>
              </a:ext>
            </a:extLst>
          </p:cNvPr>
          <p:cNvGrpSpPr/>
          <p:nvPr/>
        </p:nvGrpSpPr>
        <p:grpSpPr>
          <a:xfrm>
            <a:off x="6847209" y="1848739"/>
            <a:ext cx="1867960" cy="3136843"/>
            <a:chOff x="971600" y="1228261"/>
            <a:chExt cx="2237905" cy="3758088"/>
          </a:xfrm>
        </p:grpSpPr>
        <p:grpSp>
          <p:nvGrpSpPr>
            <p:cNvPr id="114" name="Group 43">
              <a:extLst>
                <a:ext uri="{FF2B5EF4-FFF2-40B4-BE49-F238E27FC236}">
                  <a16:creationId xmlns:a16="http://schemas.microsoft.com/office/drawing/2014/main" id="{CDE2E513-4240-4858-A780-6CB5856AADA7}"/>
                </a:ext>
              </a:extLst>
            </p:cNvPr>
            <p:cNvGrpSpPr/>
            <p:nvPr/>
          </p:nvGrpSpPr>
          <p:grpSpPr>
            <a:xfrm>
              <a:off x="1005285" y="1228261"/>
              <a:ext cx="2204220" cy="1653620"/>
              <a:chOff x="1005285" y="1228261"/>
              <a:chExt cx="2204220" cy="1653620"/>
            </a:xfrm>
          </p:grpSpPr>
          <p:sp>
            <p:nvSpPr>
              <p:cNvPr id="129" name="Freeform 58">
                <a:extLst>
                  <a:ext uri="{FF2B5EF4-FFF2-40B4-BE49-F238E27FC236}">
                    <a16:creationId xmlns:a16="http://schemas.microsoft.com/office/drawing/2014/main" id="{4378EE16-8F4B-45B0-8178-D935D4E740C5}"/>
                  </a:ext>
                </a:extLst>
              </p:cNvPr>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Freeform 59">
                <a:extLst>
                  <a:ext uri="{FF2B5EF4-FFF2-40B4-BE49-F238E27FC236}">
                    <a16:creationId xmlns:a16="http://schemas.microsoft.com/office/drawing/2014/main" id="{E9DCC834-3D67-4C06-BE3E-44C39A348D7F}"/>
                  </a:ext>
                </a:extLst>
              </p:cNvPr>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 fmla="*/ 0 w 452536"/>
                  <a:gd name="connsiteY0" fmla="*/ 225631 h 1264722"/>
                  <a:gd name="connsiteX1" fmla="*/ 326571 w 452536"/>
                  <a:gd name="connsiteY1" fmla="*/ 0 h 1264722"/>
                  <a:gd name="connsiteX2" fmla="*/ 439387 w 452536"/>
                  <a:gd name="connsiteY2" fmla="*/ 1264722 h 1264722"/>
                  <a:gd name="connsiteX3" fmla="*/ 249382 w 452536"/>
                  <a:gd name="connsiteY3" fmla="*/ 1229096 h 1264722"/>
                  <a:gd name="connsiteX4" fmla="*/ 0 w 452536"/>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Freeform 60">
                <a:extLst>
                  <a:ext uri="{FF2B5EF4-FFF2-40B4-BE49-F238E27FC236}">
                    <a16:creationId xmlns:a16="http://schemas.microsoft.com/office/drawing/2014/main" id="{8CA99D68-B3C5-49B2-9BE3-8E7AC66A4723}"/>
                  </a:ext>
                </a:extLst>
              </p:cNvPr>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97956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81876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97733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Freeform 61">
                <a:extLst>
                  <a:ext uri="{FF2B5EF4-FFF2-40B4-BE49-F238E27FC236}">
                    <a16:creationId xmlns:a16="http://schemas.microsoft.com/office/drawing/2014/main" id="{655141D2-CCD9-4054-8F89-ED3D3CCA4F60}"/>
                  </a:ext>
                </a:extLst>
              </p:cNvPr>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5" name="Group 44">
              <a:extLst>
                <a:ext uri="{FF2B5EF4-FFF2-40B4-BE49-F238E27FC236}">
                  <a16:creationId xmlns:a16="http://schemas.microsoft.com/office/drawing/2014/main" id="{95FD6796-44D9-4597-B719-9AEFE2014500}"/>
                </a:ext>
              </a:extLst>
            </p:cNvPr>
            <p:cNvGrpSpPr/>
            <p:nvPr/>
          </p:nvGrpSpPr>
          <p:grpSpPr>
            <a:xfrm>
              <a:off x="971600" y="2842090"/>
              <a:ext cx="1945333" cy="2144259"/>
              <a:chOff x="902506" y="2708920"/>
              <a:chExt cx="1945333" cy="2144259"/>
            </a:xfrm>
          </p:grpSpPr>
          <p:grpSp>
            <p:nvGrpSpPr>
              <p:cNvPr id="116" name="Group 45">
                <a:extLst>
                  <a:ext uri="{FF2B5EF4-FFF2-40B4-BE49-F238E27FC236}">
                    <a16:creationId xmlns:a16="http://schemas.microsoft.com/office/drawing/2014/main" id="{D6E6C0DC-EB43-4486-9B44-CEB9E5F7EED2}"/>
                  </a:ext>
                </a:extLst>
              </p:cNvPr>
              <p:cNvGrpSpPr/>
              <p:nvPr/>
            </p:nvGrpSpPr>
            <p:grpSpPr>
              <a:xfrm>
                <a:off x="902506" y="2708920"/>
                <a:ext cx="1945333" cy="457200"/>
                <a:chOff x="902506" y="2708920"/>
                <a:chExt cx="1945333" cy="457200"/>
              </a:xfrm>
            </p:grpSpPr>
            <p:sp>
              <p:nvSpPr>
                <p:cNvPr id="125" name="Oval 54">
                  <a:extLst>
                    <a:ext uri="{FF2B5EF4-FFF2-40B4-BE49-F238E27FC236}">
                      <a16:creationId xmlns:a16="http://schemas.microsoft.com/office/drawing/2014/main" id="{BBA0C4FD-FB0D-4582-ADFE-93D0CE68B405}"/>
                    </a:ext>
                  </a:extLst>
                </p:cNvPr>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6" name="Oval 55">
                  <a:extLst>
                    <a:ext uri="{FF2B5EF4-FFF2-40B4-BE49-F238E27FC236}">
                      <a16:creationId xmlns:a16="http://schemas.microsoft.com/office/drawing/2014/main" id="{51CDF231-CD97-4FF9-9192-7BCE15C6401D}"/>
                    </a:ext>
                  </a:extLst>
                </p:cNvPr>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7" name="Oval 56">
                  <a:extLst>
                    <a:ext uri="{FF2B5EF4-FFF2-40B4-BE49-F238E27FC236}">
                      <a16:creationId xmlns:a16="http://schemas.microsoft.com/office/drawing/2014/main" id="{37C02958-5D12-494B-90A0-4018BB595C07}"/>
                    </a:ext>
                  </a:extLst>
                </p:cNvPr>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8" name="Oval 57">
                  <a:extLst>
                    <a:ext uri="{FF2B5EF4-FFF2-40B4-BE49-F238E27FC236}">
                      <a16:creationId xmlns:a16="http://schemas.microsoft.com/office/drawing/2014/main" id="{109166AA-9ADA-4AA3-BDAA-107862DA1FB5}"/>
                    </a:ext>
                  </a:extLst>
                </p:cNvPr>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7" name="Group 46">
                <a:extLst>
                  <a:ext uri="{FF2B5EF4-FFF2-40B4-BE49-F238E27FC236}">
                    <a16:creationId xmlns:a16="http://schemas.microsoft.com/office/drawing/2014/main" id="{B9866B25-1DDD-44BB-9A3B-A2B025EB1529}"/>
                  </a:ext>
                </a:extLst>
              </p:cNvPr>
              <p:cNvGrpSpPr/>
              <p:nvPr/>
            </p:nvGrpSpPr>
            <p:grpSpPr>
              <a:xfrm>
                <a:off x="1150528" y="3271273"/>
                <a:ext cx="1449288" cy="457200"/>
                <a:chOff x="902506" y="3271273"/>
                <a:chExt cx="1449288" cy="457200"/>
              </a:xfrm>
            </p:grpSpPr>
            <p:sp>
              <p:nvSpPr>
                <p:cNvPr id="122" name="Oval 51">
                  <a:extLst>
                    <a:ext uri="{FF2B5EF4-FFF2-40B4-BE49-F238E27FC236}">
                      <a16:creationId xmlns:a16="http://schemas.microsoft.com/office/drawing/2014/main" id="{86EF8B7A-DDFB-4E05-B047-8A3B6976BCD0}"/>
                    </a:ext>
                  </a:extLst>
                </p:cNvPr>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3" name="Oval 52">
                  <a:extLst>
                    <a:ext uri="{FF2B5EF4-FFF2-40B4-BE49-F238E27FC236}">
                      <a16:creationId xmlns:a16="http://schemas.microsoft.com/office/drawing/2014/main" id="{9DC245FC-457E-4479-9D8C-8BDB7152B026}"/>
                    </a:ext>
                  </a:extLst>
                </p:cNvPr>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4" name="Oval 53">
                  <a:extLst>
                    <a:ext uri="{FF2B5EF4-FFF2-40B4-BE49-F238E27FC236}">
                      <a16:creationId xmlns:a16="http://schemas.microsoft.com/office/drawing/2014/main" id="{4AB2272C-6ED9-4D6D-9BAF-885E8DAA37FC}"/>
                    </a:ext>
                  </a:extLst>
                </p:cNvPr>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18" name="Group 47">
                <a:extLst>
                  <a:ext uri="{FF2B5EF4-FFF2-40B4-BE49-F238E27FC236}">
                    <a16:creationId xmlns:a16="http://schemas.microsoft.com/office/drawing/2014/main" id="{0A9C26C6-9582-46DE-8906-69AF5B24DF92}"/>
                  </a:ext>
                </a:extLst>
              </p:cNvPr>
              <p:cNvGrpSpPr/>
              <p:nvPr/>
            </p:nvGrpSpPr>
            <p:grpSpPr>
              <a:xfrm>
                <a:off x="1398550" y="3833626"/>
                <a:ext cx="953244" cy="457200"/>
                <a:chOff x="902506" y="3833626"/>
                <a:chExt cx="953244" cy="457200"/>
              </a:xfrm>
            </p:grpSpPr>
            <p:sp>
              <p:nvSpPr>
                <p:cNvPr id="120" name="Oval 49">
                  <a:extLst>
                    <a:ext uri="{FF2B5EF4-FFF2-40B4-BE49-F238E27FC236}">
                      <a16:creationId xmlns:a16="http://schemas.microsoft.com/office/drawing/2014/main" id="{76786B4D-83EB-45EB-9CD5-5A9857D647DB}"/>
                    </a:ext>
                  </a:extLst>
                </p:cNvPr>
                <p:cNvSpPr/>
                <p:nvPr/>
              </p:nvSpPr>
              <p:spPr>
                <a:xfrm>
                  <a:off x="902506"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Oval 50">
                  <a:extLst>
                    <a:ext uri="{FF2B5EF4-FFF2-40B4-BE49-F238E27FC236}">
                      <a16:creationId xmlns:a16="http://schemas.microsoft.com/office/drawing/2014/main" id="{3A2C0A7E-5258-4EFE-A85A-58E99A04C404}"/>
                    </a:ext>
                  </a:extLst>
                </p:cNvPr>
                <p:cNvSpPr/>
                <p:nvPr/>
              </p:nvSpPr>
              <p:spPr>
                <a:xfrm>
                  <a:off x="1398550"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9" name="Oval 48">
                <a:extLst>
                  <a:ext uri="{FF2B5EF4-FFF2-40B4-BE49-F238E27FC236}">
                    <a16:creationId xmlns:a16="http://schemas.microsoft.com/office/drawing/2014/main" id="{189E4B43-A95E-479E-A0A9-BE6DC1CC0E4F}"/>
                  </a:ext>
                </a:extLst>
              </p:cNvPr>
              <p:cNvSpPr/>
              <p:nvPr/>
            </p:nvSpPr>
            <p:spPr>
              <a:xfrm>
                <a:off x="1646572" y="4395979"/>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33" name="Group 62">
            <a:extLst>
              <a:ext uri="{FF2B5EF4-FFF2-40B4-BE49-F238E27FC236}">
                <a16:creationId xmlns:a16="http://schemas.microsoft.com/office/drawing/2014/main" id="{D100E712-54AD-4F49-A712-7BB57593C794}"/>
              </a:ext>
            </a:extLst>
          </p:cNvPr>
          <p:cNvGrpSpPr/>
          <p:nvPr/>
        </p:nvGrpSpPr>
        <p:grpSpPr>
          <a:xfrm>
            <a:off x="9587530" y="1848739"/>
            <a:ext cx="1867960" cy="3136843"/>
            <a:chOff x="971600" y="1228261"/>
            <a:chExt cx="2237905" cy="3758088"/>
          </a:xfrm>
        </p:grpSpPr>
        <p:grpSp>
          <p:nvGrpSpPr>
            <p:cNvPr id="134" name="Group 63">
              <a:extLst>
                <a:ext uri="{FF2B5EF4-FFF2-40B4-BE49-F238E27FC236}">
                  <a16:creationId xmlns:a16="http://schemas.microsoft.com/office/drawing/2014/main" id="{7894B3C4-3E71-4900-B2A8-19B16ED95F48}"/>
                </a:ext>
              </a:extLst>
            </p:cNvPr>
            <p:cNvGrpSpPr/>
            <p:nvPr/>
          </p:nvGrpSpPr>
          <p:grpSpPr>
            <a:xfrm>
              <a:off x="1005285" y="1228261"/>
              <a:ext cx="2204220" cy="1653620"/>
              <a:chOff x="1005285" y="1228261"/>
              <a:chExt cx="2204220" cy="1653620"/>
            </a:xfrm>
          </p:grpSpPr>
          <p:sp>
            <p:nvSpPr>
              <p:cNvPr id="149" name="Freeform 78">
                <a:extLst>
                  <a:ext uri="{FF2B5EF4-FFF2-40B4-BE49-F238E27FC236}">
                    <a16:creationId xmlns:a16="http://schemas.microsoft.com/office/drawing/2014/main" id="{00ED100E-1454-49A1-A8F6-34BEF6E196CC}"/>
                  </a:ext>
                </a:extLst>
              </p:cNvPr>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0" name="Freeform 79">
                <a:extLst>
                  <a:ext uri="{FF2B5EF4-FFF2-40B4-BE49-F238E27FC236}">
                    <a16:creationId xmlns:a16="http://schemas.microsoft.com/office/drawing/2014/main" id="{04ED61EC-9A2C-4415-A9C4-233CDAC1F279}"/>
                  </a:ext>
                </a:extLst>
              </p:cNvPr>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 fmla="*/ 0 w 452536"/>
                  <a:gd name="connsiteY0" fmla="*/ 225631 h 1264722"/>
                  <a:gd name="connsiteX1" fmla="*/ 326571 w 452536"/>
                  <a:gd name="connsiteY1" fmla="*/ 0 h 1264722"/>
                  <a:gd name="connsiteX2" fmla="*/ 439387 w 452536"/>
                  <a:gd name="connsiteY2" fmla="*/ 1264722 h 1264722"/>
                  <a:gd name="connsiteX3" fmla="*/ 249382 w 452536"/>
                  <a:gd name="connsiteY3" fmla="*/ 1229096 h 1264722"/>
                  <a:gd name="connsiteX4" fmla="*/ 0 w 452536"/>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Freeform 80">
                <a:extLst>
                  <a:ext uri="{FF2B5EF4-FFF2-40B4-BE49-F238E27FC236}">
                    <a16:creationId xmlns:a16="http://schemas.microsoft.com/office/drawing/2014/main" id="{E33A85CB-30E8-43FB-A411-E84DC167B882}"/>
                  </a:ext>
                </a:extLst>
              </p:cNvPr>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97956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81876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97733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2" name="Freeform 81">
                <a:extLst>
                  <a:ext uri="{FF2B5EF4-FFF2-40B4-BE49-F238E27FC236}">
                    <a16:creationId xmlns:a16="http://schemas.microsoft.com/office/drawing/2014/main" id="{477D91FD-CA80-41AC-85FD-B6BB0CA93B3F}"/>
                  </a:ext>
                </a:extLst>
              </p:cNvPr>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5" name="Group 64">
              <a:extLst>
                <a:ext uri="{FF2B5EF4-FFF2-40B4-BE49-F238E27FC236}">
                  <a16:creationId xmlns:a16="http://schemas.microsoft.com/office/drawing/2014/main" id="{51A1E695-3A7C-4C6D-8796-C626EB5E4C18}"/>
                </a:ext>
              </a:extLst>
            </p:cNvPr>
            <p:cNvGrpSpPr/>
            <p:nvPr/>
          </p:nvGrpSpPr>
          <p:grpSpPr>
            <a:xfrm>
              <a:off x="971600" y="2842090"/>
              <a:ext cx="1945333" cy="2144259"/>
              <a:chOff x="902506" y="2708920"/>
              <a:chExt cx="1945333" cy="2144259"/>
            </a:xfrm>
          </p:grpSpPr>
          <p:grpSp>
            <p:nvGrpSpPr>
              <p:cNvPr id="136" name="Group 65">
                <a:extLst>
                  <a:ext uri="{FF2B5EF4-FFF2-40B4-BE49-F238E27FC236}">
                    <a16:creationId xmlns:a16="http://schemas.microsoft.com/office/drawing/2014/main" id="{2C7CCD15-DACB-4158-8B6D-551FAF999C92}"/>
                  </a:ext>
                </a:extLst>
              </p:cNvPr>
              <p:cNvGrpSpPr/>
              <p:nvPr/>
            </p:nvGrpSpPr>
            <p:grpSpPr>
              <a:xfrm>
                <a:off x="902506" y="2708920"/>
                <a:ext cx="1945333" cy="457200"/>
                <a:chOff x="902506" y="2708920"/>
                <a:chExt cx="1945333" cy="457200"/>
              </a:xfrm>
            </p:grpSpPr>
            <p:sp>
              <p:nvSpPr>
                <p:cNvPr id="145" name="Oval 74">
                  <a:extLst>
                    <a:ext uri="{FF2B5EF4-FFF2-40B4-BE49-F238E27FC236}">
                      <a16:creationId xmlns:a16="http://schemas.microsoft.com/office/drawing/2014/main" id="{AA82D53C-9501-4198-8289-63D21527626B}"/>
                    </a:ext>
                  </a:extLst>
                </p:cNvPr>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6" name="Oval 75">
                  <a:extLst>
                    <a:ext uri="{FF2B5EF4-FFF2-40B4-BE49-F238E27FC236}">
                      <a16:creationId xmlns:a16="http://schemas.microsoft.com/office/drawing/2014/main" id="{B48D3B38-682D-4258-A40F-A71652E6E953}"/>
                    </a:ext>
                  </a:extLst>
                </p:cNvPr>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Oval 76">
                  <a:extLst>
                    <a:ext uri="{FF2B5EF4-FFF2-40B4-BE49-F238E27FC236}">
                      <a16:creationId xmlns:a16="http://schemas.microsoft.com/office/drawing/2014/main" id="{174C23AB-F298-413B-B21F-D16472CCA48E}"/>
                    </a:ext>
                  </a:extLst>
                </p:cNvPr>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8" name="Oval 77">
                  <a:extLst>
                    <a:ext uri="{FF2B5EF4-FFF2-40B4-BE49-F238E27FC236}">
                      <a16:creationId xmlns:a16="http://schemas.microsoft.com/office/drawing/2014/main" id="{795B9ECC-3605-4B46-8B5A-D2F25D9EFE25}"/>
                    </a:ext>
                  </a:extLst>
                </p:cNvPr>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7" name="Group 66">
                <a:extLst>
                  <a:ext uri="{FF2B5EF4-FFF2-40B4-BE49-F238E27FC236}">
                    <a16:creationId xmlns:a16="http://schemas.microsoft.com/office/drawing/2014/main" id="{37D465C2-2823-4021-A51F-6DDADC8D7AF7}"/>
                  </a:ext>
                </a:extLst>
              </p:cNvPr>
              <p:cNvGrpSpPr/>
              <p:nvPr/>
            </p:nvGrpSpPr>
            <p:grpSpPr>
              <a:xfrm>
                <a:off x="1150528" y="3271273"/>
                <a:ext cx="1449288" cy="457200"/>
                <a:chOff x="902506" y="3271273"/>
                <a:chExt cx="1449288" cy="457200"/>
              </a:xfrm>
            </p:grpSpPr>
            <p:sp>
              <p:nvSpPr>
                <p:cNvPr id="142" name="Oval 71">
                  <a:extLst>
                    <a:ext uri="{FF2B5EF4-FFF2-40B4-BE49-F238E27FC236}">
                      <a16:creationId xmlns:a16="http://schemas.microsoft.com/office/drawing/2014/main" id="{C014B45F-B55C-44A5-AD15-44E8237F021E}"/>
                    </a:ext>
                  </a:extLst>
                </p:cNvPr>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3" name="Oval 72">
                  <a:extLst>
                    <a:ext uri="{FF2B5EF4-FFF2-40B4-BE49-F238E27FC236}">
                      <a16:creationId xmlns:a16="http://schemas.microsoft.com/office/drawing/2014/main" id="{8F719AF9-702C-484A-8E54-BC0B79F025C0}"/>
                    </a:ext>
                  </a:extLst>
                </p:cNvPr>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Oval 73">
                  <a:extLst>
                    <a:ext uri="{FF2B5EF4-FFF2-40B4-BE49-F238E27FC236}">
                      <a16:creationId xmlns:a16="http://schemas.microsoft.com/office/drawing/2014/main" id="{827CDB52-C6A7-424A-8268-22D30B5D2B6B}"/>
                    </a:ext>
                  </a:extLst>
                </p:cNvPr>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8" name="Group 67">
                <a:extLst>
                  <a:ext uri="{FF2B5EF4-FFF2-40B4-BE49-F238E27FC236}">
                    <a16:creationId xmlns:a16="http://schemas.microsoft.com/office/drawing/2014/main" id="{D02199AB-7F46-4207-A59D-CB503AA77922}"/>
                  </a:ext>
                </a:extLst>
              </p:cNvPr>
              <p:cNvGrpSpPr/>
              <p:nvPr/>
            </p:nvGrpSpPr>
            <p:grpSpPr>
              <a:xfrm>
                <a:off x="1398550" y="3833626"/>
                <a:ext cx="953244" cy="457200"/>
                <a:chOff x="902506" y="3833626"/>
                <a:chExt cx="953244" cy="457200"/>
              </a:xfrm>
            </p:grpSpPr>
            <p:sp>
              <p:nvSpPr>
                <p:cNvPr id="140" name="Oval 69">
                  <a:extLst>
                    <a:ext uri="{FF2B5EF4-FFF2-40B4-BE49-F238E27FC236}">
                      <a16:creationId xmlns:a16="http://schemas.microsoft.com/office/drawing/2014/main" id="{7E0ED3F3-17BE-4176-A4BD-8BB50658C9D0}"/>
                    </a:ext>
                  </a:extLst>
                </p:cNvPr>
                <p:cNvSpPr/>
                <p:nvPr/>
              </p:nvSpPr>
              <p:spPr>
                <a:xfrm>
                  <a:off x="902506"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Oval 70">
                  <a:extLst>
                    <a:ext uri="{FF2B5EF4-FFF2-40B4-BE49-F238E27FC236}">
                      <a16:creationId xmlns:a16="http://schemas.microsoft.com/office/drawing/2014/main" id="{39059622-D0D3-40DD-81A1-92AFBE08E40D}"/>
                    </a:ext>
                  </a:extLst>
                </p:cNvPr>
                <p:cNvSpPr/>
                <p:nvPr/>
              </p:nvSpPr>
              <p:spPr>
                <a:xfrm>
                  <a:off x="1398550"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9" name="Oval 68">
                <a:extLst>
                  <a:ext uri="{FF2B5EF4-FFF2-40B4-BE49-F238E27FC236}">
                    <a16:creationId xmlns:a16="http://schemas.microsoft.com/office/drawing/2014/main" id="{03B4545B-3C33-4278-BCEB-ED0DFD0E2874}"/>
                  </a:ext>
                </a:extLst>
              </p:cNvPr>
              <p:cNvSpPr/>
              <p:nvPr/>
            </p:nvSpPr>
            <p:spPr>
              <a:xfrm>
                <a:off x="1646572" y="4395979"/>
                <a:ext cx="457200" cy="4572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53" name="Group 82">
            <a:extLst>
              <a:ext uri="{FF2B5EF4-FFF2-40B4-BE49-F238E27FC236}">
                <a16:creationId xmlns:a16="http://schemas.microsoft.com/office/drawing/2014/main" id="{06909DCE-78D3-46FC-AE95-D702DA9E575B}"/>
              </a:ext>
            </a:extLst>
          </p:cNvPr>
          <p:cNvGrpSpPr/>
          <p:nvPr/>
        </p:nvGrpSpPr>
        <p:grpSpPr>
          <a:xfrm>
            <a:off x="1083585" y="5136246"/>
            <a:ext cx="2190652" cy="1107996"/>
            <a:chOff x="2551705" y="4283314"/>
            <a:chExt cx="2357003" cy="1107996"/>
          </a:xfrm>
        </p:grpSpPr>
        <p:sp>
          <p:nvSpPr>
            <p:cNvPr id="154" name="TextBox 153">
              <a:extLst>
                <a:ext uri="{FF2B5EF4-FFF2-40B4-BE49-F238E27FC236}">
                  <a16:creationId xmlns:a16="http://schemas.microsoft.com/office/drawing/2014/main" id="{E8615F9C-E90E-412A-A09D-FF30E498CDC3}"/>
                </a:ext>
              </a:extLst>
            </p:cNvPr>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155" name="TextBox 154">
              <a:extLst>
                <a:ext uri="{FF2B5EF4-FFF2-40B4-BE49-F238E27FC236}">
                  <a16:creationId xmlns:a16="http://schemas.microsoft.com/office/drawing/2014/main" id="{4502F2B8-32F2-4A6C-8E6C-724EB352604F}"/>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grpSp>
      <p:grpSp>
        <p:nvGrpSpPr>
          <p:cNvPr id="156" name="Group 85">
            <a:extLst>
              <a:ext uri="{FF2B5EF4-FFF2-40B4-BE49-F238E27FC236}">
                <a16:creationId xmlns:a16="http://schemas.microsoft.com/office/drawing/2014/main" id="{4C7DDA48-847A-457F-9F40-865A0AC8DABA}"/>
              </a:ext>
            </a:extLst>
          </p:cNvPr>
          <p:cNvGrpSpPr/>
          <p:nvPr/>
        </p:nvGrpSpPr>
        <p:grpSpPr>
          <a:xfrm>
            <a:off x="3823906" y="5136246"/>
            <a:ext cx="2190652" cy="1107996"/>
            <a:chOff x="2551705" y="4283314"/>
            <a:chExt cx="2357003" cy="1107996"/>
          </a:xfrm>
        </p:grpSpPr>
        <p:sp>
          <p:nvSpPr>
            <p:cNvPr id="157" name="TextBox 156">
              <a:extLst>
                <a:ext uri="{FF2B5EF4-FFF2-40B4-BE49-F238E27FC236}">
                  <a16:creationId xmlns:a16="http://schemas.microsoft.com/office/drawing/2014/main" id="{EE5BFB4F-9144-4AA5-88A6-3BDC1CCC4DAD}"/>
                </a:ext>
              </a:extLst>
            </p:cNvPr>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58" name="TextBox 157">
              <a:extLst>
                <a:ext uri="{FF2B5EF4-FFF2-40B4-BE49-F238E27FC236}">
                  <a16:creationId xmlns:a16="http://schemas.microsoft.com/office/drawing/2014/main" id="{9E55CEB5-5CEA-4FA1-B010-6D208552063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159" name="Group 88">
            <a:extLst>
              <a:ext uri="{FF2B5EF4-FFF2-40B4-BE49-F238E27FC236}">
                <a16:creationId xmlns:a16="http://schemas.microsoft.com/office/drawing/2014/main" id="{875FB03A-98BA-4BC7-BBC8-35DD47AFA66A}"/>
              </a:ext>
            </a:extLst>
          </p:cNvPr>
          <p:cNvGrpSpPr/>
          <p:nvPr/>
        </p:nvGrpSpPr>
        <p:grpSpPr>
          <a:xfrm>
            <a:off x="6564227" y="5136246"/>
            <a:ext cx="2190652" cy="1107996"/>
            <a:chOff x="2551705" y="4283314"/>
            <a:chExt cx="2357003" cy="1107996"/>
          </a:xfrm>
        </p:grpSpPr>
        <p:sp>
          <p:nvSpPr>
            <p:cNvPr id="160" name="TextBox 159">
              <a:extLst>
                <a:ext uri="{FF2B5EF4-FFF2-40B4-BE49-F238E27FC236}">
                  <a16:creationId xmlns:a16="http://schemas.microsoft.com/office/drawing/2014/main" id="{4F3FE334-F6B1-416D-BDB8-376A08B51D42}"/>
                </a:ext>
              </a:extLst>
            </p:cNvPr>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161" name="TextBox 160">
              <a:extLst>
                <a:ext uri="{FF2B5EF4-FFF2-40B4-BE49-F238E27FC236}">
                  <a16:creationId xmlns:a16="http://schemas.microsoft.com/office/drawing/2014/main" id="{E6E61AC3-15EB-4ABD-9121-C5DC418EDCA0}"/>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4"/>
                  </a:solidFill>
                  <a:cs typeface="Arial" pitchFamily="34" charset="0"/>
                </a:rPr>
                <a:t>Your Text Here</a:t>
              </a:r>
              <a:endParaRPr lang="ko-KR" altLang="en-US" sz="1200" b="1" dirty="0">
                <a:solidFill>
                  <a:schemeClr val="accent4"/>
                </a:solidFill>
                <a:cs typeface="Arial" pitchFamily="34" charset="0"/>
              </a:endParaRPr>
            </a:p>
          </p:txBody>
        </p:sp>
      </p:grpSp>
      <p:grpSp>
        <p:nvGrpSpPr>
          <p:cNvPr id="162" name="Group 91">
            <a:extLst>
              <a:ext uri="{FF2B5EF4-FFF2-40B4-BE49-F238E27FC236}">
                <a16:creationId xmlns:a16="http://schemas.microsoft.com/office/drawing/2014/main" id="{457DDB49-294F-40C4-9B05-63F97E95E13F}"/>
              </a:ext>
            </a:extLst>
          </p:cNvPr>
          <p:cNvGrpSpPr/>
          <p:nvPr/>
        </p:nvGrpSpPr>
        <p:grpSpPr>
          <a:xfrm>
            <a:off x="9304548" y="5145374"/>
            <a:ext cx="2190652" cy="1107996"/>
            <a:chOff x="2551705" y="4283314"/>
            <a:chExt cx="2357003" cy="1107996"/>
          </a:xfrm>
        </p:grpSpPr>
        <p:sp>
          <p:nvSpPr>
            <p:cNvPr id="163" name="TextBox 162">
              <a:extLst>
                <a:ext uri="{FF2B5EF4-FFF2-40B4-BE49-F238E27FC236}">
                  <a16:creationId xmlns:a16="http://schemas.microsoft.com/office/drawing/2014/main" id="{D2A17834-076F-46CF-8832-8860603A95C3}"/>
                </a:ext>
              </a:extLst>
            </p:cNvPr>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64" name="TextBox 163">
              <a:extLst>
                <a:ext uri="{FF2B5EF4-FFF2-40B4-BE49-F238E27FC236}">
                  <a16:creationId xmlns:a16="http://schemas.microsoft.com/office/drawing/2014/main" id="{7ECF3FBE-66CE-4D65-8456-2AAC3D5CFFE2}"/>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5"/>
                  </a:solidFill>
                  <a:cs typeface="Arial" pitchFamily="34" charset="0"/>
                </a:rPr>
                <a:t>Your Text Here</a:t>
              </a:r>
              <a:endParaRPr lang="ko-KR" altLang="en-US" sz="1200" b="1" dirty="0">
                <a:solidFill>
                  <a:schemeClr val="accent5"/>
                </a:solidFill>
                <a:cs typeface="Arial" pitchFamily="34" charset="0"/>
              </a:endParaRPr>
            </a:p>
          </p:txBody>
        </p:sp>
      </p:grpSp>
    </p:spTree>
    <p:extLst>
      <p:ext uri="{BB962C8B-B14F-4D97-AF65-F5344CB8AC3E}">
        <p14:creationId xmlns:p14="http://schemas.microsoft.com/office/powerpoint/2010/main" val="670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a:extLst>
              <a:ext uri="{FF2B5EF4-FFF2-40B4-BE49-F238E27FC236}">
                <a16:creationId xmlns:a16="http://schemas.microsoft.com/office/drawing/2014/main" id="{D10B0D8A-2DB2-45FC-95DF-A52D7F55967B}"/>
              </a:ext>
            </a:extLst>
          </p:cNvPr>
          <p:cNvSpPr/>
          <p:nvPr/>
        </p:nvSpPr>
        <p:spPr>
          <a:xfrm>
            <a:off x="996043" y="2811036"/>
            <a:ext cx="4614522" cy="10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8439703F-BFAC-4D50-8AFB-D9B45BC09B2B}"/>
              </a:ext>
            </a:extLst>
          </p:cNvPr>
          <p:cNvSpPr/>
          <p:nvPr/>
        </p:nvSpPr>
        <p:spPr>
          <a:xfrm>
            <a:off x="1254034" y="625333"/>
            <a:ext cx="4356531" cy="10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Group 16"/>
          <p:cNvGrpSpPr/>
          <p:nvPr/>
        </p:nvGrpSpPr>
        <p:grpSpPr>
          <a:xfrm>
            <a:off x="650633" y="3202996"/>
            <a:ext cx="4931156" cy="3102003"/>
            <a:chOff x="755576" y="2985717"/>
            <a:chExt cx="3092136" cy="3102003"/>
          </a:xfrm>
        </p:grpSpPr>
        <p:sp>
          <p:nvSpPr>
            <p:cNvPr id="6" name="TextBox 5"/>
            <p:cNvSpPr txBox="1"/>
            <p:nvPr/>
          </p:nvSpPr>
          <p:spPr>
            <a:xfrm>
              <a:off x="755576" y="3336198"/>
              <a:ext cx="3092136" cy="2751522"/>
            </a:xfrm>
            <a:prstGeom prst="rect">
              <a:avLst/>
            </a:prstGeom>
            <a:noFill/>
          </p:spPr>
          <p:txBody>
            <a:bodyPr wrap="square" rtlCol="0">
              <a:spAutoFit/>
            </a:bodyPr>
            <a:lstStyle/>
            <a:p>
              <a:pPr algn="r">
                <a:lnSpc>
                  <a:spcPct val="120000"/>
                </a:lnSpc>
              </a:pP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a:t>
              </a:r>
            </a:p>
            <a:p>
              <a:pPr algn="r">
                <a:lnSpc>
                  <a:spcPct val="120000"/>
                </a:lnSpc>
              </a:pPr>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p>
            <a:p>
              <a:pPr algn="r">
                <a:lnSpc>
                  <a:spcPct val="120000"/>
                </a:lnSpc>
              </a:pPr>
              <a:r>
                <a:rPr lang="en-US" altLang="ko-KR" sz="1200" dirty="0">
                  <a:solidFill>
                    <a:schemeClr val="tx1">
                      <a:lumMod val="75000"/>
                      <a:lumOff val="25000"/>
                    </a:schemeClr>
                  </a:solidFill>
                  <a:cs typeface="Arial" pitchFamily="34" charset="0"/>
                </a:rPr>
                <a:t>Easy to change colors, photos and Text. I hope and I believe that this Template will your Time, Money and Reputation. Get a modern PowerPoint  Presentation that is beautifully designed.</a:t>
              </a:r>
            </a:p>
            <a:p>
              <a:pPr algn="r">
                <a:lnSpc>
                  <a:spcPct val="120000"/>
                </a:lnSpc>
              </a:pPr>
              <a:endParaRPr lang="en-US" altLang="ko-KR" sz="1200" dirty="0">
                <a:solidFill>
                  <a:schemeClr val="tx1">
                    <a:lumMod val="75000"/>
                    <a:lumOff val="25000"/>
                  </a:schemeClr>
                </a:solidFill>
                <a:cs typeface="Arial" pitchFamily="34" charset="0"/>
              </a:endParaRPr>
            </a:p>
            <a:p>
              <a:pPr algn="r">
                <a:lnSpc>
                  <a:spcPct val="120000"/>
                </a:lnSpc>
              </a:pP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7" name="TextBox 6"/>
            <p:cNvSpPr txBox="1"/>
            <p:nvPr/>
          </p:nvSpPr>
          <p:spPr>
            <a:xfrm>
              <a:off x="755576" y="2985717"/>
              <a:ext cx="3092136" cy="338554"/>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Your Content  Here</a:t>
              </a:r>
              <a:endParaRPr lang="ko-KR" altLang="en-US" sz="1600" b="1" dirty="0">
                <a:solidFill>
                  <a:schemeClr val="tx1">
                    <a:lumMod val="75000"/>
                    <a:lumOff val="25000"/>
                  </a:schemeClr>
                </a:solidFill>
                <a:cs typeface="Arial" pitchFamily="34" charset="0"/>
              </a:endParaRPr>
            </a:p>
          </p:txBody>
        </p:sp>
      </p:grpSp>
      <p:sp>
        <p:nvSpPr>
          <p:cNvPr id="8" name="TextBox 7"/>
          <p:cNvSpPr txBox="1"/>
          <p:nvPr/>
        </p:nvSpPr>
        <p:spPr>
          <a:xfrm>
            <a:off x="6639982" y="432711"/>
            <a:ext cx="1872208" cy="1040285"/>
          </a:xfrm>
          <a:prstGeom prst="rect">
            <a:avLst/>
          </a:prstGeom>
          <a:noFill/>
        </p:spPr>
        <p:txBody>
          <a:bodyPr wrap="square" rtlCol="0">
            <a:spAutoFit/>
          </a:bodyPr>
          <a:lstStyle/>
          <a:p>
            <a:pPr algn="ctr">
              <a:lnSpc>
                <a:spcPct val="110000"/>
              </a:lnSpc>
            </a:pPr>
            <a:r>
              <a:rPr lang="en-US" altLang="ko-KR" sz="1400" dirty="0">
                <a:solidFill>
                  <a:schemeClr val="bg1"/>
                </a:solidFill>
                <a:cs typeface="Arial" pitchFamily="34" charset="0"/>
              </a:rPr>
              <a:t>Get a modern PowerPoint  Presentation that is beautifully designed. </a:t>
            </a:r>
            <a:endParaRPr lang="ko-KR" altLang="en-US" sz="1400" dirty="0">
              <a:solidFill>
                <a:schemeClr val="bg1"/>
              </a:solidFill>
              <a:cs typeface="Arial" pitchFamily="34" charset="0"/>
            </a:endParaRPr>
          </a:p>
        </p:txBody>
      </p:sp>
      <p:sp>
        <p:nvSpPr>
          <p:cNvPr id="10" name="TextBox 9"/>
          <p:cNvSpPr txBox="1"/>
          <p:nvPr/>
        </p:nvSpPr>
        <p:spPr>
          <a:xfrm>
            <a:off x="9669159" y="5418505"/>
            <a:ext cx="1872208" cy="1040285"/>
          </a:xfrm>
          <a:prstGeom prst="rect">
            <a:avLst/>
          </a:prstGeom>
          <a:noFill/>
        </p:spPr>
        <p:txBody>
          <a:bodyPr wrap="square" rtlCol="0">
            <a:spAutoFit/>
          </a:bodyPr>
          <a:lstStyle/>
          <a:p>
            <a:pPr algn="ctr">
              <a:lnSpc>
                <a:spcPct val="110000"/>
              </a:lnSpc>
            </a:pPr>
            <a:r>
              <a:rPr lang="en-US" altLang="ko-KR" sz="1400" dirty="0">
                <a:solidFill>
                  <a:schemeClr val="bg1"/>
                </a:solidFill>
                <a:cs typeface="Arial" pitchFamily="34" charset="0"/>
              </a:rPr>
              <a:t>Get a modern PowerPoint  Presentation that is beautifully designed. </a:t>
            </a:r>
            <a:endParaRPr lang="ko-KR" altLang="en-US" sz="1400" dirty="0">
              <a:solidFill>
                <a:schemeClr val="bg1"/>
              </a:solidFill>
              <a:cs typeface="Arial" pitchFamily="34" charset="0"/>
            </a:endParaRPr>
          </a:p>
        </p:txBody>
      </p:sp>
      <p:pic>
        <p:nvPicPr>
          <p:cNvPr id="12" name="Picture 2">
            <a:extLst>
              <a:ext uri="{FF2B5EF4-FFF2-40B4-BE49-F238E27FC236}">
                <a16:creationId xmlns:a16="http://schemas.microsoft.com/office/drawing/2014/main" id="{750D06F3-6146-494D-9669-520F5D282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6010" y="1573230"/>
            <a:ext cx="885616" cy="994842"/>
          </a:xfrm>
          <a:prstGeom prst="rect">
            <a:avLst/>
          </a:prstGeom>
        </p:spPr>
      </p:pic>
      <p:pic>
        <p:nvPicPr>
          <p:cNvPr id="14" name="Picture 5">
            <a:extLst>
              <a:ext uri="{FF2B5EF4-FFF2-40B4-BE49-F238E27FC236}">
                <a16:creationId xmlns:a16="http://schemas.microsoft.com/office/drawing/2014/main" id="{DB9F9BCC-30F6-4DA4-903D-40FDCF204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2463" y="4366618"/>
            <a:ext cx="885600" cy="994823"/>
          </a:xfrm>
          <a:prstGeom prst="rect">
            <a:avLst/>
          </a:prstGeom>
        </p:spPr>
      </p:pic>
      <p:sp>
        <p:nvSpPr>
          <p:cNvPr id="2" name="타원 1">
            <a:extLst>
              <a:ext uri="{FF2B5EF4-FFF2-40B4-BE49-F238E27FC236}">
                <a16:creationId xmlns:a16="http://schemas.microsoft.com/office/drawing/2014/main" id="{DDC6728B-6608-4389-8A29-3A8757968203}"/>
              </a:ext>
            </a:extLst>
          </p:cNvPr>
          <p:cNvSpPr/>
          <p:nvPr/>
        </p:nvSpPr>
        <p:spPr>
          <a:xfrm>
            <a:off x="7495123" y="1941892"/>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435D87F4-F33E-4581-A7F5-48A4E9973BF3}"/>
              </a:ext>
            </a:extLst>
          </p:cNvPr>
          <p:cNvSpPr/>
          <p:nvPr/>
        </p:nvSpPr>
        <p:spPr>
          <a:xfrm>
            <a:off x="10480455" y="4764016"/>
            <a:ext cx="161925" cy="16192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그룹 3">
            <a:extLst>
              <a:ext uri="{FF2B5EF4-FFF2-40B4-BE49-F238E27FC236}">
                <a16:creationId xmlns:a16="http://schemas.microsoft.com/office/drawing/2014/main" id="{2C6BABD5-2834-4C81-AEF5-040B74593F1E}"/>
              </a:ext>
            </a:extLst>
          </p:cNvPr>
          <p:cNvGrpSpPr/>
          <p:nvPr/>
        </p:nvGrpSpPr>
        <p:grpSpPr>
          <a:xfrm>
            <a:off x="398001" y="359359"/>
            <a:ext cx="1252580" cy="2661830"/>
            <a:chOff x="585903" y="488961"/>
            <a:chExt cx="1284889" cy="2730489"/>
          </a:xfrm>
        </p:grpSpPr>
        <p:pic>
          <p:nvPicPr>
            <p:cNvPr id="18" name="Picture 2">
              <a:extLst>
                <a:ext uri="{FF2B5EF4-FFF2-40B4-BE49-F238E27FC236}">
                  <a16:creationId xmlns:a16="http://schemas.microsoft.com/office/drawing/2014/main" id="{8CFADF6E-ED99-46EF-90A5-D30F525903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50" y="488961"/>
              <a:ext cx="1078942" cy="1212012"/>
            </a:xfrm>
            <a:prstGeom prst="rect">
              <a:avLst/>
            </a:prstGeom>
          </p:spPr>
        </p:pic>
        <p:pic>
          <p:nvPicPr>
            <p:cNvPr id="19" name="Picture 4">
              <a:extLst>
                <a:ext uri="{FF2B5EF4-FFF2-40B4-BE49-F238E27FC236}">
                  <a16:creationId xmlns:a16="http://schemas.microsoft.com/office/drawing/2014/main" id="{6CF6A786-C30B-44DF-A6BB-68FF06D63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903" y="1106648"/>
              <a:ext cx="971403" cy="2112802"/>
            </a:xfrm>
            <a:prstGeom prst="rect">
              <a:avLst/>
            </a:prstGeom>
          </p:spPr>
        </p:pic>
      </p:grpSp>
      <p:grpSp>
        <p:nvGrpSpPr>
          <p:cNvPr id="11" name="그룹 10">
            <a:extLst>
              <a:ext uri="{FF2B5EF4-FFF2-40B4-BE49-F238E27FC236}">
                <a16:creationId xmlns:a16="http://schemas.microsoft.com/office/drawing/2014/main" id="{DFE7933F-EF55-4C07-83A5-BF7ECB89C340}"/>
              </a:ext>
            </a:extLst>
          </p:cNvPr>
          <p:cNvGrpSpPr/>
          <p:nvPr/>
        </p:nvGrpSpPr>
        <p:grpSpPr>
          <a:xfrm>
            <a:off x="1609432" y="791366"/>
            <a:ext cx="4043532" cy="1971250"/>
            <a:chOff x="1500796" y="574088"/>
            <a:chExt cx="4043532" cy="1971250"/>
          </a:xfrm>
        </p:grpSpPr>
        <p:sp>
          <p:nvSpPr>
            <p:cNvPr id="5" name="Text Placeholder 13"/>
            <p:cNvSpPr txBox="1">
              <a:spLocks/>
            </p:cNvSpPr>
            <p:nvPr/>
          </p:nvSpPr>
          <p:spPr>
            <a:xfrm>
              <a:off x="1500796" y="601122"/>
              <a:ext cx="4043532" cy="194421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a:solidFill>
                    <a:schemeClr val="accent4"/>
                  </a:solidFill>
                  <a:latin typeface="+mj-lt"/>
                  <a:cs typeface="Arial" pitchFamily="34" charset="0"/>
                </a:rPr>
                <a:t>Simple </a:t>
              </a:r>
              <a:r>
                <a:rPr lang="en-US" altLang="ko-KR" sz="3600" b="1" dirty="0">
                  <a:solidFill>
                    <a:schemeClr val="accent4"/>
                  </a:solidFill>
                  <a:latin typeface="+mj-lt"/>
                  <a:cs typeface="Arial" pitchFamily="34" charset="0"/>
                </a:rPr>
                <a:t>Portfolio </a:t>
              </a:r>
              <a:r>
                <a:rPr lang="en-US" altLang="ko-KR" sz="3600" b="1" dirty="0">
                  <a:solidFill>
                    <a:schemeClr val="accent3"/>
                  </a:solidFill>
                  <a:latin typeface="+mj-lt"/>
                  <a:cs typeface="Arial" pitchFamily="34" charset="0"/>
                </a:rPr>
                <a:t>Presentation</a:t>
              </a:r>
              <a:r>
                <a:rPr lang="en-US" altLang="ko-KR" sz="3600" b="1" dirty="0">
                  <a:solidFill>
                    <a:schemeClr val="accent4"/>
                  </a:solidFill>
                  <a:latin typeface="+mj-lt"/>
                  <a:cs typeface="Arial" pitchFamily="34" charset="0"/>
                </a:rPr>
                <a:t> </a:t>
              </a:r>
              <a:r>
                <a:rPr lang="en-US" altLang="ko-KR" sz="3600" b="1" dirty="0">
                  <a:solidFill>
                    <a:schemeClr val="accent2"/>
                  </a:solidFill>
                  <a:latin typeface="+mj-lt"/>
                  <a:cs typeface="Arial" pitchFamily="34" charset="0"/>
                </a:rPr>
                <a:t>Designed</a:t>
              </a:r>
            </a:p>
          </p:txBody>
        </p:sp>
        <p:pic>
          <p:nvPicPr>
            <p:cNvPr id="20" name="Picture 8">
              <a:extLst>
                <a:ext uri="{FF2B5EF4-FFF2-40B4-BE49-F238E27FC236}">
                  <a16:creationId xmlns:a16="http://schemas.microsoft.com/office/drawing/2014/main" id="{5B853960-1C50-4035-AFB1-33D2539FCA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201944" flipH="1">
              <a:off x="1851961" y="631668"/>
              <a:ext cx="302830" cy="187669"/>
            </a:xfrm>
            <a:prstGeom prst="rect">
              <a:avLst/>
            </a:prstGeom>
          </p:spPr>
        </p:pic>
        <p:pic>
          <p:nvPicPr>
            <p:cNvPr id="21" name="Picture 8">
              <a:extLst>
                <a:ext uri="{FF2B5EF4-FFF2-40B4-BE49-F238E27FC236}">
                  <a16:creationId xmlns:a16="http://schemas.microsoft.com/office/drawing/2014/main" id="{A2F8770B-4B42-4827-93A9-9C4F8C9C5E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201944" flipH="1">
              <a:off x="4645902" y="631668"/>
              <a:ext cx="302830" cy="187669"/>
            </a:xfrm>
            <a:prstGeom prst="rect">
              <a:avLst/>
            </a:prstGeom>
          </p:spPr>
        </p:pic>
        <p:pic>
          <p:nvPicPr>
            <p:cNvPr id="22" name="Picture 8">
              <a:extLst>
                <a:ext uri="{FF2B5EF4-FFF2-40B4-BE49-F238E27FC236}">
                  <a16:creationId xmlns:a16="http://schemas.microsoft.com/office/drawing/2014/main" id="{3B953AE1-D1F7-4AC7-B78F-5995E3FD97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201944" flipH="1">
              <a:off x="2382410" y="1835968"/>
              <a:ext cx="302830" cy="187669"/>
            </a:xfrm>
            <a:prstGeom prst="rect">
              <a:avLst/>
            </a:prstGeom>
          </p:spPr>
        </p:pic>
      </p:grpSp>
      <p:sp>
        <p:nvSpPr>
          <p:cNvPr id="25" name="직사각형 24">
            <a:extLst>
              <a:ext uri="{FF2B5EF4-FFF2-40B4-BE49-F238E27FC236}">
                <a16:creationId xmlns:a16="http://schemas.microsoft.com/office/drawing/2014/main" id="{B9696D62-5D17-4E16-94BE-6868F8F170E7}"/>
              </a:ext>
            </a:extLst>
          </p:cNvPr>
          <p:cNvSpPr/>
          <p:nvPr/>
        </p:nvSpPr>
        <p:spPr>
          <a:xfrm>
            <a:off x="5502565" y="625332"/>
            <a:ext cx="108000" cy="22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Picture Placeholder 2"/>
          <p:cNvSpPr>
            <a:spLocks noGrp="1"/>
          </p:cNvSpPr>
          <p:nvPr>
            <p:ph type="pic" idx="11"/>
          </p:nvPr>
        </p:nvSpPr>
        <p:spPr/>
      </p:sp>
      <p:sp>
        <p:nvSpPr>
          <p:cNvPr id="13" name="Picture Placeholder 12"/>
          <p:cNvSpPr>
            <a:spLocks noGrp="1"/>
          </p:cNvSpPr>
          <p:nvPr>
            <p:ph type="pic" idx="10"/>
          </p:nvPr>
        </p:nvSpPr>
        <p:spPr/>
      </p:sp>
    </p:spTree>
    <p:extLst>
      <p:ext uri="{BB962C8B-B14F-4D97-AF65-F5344CB8AC3E}">
        <p14:creationId xmlns:p14="http://schemas.microsoft.com/office/powerpoint/2010/main" val="253922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pSp>
        <p:nvGrpSpPr>
          <p:cNvPr id="62" name="Group 1">
            <a:extLst>
              <a:ext uri="{FF2B5EF4-FFF2-40B4-BE49-F238E27FC236}">
                <a16:creationId xmlns:a16="http://schemas.microsoft.com/office/drawing/2014/main" id="{FB9499CE-A031-4EA5-BB7E-54A7FAF24BC1}"/>
              </a:ext>
            </a:extLst>
          </p:cNvPr>
          <p:cNvGrpSpPr/>
          <p:nvPr/>
        </p:nvGrpSpPr>
        <p:grpSpPr>
          <a:xfrm>
            <a:off x="7166528" y="1904289"/>
            <a:ext cx="3074450" cy="899495"/>
            <a:chOff x="200945" y="4307149"/>
            <a:chExt cx="4397461" cy="899495"/>
          </a:xfrm>
        </p:grpSpPr>
        <p:sp>
          <p:nvSpPr>
            <p:cNvPr id="63" name="TextBox 62">
              <a:extLst>
                <a:ext uri="{FF2B5EF4-FFF2-40B4-BE49-F238E27FC236}">
                  <a16:creationId xmlns:a16="http://schemas.microsoft.com/office/drawing/2014/main" id="{A12B1C2B-0E39-45BE-B379-8D008946C2DA}"/>
                </a:ext>
              </a:extLst>
            </p:cNvPr>
            <p:cNvSpPr txBox="1"/>
            <p:nvPr/>
          </p:nvSpPr>
          <p:spPr>
            <a:xfrm>
              <a:off x="245430" y="4560313"/>
              <a:ext cx="433425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64" name="TextBox 63">
              <a:extLst>
                <a:ext uri="{FF2B5EF4-FFF2-40B4-BE49-F238E27FC236}">
                  <a16:creationId xmlns:a16="http://schemas.microsoft.com/office/drawing/2014/main" id="{2CA04B5E-8A23-4844-AFEF-E3645F7EEB2D}"/>
                </a:ext>
              </a:extLst>
            </p:cNvPr>
            <p:cNvSpPr txBox="1"/>
            <p:nvPr/>
          </p:nvSpPr>
          <p:spPr>
            <a:xfrm>
              <a:off x="200945" y="4307149"/>
              <a:ext cx="439746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grpSp>
        <p:nvGrpSpPr>
          <p:cNvPr id="65" name="Group 4">
            <a:extLst>
              <a:ext uri="{FF2B5EF4-FFF2-40B4-BE49-F238E27FC236}">
                <a16:creationId xmlns:a16="http://schemas.microsoft.com/office/drawing/2014/main" id="{631D6BE7-1B44-48A7-AB05-15DCE380485C}"/>
              </a:ext>
            </a:extLst>
          </p:cNvPr>
          <p:cNvGrpSpPr/>
          <p:nvPr/>
        </p:nvGrpSpPr>
        <p:grpSpPr>
          <a:xfrm>
            <a:off x="8536538" y="3349937"/>
            <a:ext cx="3030260" cy="899495"/>
            <a:chOff x="200945" y="4307149"/>
            <a:chExt cx="2461483" cy="899495"/>
          </a:xfrm>
        </p:grpSpPr>
        <p:sp>
          <p:nvSpPr>
            <p:cNvPr id="66" name="TextBox 65">
              <a:extLst>
                <a:ext uri="{FF2B5EF4-FFF2-40B4-BE49-F238E27FC236}">
                  <a16:creationId xmlns:a16="http://schemas.microsoft.com/office/drawing/2014/main" id="{8EECEE43-6BFA-40FE-8282-8837E401AF93}"/>
                </a:ext>
              </a:extLst>
            </p:cNvPr>
            <p:cNvSpPr txBox="1"/>
            <p:nvPr/>
          </p:nvSpPr>
          <p:spPr>
            <a:xfrm>
              <a:off x="245430" y="4560313"/>
              <a:ext cx="241699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67" name="TextBox 66">
              <a:extLst>
                <a:ext uri="{FF2B5EF4-FFF2-40B4-BE49-F238E27FC236}">
                  <a16:creationId xmlns:a16="http://schemas.microsoft.com/office/drawing/2014/main" id="{AFA8ECF4-4875-4C84-853F-7CAFC0E61F31}"/>
                </a:ext>
              </a:extLst>
            </p:cNvPr>
            <p:cNvSpPr txBox="1"/>
            <p:nvPr/>
          </p:nvSpPr>
          <p:spPr>
            <a:xfrm>
              <a:off x="200945" y="4307149"/>
              <a:ext cx="2452244"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grpSp>
        <p:nvGrpSpPr>
          <p:cNvPr id="68" name="Group 7">
            <a:extLst>
              <a:ext uri="{FF2B5EF4-FFF2-40B4-BE49-F238E27FC236}">
                <a16:creationId xmlns:a16="http://schemas.microsoft.com/office/drawing/2014/main" id="{4D8F2CDD-DA91-4F0F-A10A-FA2EE07CFD00}"/>
              </a:ext>
            </a:extLst>
          </p:cNvPr>
          <p:cNvGrpSpPr/>
          <p:nvPr/>
        </p:nvGrpSpPr>
        <p:grpSpPr>
          <a:xfrm>
            <a:off x="7995211" y="5329285"/>
            <a:ext cx="3043534" cy="899495"/>
            <a:chOff x="200945" y="4307149"/>
            <a:chExt cx="3108762" cy="899495"/>
          </a:xfrm>
        </p:grpSpPr>
        <p:sp>
          <p:nvSpPr>
            <p:cNvPr id="69" name="TextBox 68">
              <a:extLst>
                <a:ext uri="{FF2B5EF4-FFF2-40B4-BE49-F238E27FC236}">
                  <a16:creationId xmlns:a16="http://schemas.microsoft.com/office/drawing/2014/main" id="{3DD6A8EF-7D54-49A1-83D6-0C43DFCC9DB4}"/>
                </a:ext>
              </a:extLst>
            </p:cNvPr>
            <p:cNvSpPr txBox="1"/>
            <p:nvPr/>
          </p:nvSpPr>
          <p:spPr>
            <a:xfrm>
              <a:off x="245430" y="4560313"/>
              <a:ext cx="30640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70" name="TextBox 69">
              <a:extLst>
                <a:ext uri="{FF2B5EF4-FFF2-40B4-BE49-F238E27FC236}">
                  <a16:creationId xmlns:a16="http://schemas.microsoft.com/office/drawing/2014/main" id="{684C4893-9789-4177-BE61-B24A1A50B9B8}"/>
                </a:ext>
              </a:extLst>
            </p:cNvPr>
            <p:cNvSpPr txBox="1"/>
            <p:nvPr/>
          </p:nvSpPr>
          <p:spPr>
            <a:xfrm>
              <a:off x="200945" y="4307149"/>
              <a:ext cx="310876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grpSp>
        <p:nvGrpSpPr>
          <p:cNvPr id="71" name="Group 10">
            <a:extLst>
              <a:ext uri="{FF2B5EF4-FFF2-40B4-BE49-F238E27FC236}">
                <a16:creationId xmlns:a16="http://schemas.microsoft.com/office/drawing/2014/main" id="{487CDD2F-C857-4FD3-80E0-A2297E77126D}"/>
              </a:ext>
            </a:extLst>
          </p:cNvPr>
          <p:cNvGrpSpPr/>
          <p:nvPr/>
        </p:nvGrpSpPr>
        <p:grpSpPr>
          <a:xfrm>
            <a:off x="1467846" y="5329285"/>
            <a:ext cx="3046574" cy="899495"/>
            <a:chOff x="200945" y="4307149"/>
            <a:chExt cx="3108762" cy="899495"/>
          </a:xfrm>
        </p:grpSpPr>
        <p:sp>
          <p:nvSpPr>
            <p:cNvPr id="72" name="TextBox 71">
              <a:extLst>
                <a:ext uri="{FF2B5EF4-FFF2-40B4-BE49-F238E27FC236}">
                  <a16:creationId xmlns:a16="http://schemas.microsoft.com/office/drawing/2014/main" id="{16747D10-DD23-4182-9C0E-8A0E980EAB95}"/>
                </a:ext>
              </a:extLst>
            </p:cNvPr>
            <p:cNvSpPr txBox="1"/>
            <p:nvPr/>
          </p:nvSpPr>
          <p:spPr>
            <a:xfrm>
              <a:off x="245430" y="4560313"/>
              <a:ext cx="3064080"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73" name="TextBox 72">
              <a:extLst>
                <a:ext uri="{FF2B5EF4-FFF2-40B4-BE49-F238E27FC236}">
                  <a16:creationId xmlns:a16="http://schemas.microsoft.com/office/drawing/2014/main" id="{034B4FE4-EB15-4D24-9609-68FF567D5462}"/>
                </a:ext>
              </a:extLst>
            </p:cNvPr>
            <p:cNvSpPr txBox="1"/>
            <p:nvPr/>
          </p:nvSpPr>
          <p:spPr>
            <a:xfrm>
              <a:off x="200945" y="4307149"/>
              <a:ext cx="3108762"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grpSp>
        <p:nvGrpSpPr>
          <p:cNvPr id="74" name="Group 13">
            <a:extLst>
              <a:ext uri="{FF2B5EF4-FFF2-40B4-BE49-F238E27FC236}">
                <a16:creationId xmlns:a16="http://schemas.microsoft.com/office/drawing/2014/main" id="{FFFFA03B-0449-4CCF-B970-D1015806D9CB}"/>
              </a:ext>
            </a:extLst>
          </p:cNvPr>
          <p:cNvGrpSpPr/>
          <p:nvPr/>
        </p:nvGrpSpPr>
        <p:grpSpPr>
          <a:xfrm>
            <a:off x="988628" y="3349937"/>
            <a:ext cx="3046574" cy="899495"/>
            <a:chOff x="200945" y="4307149"/>
            <a:chExt cx="2461483" cy="899495"/>
          </a:xfrm>
        </p:grpSpPr>
        <p:sp>
          <p:nvSpPr>
            <p:cNvPr id="75" name="TextBox 74">
              <a:extLst>
                <a:ext uri="{FF2B5EF4-FFF2-40B4-BE49-F238E27FC236}">
                  <a16:creationId xmlns:a16="http://schemas.microsoft.com/office/drawing/2014/main" id="{36F1CA43-AC20-449B-BA73-47CB93CB6AF3}"/>
                </a:ext>
              </a:extLst>
            </p:cNvPr>
            <p:cNvSpPr txBox="1"/>
            <p:nvPr/>
          </p:nvSpPr>
          <p:spPr>
            <a:xfrm>
              <a:off x="245430" y="4560313"/>
              <a:ext cx="241699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76" name="TextBox 75">
              <a:extLst>
                <a:ext uri="{FF2B5EF4-FFF2-40B4-BE49-F238E27FC236}">
                  <a16:creationId xmlns:a16="http://schemas.microsoft.com/office/drawing/2014/main" id="{2FD52552-8DC6-4B55-8651-C3202A9A9791}"/>
                </a:ext>
              </a:extLst>
            </p:cNvPr>
            <p:cNvSpPr txBox="1"/>
            <p:nvPr/>
          </p:nvSpPr>
          <p:spPr>
            <a:xfrm>
              <a:off x="200945" y="4307149"/>
              <a:ext cx="2452244"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grpSp>
        <p:nvGrpSpPr>
          <p:cNvPr id="77" name="Group 16">
            <a:extLst>
              <a:ext uri="{FF2B5EF4-FFF2-40B4-BE49-F238E27FC236}">
                <a16:creationId xmlns:a16="http://schemas.microsoft.com/office/drawing/2014/main" id="{8E6C0723-73D9-4107-8E02-41A2929FB139}"/>
              </a:ext>
            </a:extLst>
          </p:cNvPr>
          <p:cNvGrpSpPr/>
          <p:nvPr/>
        </p:nvGrpSpPr>
        <p:grpSpPr>
          <a:xfrm>
            <a:off x="4111266" y="2038692"/>
            <a:ext cx="4316424" cy="4154916"/>
            <a:chOff x="2199795" y="1711447"/>
            <a:chExt cx="4675704" cy="4500743"/>
          </a:xfrm>
        </p:grpSpPr>
        <p:grpSp>
          <p:nvGrpSpPr>
            <p:cNvPr id="78" name="Group 17">
              <a:extLst>
                <a:ext uri="{FF2B5EF4-FFF2-40B4-BE49-F238E27FC236}">
                  <a16:creationId xmlns:a16="http://schemas.microsoft.com/office/drawing/2014/main" id="{1EABE2B1-0A4E-42FD-995C-3C661658A1C8}"/>
                </a:ext>
              </a:extLst>
            </p:cNvPr>
            <p:cNvGrpSpPr/>
            <p:nvPr/>
          </p:nvGrpSpPr>
          <p:grpSpPr>
            <a:xfrm>
              <a:off x="2199795" y="1711447"/>
              <a:ext cx="4675704" cy="4500743"/>
              <a:chOff x="3167910" y="3298829"/>
              <a:chExt cx="2388871" cy="2299486"/>
            </a:xfrm>
          </p:grpSpPr>
          <p:sp>
            <p:nvSpPr>
              <p:cNvPr id="94" name="Teardrop 38">
                <a:extLst>
                  <a:ext uri="{FF2B5EF4-FFF2-40B4-BE49-F238E27FC236}">
                    <a16:creationId xmlns:a16="http://schemas.microsoft.com/office/drawing/2014/main" id="{01D788FB-1CFF-42E9-A911-59964E5E7ECB}"/>
                  </a:ext>
                </a:extLst>
              </p:cNvPr>
              <p:cNvSpPr/>
              <p:nvPr/>
            </p:nvSpPr>
            <p:spPr>
              <a:xfrm rot="8100000">
                <a:off x="3903571" y="3298829"/>
                <a:ext cx="914400" cy="9144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cs typeface="Arial" pitchFamily="34" charset="0"/>
                </a:endParaRPr>
              </a:p>
            </p:txBody>
          </p:sp>
          <p:sp>
            <p:nvSpPr>
              <p:cNvPr id="95" name="Teardrop 39">
                <a:extLst>
                  <a:ext uri="{FF2B5EF4-FFF2-40B4-BE49-F238E27FC236}">
                    <a16:creationId xmlns:a16="http://schemas.microsoft.com/office/drawing/2014/main" id="{86B22586-CC12-4740-9A75-27CDF1636FF8}"/>
                  </a:ext>
                </a:extLst>
              </p:cNvPr>
              <p:cNvSpPr/>
              <p:nvPr/>
            </p:nvSpPr>
            <p:spPr>
              <a:xfrm rot="12600000">
                <a:off x="4642381" y="3830903"/>
                <a:ext cx="914400" cy="9144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cs typeface="Arial" pitchFamily="34" charset="0"/>
                </a:endParaRPr>
              </a:p>
            </p:txBody>
          </p:sp>
          <p:sp>
            <p:nvSpPr>
              <p:cNvPr id="96" name="Teardrop 40">
                <a:extLst>
                  <a:ext uri="{FF2B5EF4-FFF2-40B4-BE49-F238E27FC236}">
                    <a16:creationId xmlns:a16="http://schemas.microsoft.com/office/drawing/2014/main" id="{914F3FC2-6944-4766-BCFA-4EC55AC77E07}"/>
                  </a:ext>
                </a:extLst>
              </p:cNvPr>
              <p:cNvSpPr/>
              <p:nvPr/>
            </p:nvSpPr>
            <p:spPr>
              <a:xfrm rot="16800000">
                <a:off x="4353171" y="4683915"/>
                <a:ext cx="914400" cy="9144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cs typeface="Arial" pitchFamily="34" charset="0"/>
                </a:endParaRPr>
              </a:p>
            </p:txBody>
          </p:sp>
          <p:sp>
            <p:nvSpPr>
              <p:cNvPr id="97" name="Teardrop 41">
                <a:extLst>
                  <a:ext uri="{FF2B5EF4-FFF2-40B4-BE49-F238E27FC236}">
                    <a16:creationId xmlns:a16="http://schemas.microsoft.com/office/drawing/2014/main" id="{C2E5F21A-0F3B-494D-BD75-3F4CCA9A8FDD}"/>
                  </a:ext>
                </a:extLst>
              </p:cNvPr>
              <p:cNvSpPr/>
              <p:nvPr/>
            </p:nvSpPr>
            <p:spPr>
              <a:xfrm rot="9000000" flipH="1">
                <a:off x="3167910" y="3830903"/>
                <a:ext cx="914400" cy="9144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cs typeface="Arial" pitchFamily="34" charset="0"/>
                </a:endParaRPr>
              </a:p>
            </p:txBody>
          </p:sp>
          <p:sp>
            <p:nvSpPr>
              <p:cNvPr id="98" name="Teardrop 42">
                <a:extLst>
                  <a:ext uri="{FF2B5EF4-FFF2-40B4-BE49-F238E27FC236}">
                    <a16:creationId xmlns:a16="http://schemas.microsoft.com/office/drawing/2014/main" id="{E318E204-7040-4045-9C74-8946A63CA9DB}"/>
                  </a:ext>
                </a:extLst>
              </p:cNvPr>
              <p:cNvSpPr/>
              <p:nvPr/>
            </p:nvSpPr>
            <p:spPr>
              <a:xfrm rot="4800000" flipH="1">
                <a:off x="3442806" y="4683915"/>
                <a:ext cx="914400" cy="9144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cs typeface="Arial" pitchFamily="34" charset="0"/>
                </a:endParaRPr>
              </a:p>
            </p:txBody>
          </p:sp>
        </p:grpSp>
        <p:grpSp>
          <p:nvGrpSpPr>
            <p:cNvPr id="79" name="Group 18">
              <a:extLst>
                <a:ext uri="{FF2B5EF4-FFF2-40B4-BE49-F238E27FC236}">
                  <a16:creationId xmlns:a16="http://schemas.microsoft.com/office/drawing/2014/main" id="{A091E2A4-CE34-48B9-8864-ED1760F58C10}"/>
                </a:ext>
              </a:extLst>
            </p:cNvPr>
            <p:cNvGrpSpPr/>
            <p:nvPr/>
          </p:nvGrpSpPr>
          <p:grpSpPr>
            <a:xfrm>
              <a:off x="2945936" y="5094913"/>
              <a:ext cx="1410045" cy="917111"/>
              <a:chOff x="3233964" y="1954419"/>
              <a:chExt cx="1410044" cy="917112"/>
            </a:xfrm>
          </p:grpSpPr>
          <p:sp>
            <p:nvSpPr>
              <p:cNvPr id="92" name="TextBox 91">
                <a:extLst>
                  <a:ext uri="{FF2B5EF4-FFF2-40B4-BE49-F238E27FC236}">
                    <a16:creationId xmlns:a16="http://schemas.microsoft.com/office/drawing/2014/main" id="{B9C06A95-5D93-4B28-B0EA-2C1AD9F7EB66}"/>
                  </a:ext>
                </a:extLst>
              </p:cNvPr>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93" name="TextBox 92">
                <a:extLst>
                  <a:ext uri="{FF2B5EF4-FFF2-40B4-BE49-F238E27FC236}">
                    <a16:creationId xmlns:a16="http://schemas.microsoft.com/office/drawing/2014/main" id="{F57400A3-2448-47CE-B939-41DDD8B82CA7}"/>
                  </a:ext>
                </a:extLst>
              </p:cNvPr>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grpSp>
          <p:nvGrpSpPr>
            <p:cNvPr id="80" name="Group 19">
              <a:extLst>
                <a:ext uri="{FF2B5EF4-FFF2-40B4-BE49-F238E27FC236}">
                  <a16:creationId xmlns:a16="http://schemas.microsoft.com/office/drawing/2014/main" id="{2301339C-2D82-4F69-A598-7FA7AC8CFB9A}"/>
                </a:ext>
              </a:extLst>
            </p:cNvPr>
            <p:cNvGrpSpPr/>
            <p:nvPr/>
          </p:nvGrpSpPr>
          <p:grpSpPr>
            <a:xfrm>
              <a:off x="4716021" y="5094913"/>
              <a:ext cx="1410045" cy="917111"/>
              <a:chOff x="3233964" y="1954419"/>
              <a:chExt cx="1410044" cy="917112"/>
            </a:xfrm>
          </p:grpSpPr>
          <p:sp>
            <p:nvSpPr>
              <p:cNvPr id="90" name="TextBox 89">
                <a:extLst>
                  <a:ext uri="{FF2B5EF4-FFF2-40B4-BE49-F238E27FC236}">
                    <a16:creationId xmlns:a16="http://schemas.microsoft.com/office/drawing/2014/main" id="{5B3D528D-2BB7-431C-B75F-AA453D944CF0}"/>
                  </a:ext>
                </a:extLst>
              </p:cNvPr>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91" name="TextBox 90">
                <a:extLst>
                  <a:ext uri="{FF2B5EF4-FFF2-40B4-BE49-F238E27FC236}">
                    <a16:creationId xmlns:a16="http://schemas.microsoft.com/office/drawing/2014/main" id="{28CBCBB1-B9C3-4216-B96C-94F3F4BB6A23}"/>
                  </a:ext>
                </a:extLst>
              </p:cNvPr>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grpSp>
          <p:nvGrpSpPr>
            <p:cNvPr id="81" name="Group 20">
              <a:extLst>
                <a:ext uri="{FF2B5EF4-FFF2-40B4-BE49-F238E27FC236}">
                  <a16:creationId xmlns:a16="http://schemas.microsoft.com/office/drawing/2014/main" id="{E662BD27-9B23-457A-9257-BEE079444ABA}"/>
                </a:ext>
              </a:extLst>
            </p:cNvPr>
            <p:cNvGrpSpPr/>
            <p:nvPr/>
          </p:nvGrpSpPr>
          <p:grpSpPr>
            <a:xfrm>
              <a:off x="5436102" y="3216416"/>
              <a:ext cx="1410046" cy="917111"/>
              <a:chOff x="3233964" y="1954419"/>
              <a:chExt cx="1410044" cy="917112"/>
            </a:xfrm>
          </p:grpSpPr>
          <p:sp>
            <p:nvSpPr>
              <p:cNvPr id="88" name="TextBox 87">
                <a:extLst>
                  <a:ext uri="{FF2B5EF4-FFF2-40B4-BE49-F238E27FC236}">
                    <a16:creationId xmlns:a16="http://schemas.microsoft.com/office/drawing/2014/main" id="{6FF7219E-C51C-4DAE-8377-C97CE9C20718}"/>
                  </a:ext>
                </a:extLst>
              </p:cNvPr>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89" name="TextBox 88">
                <a:extLst>
                  <a:ext uri="{FF2B5EF4-FFF2-40B4-BE49-F238E27FC236}">
                    <a16:creationId xmlns:a16="http://schemas.microsoft.com/office/drawing/2014/main" id="{4D1F88A0-7192-4300-BFFA-F9F0C59867C1}"/>
                  </a:ext>
                </a:extLst>
              </p:cNvPr>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grpSp>
          <p:nvGrpSpPr>
            <p:cNvPr id="82" name="Group 21">
              <a:extLst>
                <a:ext uri="{FF2B5EF4-FFF2-40B4-BE49-F238E27FC236}">
                  <a16:creationId xmlns:a16="http://schemas.microsoft.com/office/drawing/2014/main" id="{1ADA72D9-4FEA-49B1-9FA6-2B306D615584}"/>
                </a:ext>
              </a:extLst>
            </p:cNvPr>
            <p:cNvGrpSpPr/>
            <p:nvPr/>
          </p:nvGrpSpPr>
          <p:grpSpPr>
            <a:xfrm>
              <a:off x="2225855" y="3216416"/>
              <a:ext cx="1410046" cy="917111"/>
              <a:chOff x="3233964" y="1954419"/>
              <a:chExt cx="1410044" cy="917112"/>
            </a:xfrm>
          </p:grpSpPr>
          <p:sp>
            <p:nvSpPr>
              <p:cNvPr id="86" name="TextBox 85">
                <a:extLst>
                  <a:ext uri="{FF2B5EF4-FFF2-40B4-BE49-F238E27FC236}">
                    <a16:creationId xmlns:a16="http://schemas.microsoft.com/office/drawing/2014/main" id="{5210112F-F3AB-48CF-B10F-683ED1B7374C}"/>
                  </a:ext>
                </a:extLst>
              </p:cNvPr>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87" name="TextBox 86">
                <a:extLst>
                  <a:ext uri="{FF2B5EF4-FFF2-40B4-BE49-F238E27FC236}">
                    <a16:creationId xmlns:a16="http://schemas.microsoft.com/office/drawing/2014/main" id="{7F8BEB23-75A1-4C2B-98CB-F0FC8FB150B1}"/>
                  </a:ext>
                </a:extLst>
              </p:cNvPr>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grpSp>
          <p:nvGrpSpPr>
            <p:cNvPr id="83" name="Group 22">
              <a:extLst>
                <a:ext uri="{FF2B5EF4-FFF2-40B4-BE49-F238E27FC236}">
                  <a16:creationId xmlns:a16="http://schemas.microsoft.com/office/drawing/2014/main" id="{03ABFC40-E27F-483F-9C58-5FC169020D82}"/>
                </a:ext>
              </a:extLst>
            </p:cNvPr>
            <p:cNvGrpSpPr/>
            <p:nvPr/>
          </p:nvGrpSpPr>
          <p:grpSpPr>
            <a:xfrm>
              <a:off x="3854521" y="1917611"/>
              <a:ext cx="1410046" cy="917111"/>
              <a:chOff x="3233964" y="1954419"/>
              <a:chExt cx="1410044" cy="917112"/>
            </a:xfrm>
          </p:grpSpPr>
          <p:sp>
            <p:nvSpPr>
              <p:cNvPr id="84" name="TextBox 83">
                <a:extLst>
                  <a:ext uri="{FF2B5EF4-FFF2-40B4-BE49-F238E27FC236}">
                    <a16:creationId xmlns:a16="http://schemas.microsoft.com/office/drawing/2014/main" id="{B1D34D1A-1F44-42BD-8E3E-AAA32BA4246B}"/>
                  </a:ext>
                </a:extLst>
              </p:cNvPr>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85" name="TextBox 84">
                <a:extLst>
                  <a:ext uri="{FF2B5EF4-FFF2-40B4-BE49-F238E27FC236}">
                    <a16:creationId xmlns:a16="http://schemas.microsoft.com/office/drawing/2014/main" id="{C7C54E0E-C7BB-4FF5-BC71-15E6CEF90EBB}"/>
                  </a:ext>
                </a:extLst>
              </p:cNvPr>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grpSp>
      <p:sp>
        <p:nvSpPr>
          <p:cNvPr id="99" name="Rectangle 30">
            <a:extLst>
              <a:ext uri="{FF2B5EF4-FFF2-40B4-BE49-F238E27FC236}">
                <a16:creationId xmlns:a16="http://schemas.microsoft.com/office/drawing/2014/main" id="{EDC2E5A2-698C-495F-9442-7037616ED9D2}"/>
              </a:ext>
            </a:extLst>
          </p:cNvPr>
          <p:cNvSpPr/>
          <p:nvPr/>
        </p:nvSpPr>
        <p:spPr>
          <a:xfrm>
            <a:off x="6106759" y="3273359"/>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0" name="Frame 17">
            <a:extLst>
              <a:ext uri="{FF2B5EF4-FFF2-40B4-BE49-F238E27FC236}">
                <a16:creationId xmlns:a16="http://schemas.microsoft.com/office/drawing/2014/main" id="{1BA98769-E4B3-4396-8192-67770C81478F}"/>
              </a:ext>
            </a:extLst>
          </p:cNvPr>
          <p:cNvSpPr/>
          <p:nvPr/>
        </p:nvSpPr>
        <p:spPr>
          <a:xfrm>
            <a:off x="5408035" y="3817955"/>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1" name="Rectangle 130">
            <a:extLst>
              <a:ext uri="{FF2B5EF4-FFF2-40B4-BE49-F238E27FC236}">
                <a16:creationId xmlns:a16="http://schemas.microsoft.com/office/drawing/2014/main" id="{4D35874B-066E-441E-BE3F-4F056C293EEF}"/>
              </a:ext>
            </a:extLst>
          </p:cNvPr>
          <p:cNvSpPr/>
          <p:nvPr/>
        </p:nvSpPr>
        <p:spPr>
          <a:xfrm>
            <a:off x="6797094" y="3807905"/>
            <a:ext cx="351990" cy="35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2" name="Isosceles Triangle 8">
            <a:extLst>
              <a:ext uri="{FF2B5EF4-FFF2-40B4-BE49-F238E27FC236}">
                <a16:creationId xmlns:a16="http://schemas.microsoft.com/office/drawing/2014/main" id="{784D6B66-F383-423B-899F-F0D429A02106}"/>
              </a:ext>
            </a:extLst>
          </p:cNvPr>
          <p:cNvSpPr/>
          <p:nvPr/>
        </p:nvSpPr>
        <p:spPr>
          <a:xfrm rot="16200000">
            <a:off x="6541292" y="4629350"/>
            <a:ext cx="340647" cy="40614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3" name="Donut 39">
            <a:extLst>
              <a:ext uri="{FF2B5EF4-FFF2-40B4-BE49-F238E27FC236}">
                <a16:creationId xmlns:a16="http://schemas.microsoft.com/office/drawing/2014/main" id="{D346D30A-B440-4732-93CB-633F1DB1F3E1}"/>
              </a:ext>
            </a:extLst>
          </p:cNvPr>
          <p:cNvSpPr/>
          <p:nvPr/>
        </p:nvSpPr>
        <p:spPr>
          <a:xfrm>
            <a:off x="5595136" y="4652055"/>
            <a:ext cx="407618" cy="40761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83101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41" name="Oval 3">
            <a:extLst>
              <a:ext uri="{FF2B5EF4-FFF2-40B4-BE49-F238E27FC236}">
                <a16:creationId xmlns:a16="http://schemas.microsoft.com/office/drawing/2014/main" id="{63211906-0718-410A-A739-3CBF6090C3F0}"/>
              </a:ext>
            </a:extLst>
          </p:cNvPr>
          <p:cNvSpPr/>
          <p:nvPr/>
        </p:nvSpPr>
        <p:spPr>
          <a:xfrm rot="5400000">
            <a:off x="2127508" y="1919705"/>
            <a:ext cx="1008112" cy="1008112"/>
          </a:xfrm>
          <a:prstGeom prst="teardrop">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42" name="그룹 41">
            <a:extLst>
              <a:ext uri="{FF2B5EF4-FFF2-40B4-BE49-F238E27FC236}">
                <a16:creationId xmlns:a16="http://schemas.microsoft.com/office/drawing/2014/main" id="{B1DEFFA0-9E45-4075-A127-5F6F355F9B1C}"/>
              </a:ext>
            </a:extLst>
          </p:cNvPr>
          <p:cNvGrpSpPr/>
          <p:nvPr/>
        </p:nvGrpSpPr>
        <p:grpSpPr>
          <a:xfrm>
            <a:off x="1539839" y="3011473"/>
            <a:ext cx="2183450" cy="973247"/>
            <a:chOff x="539552" y="2935354"/>
            <a:chExt cx="1872208" cy="973247"/>
          </a:xfrm>
        </p:grpSpPr>
        <p:sp>
          <p:nvSpPr>
            <p:cNvPr id="43" name="Rectangle 9">
              <a:extLst>
                <a:ext uri="{FF2B5EF4-FFF2-40B4-BE49-F238E27FC236}">
                  <a16:creationId xmlns:a16="http://schemas.microsoft.com/office/drawing/2014/main" id="{95414E33-EEAE-4201-A309-BAA173D3BD20}"/>
                </a:ext>
              </a:extLst>
            </p:cNvPr>
            <p:cNvSpPr/>
            <p:nvPr/>
          </p:nvSpPr>
          <p:spPr>
            <a:xfrm>
              <a:off x="539552"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44" name="Rectangle 10">
              <a:extLst>
                <a:ext uri="{FF2B5EF4-FFF2-40B4-BE49-F238E27FC236}">
                  <a16:creationId xmlns:a16="http://schemas.microsoft.com/office/drawing/2014/main" id="{7EC351A8-0B8B-418B-A5F4-AD4969D6B123}"/>
                </a:ext>
              </a:extLst>
            </p:cNvPr>
            <p:cNvSpPr/>
            <p:nvPr/>
          </p:nvSpPr>
          <p:spPr>
            <a:xfrm>
              <a:off x="539552"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45" name="Oval 69">
            <a:extLst>
              <a:ext uri="{FF2B5EF4-FFF2-40B4-BE49-F238E27FC236}">
                <a16:creationId xmlns:a16="http://schemas.microsoft.com/office/drawing/2014/main" id="{246683DC-C477-444B-B99A-80BBA1484883}"/>
              </a:ext>
            </a:extLst>
          </p:cNvPr>
          <p:cNvSpPr/>
          <p:nvPr/>
        </p:nvSpPr>
        <p:spPr>
          <a:xfrm>
            <a:off x="2127508" y="4138664"/>
            <a:ext cx="1008112" cy="1008112"/>
          </a:xfrm>
          <a:prstGeom prst="teardrop">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46" name="그룹 45">
            <a:extLst>
              <a:ext uri="{FF2B5EF4-FFF2-40B4-BE49-F238E27FC236}">
                <a16:creationId xmlns:a16="http://schemas.microsoft.com/office/drawing/2014/main" id="{A4995B78-8F9B-4A99-8F7E-46CEBC455B8D}"/>
              </a:ext>
            </a:extLst>
          </p:cNvPr>
          <p:cNvGrpSpPr/>
          <p:nvPr/>
        </p:nvGrpSpPr>
        <p:grpSpPr>
          <a:xfrm>
            <a:off x="1539839" y="5230432"/>
            <a:ext cx="2183450" cy="973247"/>
            <a:chOff x="539552" y="4954859"/>
            <a:chExt cx="1872208" cy="973247"/>
          </a:xfrm>
        </p:grpSpPr>
        <p:sp>
          <p:nvSpPr>
            <p:cNvPr id="47" name="Rectangle 70">
              <a:extLst>
                <a:ext uri="{FF2B5EF4-FFF2-40B4-BE49-F238E27FC236}">
                  <a16:creationId xmlns:a16="http://schemas.microsoft.com/office/drawing/2014/main" id="{A97D1B76-27C3-482D-A601-2C00409CFC48}"/>
                </a:ext>
              </a:extLst>
            </p:cNvPr>
            <p:cNvSpPr/>
            <p:nvPr/>
          </p:nvSpPr>
          <p:spPr>
            <a:xfrm>
              <a:off x="539552"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48" name="Rectangle 71">
              <a:extLst>
                <a:ext uri="{FF2B5EF4-FFF2-40B4-BE49-F238E27FC236}">
                  <a16:creationId xmlns:a16="http://schemas.microsoft.com/office/drawing/2014/main" id="{275D869B-38C1-456F-880F-6A6197A62932}"/>
                </a:ext>
              </a:extLst>
            </p:cNvPr>
            <p:cNvSpPr/>
            <p:nvPr/>
          </p:nvSpPr>
          <p:spPr>
            <a:xfrm>
              <a:off x="539552"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49" name="Oval 65">
            <a:extLst>
              <a:ext uri="{FF2B5EF4-FFF2-40B4-BE49-F238E27FC236}">
                <a16:creationId xmlns:a16="http://schemas.microsoft.com/office/drawing/2014/main" id="{15B915F4-ABFE-4C69-978A-3217F6E9E5B7}"/>
              </a:ext>
            </a:extLst>
          </p:cNvPr>
          <p:cNvSpPr/>
          <p:nvPr/>
        </p:nvSpPr>
        <p:spPr>
          <a:xfrm rot="5400000">
            <a:off x="9902623" y="1919705"/>
            <a:ext cx="1008112" cy="1008112"/>
          </a:xfrm>
          <a:prstGeom prst="teardrop">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0" name="그룹 49">
            <a:extLst>
              <a:ext uri="{FF2B5EF4-FFF2-40B4-BE49-F238E27FC236}">
                <a16:creationId xmlns:a16="http://schemas.microsoft.com/office/drawing/2014/main" id="{F0DB95E8-8F2C-47C3-8131-74F89FA1E840}"/>
              </a:ext>
            </a:extLst>
          </p:cNvPr>
          <p:cNvGrpSpPr/>
          <p:nvPr/>
        </p:nvGrpSpPr>
        <p:grpSpPr>
          <a:xfrm>
            <a:off x="9314954" y="3011473"/>
            <a:ext cx="2183450" cy="973247"/>
            <a:chOff x="6804248" y="2935354"/>
            <a:chExt cx="1872208" cy="973247"/>
          </a:xfrm>
        </p:grpSpPr>
        <p:sp>
          <p:nvSpPr>
            <p:cNvPr id="51" name="Rectangle 66">
              <a:extLst>
                <a:ext uri="{FF2B5EF4-FFF2-40B4-BE49-F238E27FC236}">
                  <a16:creationId xmlns:a16="http://schemas.microsoft.com/office/drawing/2014/main" id="{B2FA916D-13F9-4262-934F-7C59D8C884C9}"/>
                </a:ext>
              </a:extLst>
            </p:cNvPr>
            <p:cNvSpPr/>
            <p:nvPr/>
          </p:nvSpPr>
          <p:spPr>
            <a:xfrm>
              <a:off x="6804248"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52" name="Rectangle 67">
              <a:extLst>
                <a:ext uri="{FF2B5EF4-FFF2-40B4-BE49-F238E27FC236}">
                  <a16:creationId xmlns:a16="http://schemas.microsoft.com/office/drawing/2014/main" id="{7D395DED-52BB-47D9-8E77-424A045D6024}"/>
                </a:ext>
              </a:extLst>
            </p:cNvPr>
            <p:cNvSpPr/>
            <p:nvPr/>
          </p:nvSpPr>
          <p:spPr>
            <a:xfrm>
              <a:off x="6804248"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53" name="Oval 81">
            <a:extLst>
              <a:ext uri="{FF2B5EF4-FFF2-40B4-BE49-F238E27FC236}">
                <a16:creationId xmlns:a16="http://schemas.microsoft.com/office/drawing/2014/main" id="{52D43209-57C2-4CA4-A59B-6FD50D87840A}"/>
              </a:ext>
            </a:extLst>
          </p:cNvPr>
          <p:cNvSpPr/>
          <p:nvPr/>
        </p:nvSpPr>
        <p:spPr>
          <a:xfrm>
            <a:off x="9902623" y="4138664"/>
            <a:ext cx="1008112" cy="1008112"/>
          </a:xfrm>
          <a:prstGeom prst="teardrop">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4" name="그룹 53">
            <a:extLst>
              <a:ext uri="{FF2B5EF4-FFF2-40B4-BE49-F238E27FC236}">
                <a16:creationId xmlns:a16="http://schemas.microsoft.com/office/drawing/2014/main" id="{613C091C-AE7B-47EC-8CEB-9FDDBDC3FFA8}"/>
              </a:ext>
            </a:extLst>
          </p:cNvPr>
          <p:cNvGrpSpPr/>
          <p:nvPr/>
        </p:nvGrpSpPr>
        <p:grpSpPr>
          <a:xfrm>
            <a:off x="9314954" y="5230432"/>
            <a:ext cx="2183450" cy="973247"/>
            <a:chOff x="6804248" y="4954859"/>
            <a:chExt cx="1872208" cy="973247"/>
          </a:xfrm>
        </p:grpSpPr>
        <p:sp>
          <p:nvSpPr>
            <p:cNvPr id="55" name="Rectangle 82">
              <a:extLst>
                <a:ext uri="{FF2B5EF4-FFF2-40B4-BE49-F238E27FC236}">
                  <a16:creationId xmlns:a16="http://schemas.microsoft.com/office/drawing/2014/main" id="{436AD783-E621-4745-9708-7102CFE4EF86}"/>
                </a:ext>
              </a:extLst>
            </p:cNvPr>
            <p:cNvSpPr/>
            <p:nvPr/>
          </p:nvSpPr>
          <p:spPr>
            <a:xfrm>
              <a:off x="6804248"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56" name="Rectangle 83">
              <a:extLst>
                <a:ext uri="{FF2B5EF4-FFF2-40B4-BE49-F238E27FC236}">
                  <a16:creationId xmlns:a16="http://schemas.microsoft.com/office/drawing/2014/main" id="{B3D16368-46A9-4A86-B91D-7178594C6B48}"/>
                </a:ext>
              </a:extLst>
            </p:cNvPr>
            <p:cNvSpPr/>
            <p:nvPr/>
          </p:nvSpPr>
          <p:spPr>
            <a:xfrm>
              <a:off x="6804248"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57" name="Isosceles Triangle 8">
            <a:extLst>
              <a:ext uri="{FF2B5EF4-FFF2-40B4-BE49-F238E27FC236}">
                <a16:creationId xmlns:a16="http://schemas.microsoft.com/office/drawing/2014/main" id="{914E252A-3B65-44F1-ADB2-2FBF611DB7E8}"/>
              </a:ext>
            </a:extLst>
          </p:cNvPr>
          <p:cNvSpPr/>
          <p:nvPr/>
        </p:nvSpPr>
        <p:spPr>
          <a:xfrm rot="16200000">
            <a:off x="10209059" y="4399525"/>
            <a:ext cx="395240" cy="471230"/>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Rounded Rectangle 27">
            <a:extLst>
              <a:ext uri="{FF2B5EF4-FFF2-40B4-BE49-F238E27FC236}">
                <a16:creationId xmlns:a16="http://schemas.microsoft.com/office/drawing/2014/main" id="{90690FBF-F549-46FA-8B71-491D3EBDDD3E}"/>
              </a:ext>
            </a:extLst>
          </p:cNvPr>
          <p:cNvSpPr/>
          <p:nvPr/>
        </p:nvSpPr>
        <p:spPr>
          <a:xfrm>
            <a:off x="2430609" y="2258074"/>
            <a:ext cx="401910" cy="30872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9" name="Rectangle 16">
            <a:extLst>
              <a:ext uri="{FF2B5EF4-FFF2-40B4-BE49-F238E27FC236}">
                <a16:creationId xmlns:a16="http://schemas.microsoft.com/office/drawing/2014/main" id="{EB2041FC-7850-4FB0-85E5-55912E7B31D2}"/>
              </a:ext>
            </a:extLst>
          </p:cNvPr>
          <p:cNvSpPr/>
          <p:nvPr/>
        </p:nvSpPr>
        <p:spPr>
          <a:xfrm>
            <a:off x="10178039" y="2262169"/>
            <a:ext cx="457280" cy="300531"/>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0" name="Oval 57">
            <a:extLst>
              <a:ext uri="{FF2B5EF4-FFF2-40B4-BE49-F238E27FC236}">
                <a16:creationId xmlns:a16="http://schemas.microsoft.com/office/drawing/2014/main" id="{6FF51B34-1C8F-4C2F-B2CF-8E86778646B8}"/>
              </a:ext>
            </a:extLst>
          </p:cNvPr>
          <p:cNvSpPr/>
          <p:nvPr/>
        </p:nvSpPr>
        <p:spPr>
          <a:xfrm rot="5400000">
            <a:off x="4719213" y="1919705"/>
            <a:ext cx="1008112" cy="1008112"/>
          </a:xfrm>
          <a:prstGeom prst="teardrop">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61" name="그룹 60">
            <a:extLst>
              <a:ext uri="{FF2B5EF4-FFF2-40B4-BE49-F238E27FC236}">
                <a16:creationId xmlns:a16="http://schemas.microsoft.com/office/drawing/2014/main" id="{B0658471-9180-46A9-BA4D-07437A21DB9F}"/>
              </a:ext>
            </a:extLst>
          </p:cNvPr>
          <p:cNvGrpSpPr/>
          <p:nvPr/>
        </p:nvGrpSpPr>
        <p:grpSpPr>
          <a:xfrm>
            <a:off x="4131544" y="3011473"/>
            <a:ext cx="2183450" cy="973247"/>
            <a:chOff x="2627784" y="2935354"/>
            <a:chExt cx="1872208" cy="973247"/>
          </a:xfrm>
        </p:grpSpPr>
        <p:sp>
          <p:nvSpPr>
            <p:cNvPr id="62" name="Rectangle 58">
              <a:extLst>
                <a:ext uri="{FF2B5EF4-FFF2-40B4-BE49-F238E27FC236}">
                  <a16:creationId xmlns:a16="http://schemas.microsoft.com/office/drawing/2014/main" id="{A8684228-1EC9-47D4-A98C-B6197E987D43}"/>
                </a:ext>
              </a:extLst>
            </p:cNvPr>
            <p:cNvSpPr/>
            <p:nvPr/>
          </p:nvSpPr>
          <p:spPr>
            <a:xfrm>
              <a:off x="2627784"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63" name="Rectangle 59">
              <a:extLst>
                <a:ext uri="{FF2B5EF4-FFF2-40B4-BE49-F238E27FC236}">
                  <a16:creationId xmlns:a16="http://schemas.microsoft.com/office/drawing/2014/main" id="{89AF6EDB-5A8F-451E-8721-E5B0CC246C2A}"/>
                </a:ext>
              </a:extLst>
            </p:cNvPr>
            <p:cNvSpPr/>
            <p:nvPr/>
          </p:nvSpPr>
          <p:spPr>
            <a:xfrm>
              <a:off x="2627784"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64" name="Oval 73">
            <a:extLst>
              <a:ext uri="{FF2B5EF4-FFF2-40B4-BE49-F238E27FC236}">
                <a16:creationId xmlns:a16="http://schemas.microsoft.com/office/drawing/2014/main" id="{A78070E2-6B4E-42C3-894D-46C51441DD93}"/>
              </a:ext>
            </a:extLst>
          </p:cNvPr>
          <p:cNvSpPr/>
          <p:nvPr/>
        </p:nvSpPr>
        <p:spPr>
          <a:xfrm>
            <a:off x="4719213" y="4138664"/>
            <a:ext cx="1008112" cy="1008112"/>
          </a:xfrm>
          <a:prstGeom prst="teardrop">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65" name="그룹 64">
            <a:extLst>
              <a:ext uri="{FF2B5EF4-FFF2-40B4-BE49-F238E27FC236}">
                <a16:creationId xmlns:a16="http://schemas.microsoft.com/office/drawing/2014/main" id="{6E47B22B-CB43-4E5E-BE6A-1053A874D874}"/>
              </a:ext>
            </a:extLst>
          </p:cNvPr>
          <p:cNvGrpSpPr/>
          <p:nvPr/>
        </p:nvGrpSpPr>
        <p:grpSpPr>
          <a:xfrm>
            <a:off x="4131544" y="5230432"/>
            <a:ext cx="2183450" cy="973247"/>
            <a:chOff x="2627784" y="4954859"/>
            <a:chExt cx="1872208" cy="973247"/>
          </a:xfrm>
        </p:grpSpPr>
        <p:sp>
          <p:nvSpPr>
            <p:cNvPr id="66" name="Rectangle 74">
              <a:extLst>
                <a:ext uri="{FF2B5EF4-FFF2-40B4-BE49-F238E27FC236}">
                  <a16:creationId xmlns:a16="http://schemas.microsoft.com/office/drawing/2014/main" id="{1C0C7844-D9DD-4497-86C7-83EB2D0F980B}"/>
                </a:ext>
              </a:extLst>
            </p:cNvPr>
            <p:cNvSpPr/>
            <p:nvPr/>
          </p:nvSpPr>
          <p:spPr>
            <a:xfrm>
              <a:off x="2627784"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67" name="Rectangle 75">
              <a:extLst>
                <a:ext uri="{FF2B5EF4-FFF2-40B4-BE49-F238E27FC236}">
                  <a16:creationId xmlns:a16="http://schemas.microsoft.com/office/drawing/2014/main" id="{82014336-5F1C-4BCA-A9D7-BB3DB2E43CC0}"/>
                </a:ext>
              </a:extLst>
            </p:cNvPr>
            <p:cNvSpPr/>
            <p:nvPr/>
          </p:nvSpPr>
          <p:spPr>
            <a:xfrm>
              <a:off x="2627784"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68" name="Round Same Side Corner Rectangle 11">
            <a:extLst>
              <a:ext uri="{FF2B5EF4-FFF2-40B4-BE49-F238E27FC236}">
                <a16:creationId xmlns:a16="http://schemas.microsoft.com/office/drawing/2014/main" id="{EB0AECEA-9EA2-43B6-A1AE-9ADDBEB422D7}"/>
              </a:ext>
            </a:extLst>
          </p:cNvPr>
          <p:cNvSpPr>
            <a:spLocks noChangeAspect="1"/>
          </p:cNvSpPr>
          <p:nvPr/>
        </p:nvSpPr>
        <p:spPr>
          <a:xfrm rot="9900000">
            <a:off x="5009175" y="2243540"/>
            <a:ext cx="459464" cy="3902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Donut 24">
            <a:extLst>
              <a:ext uri="{FF2B5EF4-FFF2-40B4-BE49-F238E27FC236}">
                <a16:creationId xmlns:a16="http://schemas.microsoft.com/office/drawing/2014/main" id="{E60B110C-2CF0-42E6-A3F0-1AA1351EF660}"/>
              </a:ext>
            </a:extLst>
          </p:cNvPr>
          <p:cNvSpPr/>
          <p:nvPr/>
        </p:nvSpPr>
        <p:spPr>
          <a:xfrm>
            <a:off x="5009631" y="4403996"/>
            <a:ext cx="458555" cy="46228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70" name="Oval 31">
            <a:extLst>
              <a:ext uri="{FF2B5EF4-FFF2-40B4-BE49-F238E27FC236}">
                <a16:creationId xmlns:a16="http://schemas.microsoft.com/office/drawing/2014/main" id="{B63A2D5A-DF25-4F9E-8DBC-B1A7DCE91E6D}"/>
              </a:ext>
            </a:extLst>
          </p:cNvPr>
          <p:cNvSpPr/>
          <p:nvPr/>
        </p:nvSpPr>
        <p:spPr>
          <a:xfrm>
            <a:off x="2395348" y="4402098"/>
            <a:ext cx="472432" cy="466085"/>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1" name="Oval 61">
            <a:extLst>
              <a:ext uri="{FF2B5EF4-FFF2-40B4-BE49-F238E27FC236}">
                <a16:creationId xmlns:a16="http://schemas.microsoft.com/office/drawing/2014/main" id="{FF3B67EE-0B5B-4ACF-8FA0-02197305F693}"/>
              </a:ext>
            </a:extLst>
          </p:cNvPr>
          <p:cNvSpPr/>
          <p:nvPr/>
        </p:nvSpPr>
        <p:spPr>
          <a:xfrm rot="5400000">
            <a:off x="7310918" y="1919705"/>
            <a:ext cx="1008112" cy="1008112"/>
          </a:xfrm>
          <a:prstGeom prst="teardrop">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2" name="그룹 71">
            <a:extLst>
              <a:ext uri="{FF2B5EF4-FFF2-40B4-BE49-F238E27FC236}">
                <a16:creationId xmlns:a16="http://schemas.microsoft.com/office/drawing/2014/main" id="{1855CB40-D34F-4635-A316-FB695DBF5771}"/>
              </a:ext>
            </a:extLst>
          </p:cNvPr>
          <p:cNvGrpSpPr/>
          <p:nvPr/>
        </p:nvGrpSpPr>
        <p:grpSpPr>
          <a:xfrm>
            <a:off x="6723249" y="3011473"/>
            <a:ext cx="2183450" cy="973247"/>
            <a:chOff x="4716016" y="2935354"/>
            <a:chExt cx="1872208" cy="973247"/>
          </a:xfrm>
        </p:grpSpPr>
        <p:sp>
          <p:nvSpPr>
            <p:cNvPr id="73" name="Rectangle 62">
              <a:extLst>
                <a:ext uri="{FF2B5EF4-FFF2-40B4-BE49-F238E27FC236}">
                  <a16:creationId xmlns:a16="http://schemas.microsoft.com/office/drawing/2014/main" id="{FFFCBE2D-70E2-4B7B-86CF-B9A5F523D0DE}"/>
                </a:ext>
              </a:extLst>
            </p:cNvPr>
            <p:cNvSpPr/>
            <p:nvPr/>
          </p:nvSpPr>
          <p:spPr>
            <a:xfrm>
              <a:off x="4716016"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74" name="Rectangle 63">
              <a:extLst>
                <a:ext uri="{FF2B5EF4-FFF2-40B4-BE49-F238E27FC236}">
                  <a16:creationId xmlns:a16="http://schemas.microsoft.com/office/drawing/2014/main" id="{6187EF64-2DC6-4210-A85E-6525C38C1DD3}"/>
                </a:ext>
              </a:extLst>
            </p:cNvPr>
            <p:cNvSpPr/>
            <p:nvPr/>
          </p:nvSpPr>
          <p:spPr>
            <a:xfrm>
              <a:off x="4716016"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75" name="Oval 77">
            <a:extLst>
              <a:ext uri="{FF2B5EF4-FFF2-40B4-BE49-F238E27FC236}">
                <a16:creationId xmlns:a16="http://schemas.microsoft.com/office/drawing/2014/main" id="{D00E9ADA-767B-4EC6-8CE0-872A668C4DF2}"/>
              </a:ext>
            </a:extLst>
          </p:cNvPr>
          <p:cNvSpPr/>
          <p:nvPr/>
        </p:nvSpPr>
        <p:spPr>
          <a:xfrm>
            <a:off x="7310918" y="4138664"/>
            <a:ext cx="1008112" cy="1008112"/>
          </a:xfrm>
          <a:prstGeom prst="teardrop">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6" name="그룹 75">
            <a:extLst>
              <a:ext uri="{FF2B5EF4-FFF2-40B4-BE49-F238E27FC236}">
                <a16:creationId xmlns:a16="http://schemas.microsoft.com/office/drawing/2014/main" id="{66557F4F-2D9E-4C94-905C-626D991153D9}"/>
              </a:ext>
            </a:extLst>
          </p:cNvPr>
          <p:cNvGrpSpPr/>
          <p:nvPr/>
        </p:nvGrpSpPr>
        <p:grpSpPr>
          <a:xfrm>
            <a:off x="6723249" y="5230432"/>
            <a:ext cx="2183450" cy="973247"/>
            <a:chOff x="4716016" y="4954859"/>
            <a:chExt cx="1872208" cy="973247"/>
          </a:xfrm>
        </p:grpSpPr>
        <p:sp>
          <p:nvSpPr>
            <p:cNvPr id="77" name="Rectangle 78">
              <a:extLst>
                <a:ext uri="{FF2B5EF4-FFF2-40B4-BE49-F238E27FC236}">
                  <a16:creationId xmlns:a16="http://schemas.microsoft.com/office/drawing/2014/main" id="{6732A081-8C77-45B5-B458-0CF60F83B9C2}"/>
                </a:ext>
              </a:extLst>
            </p:cNvPr>
            <p:cNvSpPr/>
            <p:nvPr/>
          </p:nvSpPr>
          <p:spPr>
            <a:xfrm>
              <a:off x="4716016"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78" name="Rectangle 79">
              <a:extLst>
                <a:ext uri="{FF2B5EF4-FFF2-40B4-BE49-F238E27FC236}">
                  <a16:creationId xmlns:a16="http://schemas.microsoft.com/office/drawing/2014/main" id="{32EA88E2-88B2-4F9B-9424-7AE28D3F08EC}"/>
                </a:ext>
              </a:extLst>
            </p:cNvPr>
            <p:cNvSpPr/>
            <p:nvPr/>
          </p:nvSpPr>
          <p:spPr>
            <a:xfrm>
              <a:off x="4716016"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79" name="Oval 7">
            <a:extLst>
              <a:ext uri="{FF2B5EF4-FFF2-40B4-BE49-F238E27FC236}">
                <a16:creationId xmlns:a16="http://schemas.microsoft.com/office/drawing/2014/main" id="{3AEE42DE-F24C-4A18-9C2F-776A0AB16DF5}"/>
              </a:ext>
            </a:extLst>
          </p:cNvPr>
          <p:cNvSpPr/>
          <p:nvPr/>
        </p:nvSpPr>
        <p:spPr>
          <a:xfrm>
            <a:off x="7610037" y="4425552"/>
            <a:ext cx="419176" cy="41917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Oval 21">
            <a:extLst>
              <a:ext uri="{FF2B5EF4-FFF2-40B4-BE49-F238E27FC236}">
                <a16:creationId xmlns:a16="http://schemas.microsoft.com/office/drawing/2014/main" id="{C2D3E2ED-4B4A-4C23-A3BD-2F3E9E6C6F37}"/>
              </a:ext>
            </a:extLst>
          </p:cNvPr>
          <p:cNvSpPr>
            <a:spLocks noChangeAspect="1"/>
          </p:cNvSpPr>
          <p:nvPr/>
        </p:nvSpPr>
        <p:spPr>
          <a:xfrm>
            <a:off x="7587281" y="2189029"/>
            <a:ext cx="443110" cy="44681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65216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Contents</a:t>
            </a:r>
            <a:r>
              <a:rPr lang="en-US" dirty="0">
                <a:solidFill>
                  <a:schemeClr val="tx1">
                    <a:lumMod val="75000"/>
                    <a:lumOff val="25000"/>
                  </a:schemeClr>
                </a:solidFill>
              </a:rPr>
              <a:t> &amp; </a:t>
            </a:r>
            <a:r>
              <a:rPr lang="en-US" dirty="0">
                <a:solidFill>
                  <a:schemeClr val="accent4"/>
                </a:solidFill>
              </a:rPr>
              <a:t>Images</a:t>
            </a:r>
          </a:p>
        </p:txBody>
      </p:sp>
      <p:grpSp>
        <p:nvGrpSpPr>
          <p:cNvPr id="4" name="그룹 3">
            <a:extLst>
              <a:ext uri="{FF2B5EF4-FFF2-40B4-BE49-F238E27FC236}">
                <a16:creationId xmlns:a16="http://schemas.microsoft.com/office/drawing/2014/main" id="{D5B174BA-E291-4004-994F-659E7AA76947}"/>
              </a:ext>
            </a:extLst>
          </p:cNvPr>
          <p:cNvGrpSpPr/>
          <p:nvPr/>
        </p:nvGrpSpPr>
        <p:grpSpPr>
          <a:xfrm>
            <a:off x="9123346" y="1412776"/>
            <a:ext cx="2370913" cy="2215991"/>
            <a:chOff x="6978032" y="2336484"/>
            <a:chExt cx="4536000" cy="2215991"/>
          </a:xfrm>
        </p:grpSpPr>
        <p:sp>
          <p:nvSpPr>
            <p:cNvPr id="11" name="TextBox 10">
              <a:extLst>
                <a:ext uri="{FF2B5EF4-FFF2-40B4-BE49-F238E27FC236}">
                  <a16:creationId xmlns:a16="http://schemas.microsoft.com/office/drawing/2014/main" id="{B99D470D-DA59-4614-BB80-BDE9EB54EFAF}"/>
                </a:ext>
              </a:extLst>
            </p:cNvPr>
            <p:cNvSpPr txBox="1"/>
            <p:nvPr/>
          </p:nvSpPr>
          <p:spPr>
            <a:xfrm>
              <a:off x="6978032" y="2613483"/>
              <a:ext cx="4536000"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a:t>
              </a:r>
            </a:p>
          </p:txBody>
        </p:sp>
        <p:sp>
          <p:nvSpPr>
            <p:cNvPr id="14" name="TextBox 13">
              <a:extLst>
                <a:ext uri="{FF2B5EF4-FFF2-40B4-BE49-F238E27FC236}">
                  <a16:creationId xmlns:a16="http://schemas.microsoft.com/office/drawing/2014/main" id="{9885F05B-5C5C-4280-9A08-50D8169E0F9B}"/>
                </a:ext>
              </a:extLst>
            </p:cNvPr>
            <p:cNvSpPr txBox="1"/>
            <p:nvPr/>
          </p:nvSpPr>
          <p:spPr>
            <a:xfrm>
              <a:off x="6978032" y="2336484"/>
              <a:ext cx="453600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15" name="그룹 14">
            <a:extLst>
              <a:ext uri="{FF2B5EF4-FFF2-40B4-BE49-F238E27FC236}">
                <a16:creationId xmlns:a16="http://schemas.microsoft.com/office/drawing/2014/main" id="{EAB5B8C0-F5C7-4534-8777-7CF1B4A40C3C}"/>
              </a:ext>
            </a:extLst>
          </p:cNvPr>
          <p:cNvGrpSpPr/>
          <p:nvPr/>
        </p:nvGrpSpPr>
        <p:grpSpPr>
          <a:xfrm>
            <a:off x="9123346" y="3899148"/>
            <a:ext cx="2370913" cy="2215991"/>
            <a:chOff x="6978032" y="2336484"/>
            <a:chExt cx="4536000" cy="2215991"/>
          </a:xfrm>
        </p:grpSpPr>
        <p:sp>
          <p:nvSpPr>
            <p:cNvPr id="16" name="TextBox 15">
              <a:extLst>
                <a:ext uri="{FF2B5EF4-FFF2-40B4-BE49-F238E27FC236}">
                  <a16:creationId xmlns:a16="http://schemas.microsoft.com/office/drawing/2014/main" id="{90DF1E33-C77E-4FCC-8537-9C75652C1D39}"/>
                </a:ext>
              </a:extLst>
            </p:cNvPr>
            <p:cNvSpPr txBox="1"/>
            <p:nvPr/>
          </p:nvSpPr>
          <p:spPr>
            <a:xfrm>
              <a:off x="6978032" y="2613483"/>
              <a:ext cx="4536000"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a:t>
              </a:r>
            </a:p>
          </p:txBody>
        </p:sp>
        <p:sp>
          <p:nvSpPr>
            <p:cNvPr id="17" name="TextBox 16">
              <a:extLst>
                <a:ext uri="{FF2B5EF4-FFF2-40B4-BE49-F238E27FC236}">
                  <a16:creationId xmlns:a16="http://schemas.microsoft.com/office/drawing/2014/main" id="{0736BDED-C4A2-4786-8C3B-3342A697579C}"/>
                </a:ext>
              </a:extLst>
            </p:cNvPr>
            <p:cNvSpPr txBox="1"/>
            <p:nvPr/>
          </p:nvSpPr>
          <p:spPr>
            <a:xfrm>
              <a:off x="6978032" y="2336484"/>
              <a:ext cx="453600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
        <p:nvSpPr>
          <p:cNvPr id="3" name="Picture Placeholder 2"/>
          <p:cNvSpPr>
            <a:spLocks noGrp="1"/>
          </p:cNvSpPr>
          <p:nvPr>
            <p:ph type="pic" sz="quarter" idx="42"/>
          </p:nvPr>
        </p:nvSpPr>
        <p:spPr/>
      </p:sp>
      <p:sp>
        <p:nvSpPr>
          <p:cNvPr id="5" name="Picture Placeholder 4"/>
          <p:cNvSpPr>
            <a:spLocks noGrp="1"/>
          </p:cNvSpPr>
          <p:nvPr>
            <p:ph type="pic" sz="quarter" idx="43"/>
          </p:nvPr>
        </p:nvSpPr>
        <p:spPr/>
      </p:sp>
    </p:spTree>
    <p:extLst>
      <p:ext uri="{BB962C8B-B14F-4D97-AF65-F5344CB8AC3E}">
        <p14:creationId xmlns:p14="http://schemas.microsoft.com/office/powerpoint/2010/main" val="147275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3" name="Group 63">
            <a:extLst>
              <a:ext uri="{FF2B5EF4-FFF2-40B4-BE49-F238E27FC236}">
                <a16:creationId xmlns:a16="http://schemas.microsoft.com/office/drawing/2014/main" id="{0ACD0782-97CC-4391-BC23-591A1D120F03}"/>
              </a:ext>
            </a:extLst>
          </p:cNvPr>
          <p:cNvGrpSpPr/>
          <p:nvPr/>
        </p:nvGrpSpPr>
        <p:grpSpPr>
          <a:xfrm>
            <a:off x="7041911" y="1891888"/>
            <a:ext cx="4305686" cy="4286637"/>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id="{C598D403-9D96-40FA-B9EB-186781B515BF}"/>
              </a:ext>
            </a:extLst>
          </p:cNvPr>
          <p:cNvSpPr/>
          <p:nvPr/>
        </p:nvSpPr>
        <p:spPr>
          <a:xfrm>
            <a:off x="1098762" y="2253829"/>
            <a:ext cx="576064" cy="576064"/>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01</a:t>
            </a:r>
          </a:p>
        </p:txBody>
      </p:sp>
      <p:sp>
        <p:nvSpPr>
          <p:cNvPr id="25" name="TextBox 24">
            <a:extLst>
              <a:ext uri="{FF2B5EF4-FFF2-40B4-BE49-F238E27FC236}">
                <a16:creationId xmlns:a16="http://schemas.microsoft.com/office/drawing/2014/main" id="{83EC5968-2E15-4C2A-B414-0BE87800EA8A}"/>
              </a:ext>
            </a:extLst>
          </p:cNvPr>
          <p:cNvSpPr txBox="1"/>
          <p:nvPr/>
        </p:nvSpPr>
        <p:spPr>
          <a:xfrm>
            <a:off x="1853670" y="2218697"/>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1098866" y="3260590"/>
            <a:ext cx="576064" cy="576064"/>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02</a:t>
            </a:r>
          </a:p>
        </p:txBody>
      </p:sp>
      <p:sp>
        <p:nvSpPr>
          <p:cNvPr id="27" name="TextBox 26">
            <a:extLst>
              <a:ext uri="{FF2B5EF4-FFF2-40B4-BE49-F238E27FC236}">
                <a16:creationId xmlns:a16="http://schemas.microsoft.com/office/drawing/2014/main" id="{912B99FC-0D92-4D34-B50C-D114D3E4DC0A}"/>
              </a:ext>
            </a:extLst>
          </p:cNvPr>
          <p:cNvSpPr txBox="1"/>
          <p:nvPr/>
        </p:nvSpPr>
        <p:spPr>
          <a:xfrm>
            <a:off x="1853670" y="3225458"/>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1098970" y="4267351"/>
            <a:ext cx="576064" cy="576064"/>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03</a:t>
            </a:r>
          </a:p>
        </p:txBody>
      </p:sp>
      <p:sp>
        <p:nvSpPr>
          <p:cNvPr id="29" name="TextBox 28">
            <a:extLst>
              <a:ext uri="{FF2B5EF4-FFF2-40B4-BE49-F238E27FC236}">
                <a16:creationId xmlns:a16="http://schemas.microsoft.com/office/drawing/2014/main" id="{98EC31EC-FA9D-4301-A74E-0EAEF2CF6A65}"/>
              </a:ext>
            </a:extLst>
          </p:cNvPr>
          <p:cNvSpPr txBox="1"/>
          <p:nvPr/>
        </p:nvSpPr>
        <p:spPr>
          <a:xfrm>
            <a:off x="1853670" y="4232219"/>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1099074" y="5274113"/>
            <a:ext cx="576064" cy="576064"/>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04</a:t>
            </a:r>
          </a:p>
        </p:txBody>
      </p:sp>
      <p:sp>
        <p:nvSpPr>
          <p:cNvPr id="31" name="TextBox 30">
            <a:extLst>
              <a:ext uri="{FF2B5EF4-FFF2-40B4-BE49-F238E27FC236}">
                <a16:creationId xmlns:a16="http://schemas.microsoft.com/office/drawing/2014/main" id="{F9096C41-827F-45A1-8B47-DF8DD2D81F2F}"/>
              </a:ext>
            </a:extLst>
          </p:cNvPr>
          <p:cNvSpPr txBox="1"/>
          <p:nvPr/>
        </p:nvSpPr>
        <p:spPr>
          <a:xfrm>
            <a:off x="1853670" y="5238981"/>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endParaRPr>
          </a:p>
        </p:txBody>
      </p:sp>
      <p:sp>
        <p:nvSpPr>
          <p:cNvPr id="32" name="TextBox 31">
            <a:extLst>
              <a:ext uri="{FF2B5EF4-FFF2-40B4-BE49-F238E27FC236}">
                <a16:creationId xmlns:a16="http://schemas.microsoft.com/office/drawing/2014/main" id="{7B079D5A-999B-441C-80EE-B711166105DE}"/>
              </a:ext>
            </a:extLst>
          </p:cNvPr>
          <p:cNvSpPr txBox="1"/>
          <p:nvPr/>
        </p:nvSpPr>
        <p:spPr>
          <a:xfrm>
            <a:off x="8495921" y="3712041"/>
            <a:ext cx="1397666"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altLang="ko-KR" b="1" dirty="0">
                <a:solidFill>
                  <a:schemeClr val="bg1"/>
                </a:solidFill>
                <a:latin typeface="Calibri" pitchFamily="34" charset="0"/>
                <a:cs typeface="Calibri" pitchFamily="34" charset="0"/>
              </a:rPr>
              <a:t>CONTENTS</a:t>
            </a:r>
          </a:p>
          <a:p>
            <a:pPr algn="ctr"/>
            <a:r>
              <a:rPr lang="en-US" altLang="ko-KR" b="1" dirty="0">
                <a:solidFill>
                  <a:schemeClr val="bg1"/>
                </a:solidFill>
                <a:latin typeface="Calibri" pitchFamily="34" charset="0"/>
                <a:cs typeface="Calibri" pitchFamily="34" charset="0"/>
              </a:rPr>
              <a:t>TITLE</a:t>
            </a:r>
            <a:endParaRPr lang="ko-KR" altLang="en-US" b="1" dirty="0">
              <a:solidFill>
                <a:schemeClr val="bg1"/>
              </a:solidFill>
              <a:latin typeface="Calibri" pitchFamily="34" charset="0"/>
              <a:cs typeface="Calibri" pitchFamily="34" charset="0"/>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7220915" y="3922456"/>
            <a:ext cx="249172" cy="2491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0957277" y="3908521"/>
            <a:ext cx="177060" cy="234319"/>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9073489" y="5779609"/>
            <a:ext cx="241039" cy="245061"/>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7847011" y="2571582"/>
            <a:ext cx="185253" cy="3321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9066891" y="2085480"/>
            <a:ext cx="272865" cy="22509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0365949" y="5163937"/>
            <a:ext cx="262540" cy="2598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0464670" y="2680463"/>
            <a:ext cx="271254" cy="22674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7855416" y="5238981"/>
            <a:ext cx="138720" cy="302447"/>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3937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pSp>
        <p:nvGrpSpPr>
          <p:cNvPr id="54" name="Group 5">
            <a:extLst>
              <a:ext uri="{FF2B5EF4-FFF2-40B4-BE49-F238E27FC236}">
                <a16:creationId xmlns:a16="http://schemas.microsoft.com/office/drawing/2014/main" id="{82A99E12-2394-426D-9BC7-BF321A90B3E1}"/>
              </a:ext>
            </a:extLst>
          </p:cNvPr>
          <p:cNvGrpSpPr/>
          <p:nvPr/>
        </p:nvGrpSpPr>
        <p:grpSpPr>
          <a:xfrm flipH="1">
            <a:off x="1151815" y="4432872"/>
            <a:ext cx="3234241" cy="1672960"/>
            <a:chOff x="783426" y="4293096"/>
            <a:chExt cx="2956243" cy="1529162"/>
          </a:xfrm>
          <a:effectLst>
            <a:outerShdw blurRad="50800" dist="38100" dir="5400000" algn="t" rotWithShape="0">
              <a:prstClr val="black">
                <a:alpha val="40000"/>
              </a:prstClr>
            </a:outerShdw>
          </a:effectLst>
        </p:grpSpPr>
        <p:sp>
          <p:nvSpPr>
            <p:cNvPr id="55" name="Round Diagonal Corner Rectangle 6">
              <a:extLst>
                <a:ext uri="{FF2B5EF4-FFF2-40B4-BE49-F238E27FC236}">
                  <a16:creationId xmlns:a16="http://schemas.microsoft.com/office/drawing/2014/main" id="{74DBBBF9-BA5E-4637-9EFC-F7A522049B52}"/>
                </a:ext>
              </a:extLst>
            </p:cNvPr>
            <p:cNvSpPr/>
            <p:nvPr/>
          </p:nvSpPr>
          <p:spPr>
            <a:xfrm flipH="1">
              <a:off x="783426" y="4293096"/>
              <a:ext cx="2956243" cy="1529162"/>
            </a:xfrm>
            <a:prstGeom prst="round2DiagRect">
              <a:avLst>
                <a:gd name="adj1" fmla="val 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Round Diagonal Corner Rectangle 7">
              <a:extLst>
                <a:ext uri="{FF2B5EF4-FFF2-40B4-BE49-F238E27FC236}">
                  <a16:creationId xmlns:a16="http://schemas.microsoft.com/office/drawing/2014/main" id="{EAC98A03-990C-420F-8BCA-95827E175900}"/>
                </a:ext>
              </a:extLst>
            </p:cNvPr>
            <p:cNvSpPr/>
            <p:nvPr/>
          </p:nvSpPr>
          <p:spPr>
            <a:xfrm flipH="1">
              <a:off x="857391" y="4373601"/>
              <a:ext cx="2808312" cy="1368152"/>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57" name="Group 8">
            <a:extLst>
              <a:ext uri="{FF2B5EF4-FFF2-40B4-BE49-F238E27FC236}">
                <a16:creationId xmlns:a16="http://schemas.microsoft.com/office/drawing/2014/main" id="{D3D7D9A2-BC27-4315-9AFF-52B4B6B04387}"/>
              </a:ext>
            </a:extLst>
          </p:cNvPr>
          <p:cNvGrpSpPr/>
          <p:nvPr/>
        </p:nvGrpSpPr>
        <p:grpSpPr>
          <a:xfrm flipH="1">
            <a:off x="3504817" y="3585954"/>
            <a:ext cx="3234241" cy="1672960"/>
            <a:chOff x="783426" y="4293096"/>
            <a:chExt cx="2956243" cy="1529162"/>
          </a:xfrm>
          <a:effectLst>
            <a:outerShdw blurRad="50800" dist="38100" dir="5400000" algn="t" rotWithShape="0">
              <a:prstClr val="black">
                <a:alpha val="40000"/>
              </a:prstClr>
            </a:outerShdw>
          </a:effectLst>
        </p:grpSpPr>
        <p:sp>
          <p:nvSpPr>
            <p:cNvPr id="58" name="Round Diagonal Corner Rectangle 9">
              <a:extLst>
                <a:ext uri="{FF2B5EF4-FFF2-40B4-BE49-F238E27FC236}">
                  <a16:creationId xmlns:a16="http://schemas.microsoft.com/office/drawing/2014/main" id="{3C6BA6C0-64D3-40DB-9906-1399BD28CC9A}"/>
                </a:ext>
              </a:extLst>
            </p:cNvPr>
            <p:cNvSpPr/>
            <p:nvPr/>
          </p:nvSpPr>
          <p:spPr>
            <a:xfrm flipH="1">
              <a:off x="783426" y="4293096"/>
              <a:ext cx="2956243" cy="1529162"/>
            </a:xfrm>
            <a:prstGeom prst="round2DiagRect">
              <a:avLst>
                <a:gd name="adj1" fmla="val 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9" name="Round Diagonal Corner Rectangle 10">
              <a:extLst>
                <a:ext uri="{FF2B5EF4-FFF2-40B4-BE49-F238E27FC236}">
                  <a16:creationId xmlns:a16="http://schemas.microsoft.com/office/drawing/2014/main" id="{6DAB37E3-D400-45D9-96B7-E5079C22E4CB}"/>
                </a:ext>
              </a:extLst>
            </p:cNvPr>
            <p:cNvSpPr/>
            <p:nvPr/>
          </p:nvSpPr>
          <p:spPr>
            <a:xfrm flipH="1">
              <a:off x="857391" y="4373601"/>
              <a:ext cx="2808312" cy="1368152"/>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60" name="Group 11">
            <a:extLst>
              <a:ext uri="{FF2B5EF4-FFF2-40B4-BE49-F238E27FC236}">
                <a16:creationId xmlns:a16="http://schemas.microsoft.com/office/drawing/2014/main" id="{485F0326-950A-4376-9179-B15F91BF612C}"/>
              </a:ext>
            </a:extLst>
          </p:cNvPr>
          <p:cNvGrpSpPr/>
          <p:nvPr/>
        </p:nvGrpSpPr>
        <p:grpSpPr>
          <a:xfrm flipH="1">
            <a:off x="5857819" y="2739035"/>
            <a:ext cx="3234241" cy="1672960"/>
            <a:chOff x="783426" y="4293096"/>
            <a:chExt cx="2956243" cy="1529162"/>
          </a:xfrm>
          <a:effectLst>
            <a:outerShdw blurRad="50800" dist="38100" dir="5400000" algn="t" rotWithShape="0">
              <a:prstClr val="black">
                <a:alpha val="40000"/>
              </a:prstClr>
            </a:outerShdw>
          </a:effectLst>
        </p:grpSpPr>
        <p:sp>
          <p:nvSpPr>
            <p:cNvPr id="61" name="Round Diagonal Corner Rectangle 12">
              <a:extLst>
                <a:ext uri="{FF2B5EF4-FFF2-40B4-BE49-F238E27FC236}">
                  <a16:creationId xmlns:a16="http://schemas.microsoft.com/office/drawing/2014/main" id="{2D4DF767-4AFC-4BA6-A2B4-675CCFA863AF}"/>
                </a:ext>
              </a:extLst>
            </p:cNvPr>
            <p:cNvSpPr/>
            <p:nvPr/>
          </p:nvSpPr>
          <p:spPr>
            <a:xfrm flipH="1">
              <a:off x="783426" y="4293096"/>
              <a:ext cx="2956243" cy="1529162"/>
            </a:xfrm>
            <a:prstGeom prst="round2DiagRect">
              <a:avLst>
                <a:gd name="adj1" fmla="val 0"/>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Round Diagonal Corner Rectangle 13">
              <a:extLst>
                <a:ext uri="{FF2B5EF4-FFF2-40B4-BE49-F238E27FC236}">
                  <a16:creationId xmlns:a16="http://schemas.microsoft.com/office/drawing/2014/main" id="{C4404328-B064-4FAA-8E12-930409FA2643}"/>
                </a:ext>
              </a:extLst>
            </p:cNvPr>
            <p:cNvSpPr/>
            <p:nvPr/>
          </p:nvSpPr>
          <p:spPr>
            <a:xfrm flipH="1">
              <a:off x="857391" y="4373601"/>
              <a:ext cx="2808312" cy="1368152"/>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63" name="Group 14">
            <a:extLst>
              <a:ext uri="{FF2B5EF4-FFF2-40B4-BE49-F238E27FC236}">
                <a16:creationId xmlns:a16="http://schemas.microsoft.com/office/drawing/2014/main" id="{7B689530-89DB-40D1-86DB-FA96655DC165}"/>
              </a:ext>
            </a:extLst>
          </p:cNvPr>
          <p:cNvGrpSpPr/>
          <p:nvPr/>
        </p:nvGrpSpPr>
        <p:grpSpPr>
          <a:xfrm flipH="1">
            <a:off x="8210820" y="1892116"/>
            <a:ext cx="3234241" cy="1672960"/>
            <a:chOff x="783426" y="4293096"/>
            <a:chExt cx="2956243" cy="1529162"/>
          </a:xfrm>
          <a:effectLst>
            <a:outerShdw blurRad="50800" dist="38100" dir="5400000" algn="t" rotWithShape="0">
              <a:prstClr val="black">
                <a:alpha val="40000"/>
              </a:prstClr>
            </a:outerShdw>
          </a:effectLst>
        </p:grpSpPr>
        <p:sp>
          <p:nvSpPr>
            <p:cNvPr id="64" name="Round Diagonal Corner Rectangle 15">
              <a:extLst>
                <a:ext uri="{FF2B5EF4-FFF2-40B4-BE49-F238E27FC236}">
                  <a16:creationId xmlns:a16="http://schemas.microsoft.com/office/drawing/2014/main" id="{469ED994-493A-4439-A5EB-DBD141469440}"/>
                </a:ext>
              </a:extLst>
            </p:cNvPr>
            <p:cNvSpPr/>
            <p:nvPr/>
          </p:nvSpPr>
          <p:spPr>
            <a:xfrm flipH="1">
              <a:off x="783426" y="4293096"/>
              <a:ext cx="2956243" cy="1529162"/>
            </a:xfrm>
            <a:prstGeom prst="round2DiagRect">
              <a:avLst>
                <a:gd name="adj1" fmla="val 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5" name="Round Diagonal Corner Rectangle 16">
              <a:extLst>
                <a:ext uri="{FF2B5EF4-FFF2-40B4-BE49-F238E27FC236}">
                  <a16:creationId xmlns:a16="http://schemas.microsoft.com/office/drawing/2014/main" id="{9CD4E847-83E4-4F0E-9970-9E86B94AC8F7}"/>
                </a:ext>
              </a:extLst>
            </p:cNvPr>
            <p:cNvSpPr/>
            <p:nvPr/>
          </p:nvSpPr>
          <p:spPr>
            <a:xfrm flipH="1">
              <a:off x="857391" y="4373601"/>
              <a:ext cx="2808312" cy="1368152"/>
            </a:xfrm>
            <a:prstGeom prst="round2Diag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66" name="Text Placeholder 12">
            <a:extLst>
              <a:ext uri="{FF2B5EF4-FFF2-40B4-BE49-F238E27FC236}">
                <a16:creationId xmlns:a16="http://schemas.microsoft.com/office/drawing/2014/main" id="{08506D0A-FE94-453E-AE44-831E9D9730A3}"/>
              </a:ext>
            </a:extLst>
          </p:cNvPr>
          <p:cNvSpPr txBox="1">
            <a:spLocks/>
          </p:cNvSpPr>
          <p:nvPr/>
        </p:nvSpPr>
        <p:spPr>
          <a:xfrm>
            <a:off x="8674609" y="2029395"/>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itchFamily="34" charset="0"/>
              </a:rPr>
              <a:t>01</a:t>
            </a:r>
          </a:p>
        </p:txBody>
      </p:sp>
      <p:sp>
        <p:nvSpPr>
          <p:cNvPr id="67" name="Text Placeholder 12">
            <a:extLst>
              <a:ext uri="{FF2B5EF4-FFF2-40B4-BE49-F238E27FC236}">
                <a16:creationId xmlns:a16="http://schemas.microsoft.com/office/drawing/2014/main" id="{58B96E25-B256-47CF-8D44-AD0F824B5ECC}"/>
              </a:ext>
            </a:extLst>
          </p:cNvPr>
          <p:cNvSpPr txBox="1">
            <a:spLocks/>
          </p:cNvSpPr>
          <p:nvPr/>
        </p:nvSpPr>
        <p:spPr>
          <a:xfrm>
            <a:off x="6315783" y="2877408"/>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itchFamily="34" charset="0"/>
              </a:rPr>
              <a:t>02</a:t>
            </a:r>
          </a:p>
        </p:txBody>
      </p:sp>
      <p:sp>
        <p:nvSpPr>
          <p:cNvPr id="68" name="Text Placeholder 12">
            <a:extLst>
              <a:ext uri="{FF2B5EF4-FFF2-40B4-BE49-F238E27FC236}">
                <a16:creationId xmlns:a16="http://schemas.microsoft.com/office/drawing/2014/main" id="{34738611-8826-4F94-BC40-7C64EA9B15B3}"/>
              </a:ext>
            </a:extLst>
          </p:cNvPr>
          <p:cNvSpPr txBox="1">
            <a:spLocks/>
          </p:cNvSpPr>
          <p:nvPr/>
        </p:nvSpPr>
        <p:spPr>
          <a:xfrm>
            <a:off x="3956956" y="3725421"/>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itchFamily="34" charset="0"/>
              </a:rPr>
              <a:t>03</a:t>
            </a:r>
          </a:p>
        </p:txBody>
      </p:sp>
      <p:sp>
        <p:nvSpPr>
          <p:cNvPr id="69" name="Text Placeholder 12">
            <a:extLst>
              <a:ext uri="{FF2B5EF4-FFF2-40B4-BE49-F238E27FC236}">
                <a16:creationId xmlns:a16="http://schemas.microsoft.com/office/drawing/2014/main" id="{98B6408D-2F9B-45F1-8040-16332FFF605B}"/>
              </a:ext>
            </a:extLst>
          </p:cNvPr>
          <p:cNvSpPr txBox="1">
            <a:spLocks/>
          </p:cNvSpPr>
          <p:nvPr/>
        </p:nvSpPr>
        <p:spPr>
          <a:xfrm>
            <a:off x="1598129" y="4573435"/>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itchFamily="34" charset="0"/>
              </a:rPr>
              <a:t>04</a:t>
            </a:r>
          </a:p>
        </p:txBody>
      </p:sp>
      <p:sp>
        <p:nvSpPr>
          <p:cNvPr id="70" name="TextBox 69">
            <a:extLst>
              <a:ext uri="{FF2B5EF4-FFF2-40B4-BE49-F238E27FC236}">
                <a16:creationId xmlns:a16="http://schemas.microsoft.com/office/drawing/2014/main" id="{B918E8F5-E677-487A-913D-746353062B1F}"/>
              </a:ext>
            </a:extLst>
          </p:cNvPr>
          <p:cNvSpPr txBox="1"/>
          <p:nvPr/>
        </p:nvSpPr>
        <p:spPr>
          <a:xfrm>
            <a:off x="1296595" y="5294141"/>
            <a:ext cx="2587905" cy="64633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71" name="TextBox 70">
            <a:extLst>
              <a:ext uri="{FF2B5EF4-FFF2-40B4-BE49-F238E27FC236}">
                <a16:creationId xmlns:a16="http://schemas.microsoft.com/office/drawing/2014/main" id="{09E00228-48D3-4F1D-85C2-8C9C2AED32C0}"/>
              </a:ext>
            </a:extLst>
          </p:cNvPr>
          <p:cNvSpPr txBox="1"/>
          <p:nvPr/>
        </p:nvSpPr>
        <p:spPr>
          <a:xfrm>
            <a:off x="1296595" y="4932947"/>
            <a:ext cx="139469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72" name="TextBox 71">
            <a:extLst>
              <a:ext uri="{FF2B5EF4-FFF2-40B4-BE49-F238E27FC236}">
                <a16:creationId xmlns:a16="http://schemas.microsoft.com/office/drawing/2014/main" id="{55E6DA75-72C3-4D5A-986D-8C21BA4770A0}"/>
              </a:ext>
            </a:extLst>
          </p:cNvPr>
          <p:cNvSpPr txBox="1"/>
          <p:nvPr/>
        </p:nvSpPr>
        <p:spPr>
          <a:xfrm>
            <a:off x="3651984" y="4445571"/>
            <a:ext cx="2587905" cy="64633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73" name="TextBox 72">
            <a:extLst>
              <a:ext uri="{FF2B5EF4-FFF2-40B4-BE49-F238E27FC236}">
                <a16:creationId xmlns:a16="http://schemas.microsoft.com/office/drawing/2014/main" id="{F83B8327-B43F-44AF-AAC1-7B7EF9A3FC9E}"/>
              </a:ext>
            </a:extLst>
          </p:cNvPr>
          <p:cNvSpPr txBox="1"/>
          <p:nvPr/>
        </p:nvSpPr>
        <p:spPr>
          <a:xfrm>
            <a:off x="3651984" y="4084377"/>
            <a:ext cx="139469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74" name="TextBox 73">
            <a:extLst>
              <a:ext uri="{FF2B5EF4-FFF2-40B4-BE49-F238E27FC236}">
                <a16:creationId xmlns:a16="http://schemas.microsoft.com/office/drawing/2014/main" id="{1F894AAC-7F26-41C9-966B-9AF1D8071037}"/>
              </a:ext>
            </a:extLst>
          </p:cNvPr>
          <p:cNvSpPr txBox="1"/>
          <p:nvPr/>
        </p:nvSpPr>
        <p:spPr>
          <a:xfrm>
            <a:off x="6007373" y="3597002"/>
            <a:ext cx="2587905" cy="64633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75" name="TextBox 74">
            <a:extLst>
              <a:ext uri="{FF2B5EF4-FFF2-40B4-BE49-F238E27FC236}">
                <a16:creationId xmlns:a16="http://schemas.microsoft.com/office/drawing/2014/main" id="{3F6E9507-05EC-4B8E-81C7-5AFF8C947A60}"/>
              </a:ext>
            </a:extLst>
          </p:cNvPr>
          <p:cNvSpPr txBox="1"/>
          <p:nvPr/>
        </p:nvSpPr>
        <p:spPr>
          <a:xfrm>
            <a:off x="6007373" y="3235808"/>
            <a:ext cx="139469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76" name="TextBox 75">
            <a:extLst>
              <a:ext uri="{FF2B5EF4-FFF2-40B4-BE49-F238E27FC236}">
                <a16:creationId xmlns:a16="http://schemas.microsoft.com/office/drawing/2014/main" id="{25978684-A583-4B9C-BF0D-27154B692307}"/>
              </a:ext>
            </a:extLst>
          </p:cNvPr>
          <p:cNvSpPr txBox="1"/>
          <p:nvPr/>
        </p:nvSpPr>
        <p:spPr>
          <a:xfrm>
            <a:off x="8362761" y="2748433"/>
            <a:ext cx="2587905" cy="64633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77" name="TextBox 76">
            <a:extLst>
              <a:ext uri="{FF2B5EF4-FFF2-40B4-BE49-F238E27FC236}">
                <a16:creationId xmlns:a16="http://schemas.microsoft.com/office/drawing/2014/main" id="{A9E37F03-9C02-4B68-BCE5-F01873C5FAFC}"/>
              </a:ext>
            </a:extLst>
          </p:cNvPr>
          <p:cNvSpPr txBox="1"/>
          <p:nvPr/>
        </p:nvSpPr>
        <p:spPr>
          <a:xfrm>
            <a:off x="8362761" y="2387239"/>
            <a:ext cx="139469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cxnSp>
        <p:nvCxnSpPr>
          <p:cNvPr id="78" name="Straight Connector 37">
            <a:extLst>
              <a:ext uri="{FF2B5EF4-FFF2-40B4-BE49-F238E27FC236}">
                <a16:creationId xmlns:a16="http://schemas.microsoft.com/office/drawing/2014/main" id="{08327296-CEF6-426D-897E-9B7E27A2393C}"/>
              </a:ext>
            </a:extLst>
          </p:cNvPr>
          <p:cNvCxnSpPr/>
          <p:nvPr/>
        </p:nvCxnSpPr>
        <p:spPr>
          <a:xfrm flipV="1">
            <a:off x="8406735" y="2728623"/>
            <a:ext cx="1440000" cy="11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38">
            <a:extLst>
              <a:ext uri="{FF2B5EF4-FFF2-40B4-BE49-F238E27FC236}">
                <a16:creationId xmlns:a16="http://schemas.microsoft.com/office/drawing/2014/main" id="{1BCAB8D5-C622-43E8-ADDD-F91BDB725E09}"/>
              </a:ext>
            </a:extLst>
          </p:cNvPr>
          <p:cNvCxnSpPr/>
          <p:nvPr/>
        </p:nvCxnSpPr>
        <p:spPr>
          <a:xfrm>
            <a:off x="6049787" y="3576339"/>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39">
            <a:extLst>
              <a:ext uri="{FF2B5EF4-FFF2-40B4-BE49-F238E27FC236}">
                <a16:creationId xmlns:a16="http://schemas.microsoft.com/office/drawing/2014/main" id="{E8A0B580-930A-44E5-BF8D-073411E1B685}"/>
              </a:ext>
            </a:extLst>
          </p:cNvPr>
          <p:cNvCxnSpPr/>
          <p:nvPr/>
        </p:nvCxnSpPr>
        <p:spPr>
          <a:xfrm>
            <a:off x="3692839" y="4418961"/>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40">
            <a:extLst>
              <a:ext uri="{FF2B5EF4-FFF2-40B4-BE49-F238E27FC236}">
                <a16:creationId xmlns:a16="http://schemas.microsoft.com/office/drawing/2014/main" id="{6F9D4851-CAB7-4E4E-B1B1-E71F163A3968}"/>
              </a:ext>
            </a:extLst>
          </p:cNvPr>
          <p:cNvCxnSpPr/>
          <p:nvPr/>
        </p:nvCxnSpPr>
        <p:spPr>
          <a:xfrm>
            <a:off x="1335891" y="5261582"/>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Group 41">
            <a:extLst>
              <a:ext uri="{FF2B5EF4-FFF2-40B4-BE49-F238E27FC236}">
                <a16:creationId xmlns:a16="http://schemas.microsoft.com/office/drawing/2014/main" id="{7B05AD30-1E1F-4F0B-8B83-C9C46D022CF4}"/>
              </a:ext>
            </a:extLst>
          </p:cNvPr>
          <p:cNvGrpSpPr/>
          <p:nvPr/>
        </p:nvGrpSpPr>
        <p:grpSpPr>
          <a:xfrm>
            <a:off x="1791465" y="1819517"/>
            <a:ext cx="3163182" cy="1425878"/>
            <a:chOff x="-475009" y="1114177"/>
            <a:chExt cx="3131959" cy="1425878"/>
          </a:xfrm>
        </p:grpSpPr>
        <p:sp>
          <p:nvSpPr>
            <p:cNvPr id="83" name="TextBox 82">
              <a:extLst>
                <a:ext uri="{FF2B5EF4-FFF2-40B4-BE49-F238E27FC236}">
                  <a16:creationId xmlns:a16="http://schemas.microsoft.com/office/drawing/2014/main" id="{75A72D54-FC62-4C79-8FA7-9FC01B0803FC}"/>
                </a:ext>
              </a:extLst>
            </p:cNvPr>
            <p:cNvSpPr txBox="1"/>
            <p:nvPr/>
          </p:nvSpPr>
          <p:spPr>
            <a:xfrm>
              <a:off x="-475009" y="1114177"/>
              <a:ext cx="312930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24" name="TextBox 123">
              <a:extLst>
                <a:ext uri="{FF2B5EF4-FFF2-40B4-BE49-F238E27FC236}">
                  <a16:creationId xmlns:a16="http://schemas.microsoft.com/office/drawing/2014/main" id="{98FDF8B9-B717-42DC-B198-E3B6ECBF8F1F}"/>
                </a:ext>
              </a:extLst>
            </p:cNvPr>
            <p:cNvSpPr txBox="1"/>
            <p:nvPr/>
          </p:nvSpPr>
          <p:spPr>
            <a:xfrm>
              <a:off x="-460976" y="1339726"/>
              <a:ext cx="3117926" cy="1200329"/>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You can simply impress your audience and add a unique zing and appeal to your Presentations. Easy to change colors, photos and Text. I hope and I believe that this Template will your Time, Money and Reputation. </a:t>
              </a:r>
              <a:endParaRPr lang="ko-KR" altLang="en-US" sz="1200" dirty="0">
                <a:solidFill>
                  <a:schemeClr val="tx1">
                    <a:lumMod val="75000"/>
                    <a:lumOff val="25000"/>
                  </a:schemeClr>
                </a:solidFill>
                <a:latin typeface="Arial" pitchFamily="34" charset="0"/>
                <a:cs typeface="Arial" pitchFamily="34" charset="0"/>
              </a:endParaRPr>
            </a:p>
          </p:txBody>
        </p:sp>
      </p:grpSp>
      <p:sp>
        <p:nvSpPr>
          <p:cNvPr id="125" name="Rounded Rectangle 5">
            <a:extLst>
              <a:ext uri="{FF2B5EF4-FFF2-40B4-BE49-F238E27FC236}">
                <a16:creationId xmlns:a16="http://schemas.microsoft.com/office/drawing/2014/main" id="{0C14FECE-89ED-44EC-B989-BAF3521D07CA}"/>
              </a:ext>
            </a:extLst>
          </p:cNvPr>
          <p:cNvSpPr/>
          <p:nvPr/>
        </p:nvSpPr>
        <p:spPr>
          <a:xfrm flipH="1">
            <a:off x="5219158" y="389265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6" name="Rectangle 9">
            <a:extLst>
              <a:ext uri="{FF2B5EF4-FFF2-40B4-BE49-F238E27FC236}">
                <a16:creationId xmlns:a16="http://schemas.microsoft.com/office/drawing/2014/main" id="{DF6917A4-81B9-45A4-971F-258450D91974}"/>
              </a:ext>
            </a:extLst>
          </p:cNvPr>
          <p:cNvSpPr/>
          <p:nvPr/>
        </p:nvSpPr>
        <p:spPr>
          <a:xfrm>
            <a:off x="10795319" y="2128544"/>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7" name="Freeform 18">
            <a:extLst>
              <a:ext uri="{FF2B5EF4-FFF2-40B4-BE49-F238E27FC236}">
                <a16:creationId xmlns:a16="http://schemas.microsoft.com/office/drawing/2014/main" id="{FC9D7180-925A-4780-9523-B531B052BE45}"/>
              </a:ext>
            </a:extLst>
          </p:cNvPr>
          <p:cNvSpPr/>
          <p:nvPr/>
        </p:nvSpPr>
        <p:spPr>
          <a:xfrm>
            <a:off x="2823199" y="4635371"/>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8" name="Oval 21">
            <a:extLst>
              <a:ext uri="{FF2B5EF4-FFF2-40B4-BE49-F238E27FC236}">
                <a16:creationId xmlns:a16="http://schemas.microsoft.com/office/drawing/2014/main" id="{9434A050-3CAC-41E4-A0D4-A428E861D358}"/>
              </a:ext>
            </a:extLst>
          </p:cNvPr>
          <p:cNvSpPr>
            <a:spLocks noChangeAspect="1"/>
          </p:cNvSpPr>
          <p:nvPr/>
        </p:nvSpPr>
        <p:spPr>
          <a:xfrm>
            <a:off x="7692886" y="2998970"/>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8333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ABD8CE-F59A-4776-B274-1105F66F560A}"/>
              </a:ext>
            </a:extLst>
          </p:cNvPr>
          <p:cNvSpPr txBox="1"/>
          <p:nvPr/>
        </p:nvSpPr>
        <p:spPr>
          <a:xfrm>
            <a:off x="7187723" y="3990693"/>
            <a:ext cx="4330204"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You can simply impress your audience and add a unique zing and appeal to your Presentations. Easy to change colors, photos and Text. Get a modern PowerPoint  Presentation that is beautifully designed. I hope and I believe that this Template will your Time, Money and Reputation. </a:t>
            </a:r>
          </a:p>
        </p:txBody>
      </p:sp>
      <p:sp>
        <p:nvSpPr>
          <p:cNvPr id="8" name="Text Placeholder 10">
            <a:extLst>
              <a:ext uri="{FF2B5EF4-FFF2-40B4-BE49-F238E27FC236}">
                <a16:creationId xmlns:a16="http://schemas.microsoft.com/office/drawing/2014/main" id="{43EC0783-FB1B-46DD-87BA-125DFDD07E75}"/>
              </a:ext>
            </a:extLst>
          </p:cNvPr>
          <p:cNvSpPr txBox="1">
            <a:spLocks/>
          </p:cNvSpPr>
          <p:nvPr/>
        </p:nvSpPr>
        <p:spPr>
          <a:xfrm>
            <a:off x="7187723" y="2356338"/>
            <a:ext cx="3204786" cy="116058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accent4"/>
                </a:solidFill>
                <a:latin typeface="+mj-lt"/>
                <a:cs typeface="Arial" pitchFamily="34" charset="0"/>
              </a:rPr>
              <a:t>Portfolio </a:t>
            </a:r>
            <a:r>
              <a:rPr lang="en-US" altLang="ko-KR" sz="3600" b="1" dirty="0">
                <a:solidFill>
                  <a:schemeClr val="accent3"/>
                </a:solidFill>
                <a:latin typeface="+mj-lt"/>
                <a:cs typeface="Arial" pitchFamily="34" charset="0"/>
              </a:rPr>
              <a:t>Presentation</a:t>
            </a:r>
          </a:p>
        </p:txBody>
      </p:sp>
      <p:grpSp>
        <p:nvGrpSpPr>
          <p:cNvPr id="16" name="그룹 15">
            <a:extLst>
              <a:ext uri="{FF2B5EF4-FFF2-40B4-BE49-F238E27FC236}">
                <a16:creationId xmlns:a16="http://schemas.microsoft.com/office/drawing/2014/main" id="{1740D9F6-FBB0-4786-8996-73BAF64C2D2D}"/>
              </a:ext>
            </a:extLst>
          </p:cNvPr>
          <p:cNvGrpSpPr/>
          <p:nvPr/>
        </p:nvGrpSpPr>
        <p:grpSpPr>
          <a:xfrm>
            <a:off x="9318061" y="2225079"/>
            <a:ext cx="885616" cy="994842"/>
            <a:chOff x="9318061" y="2225079"/>
            <a:chExt cx="885616" cy="994842"/>
          </a:xfrm>
        </p:grpSpPr>
        <p:pic>
          <p:nvPicPr>
            <p:cNvPr id="11" name="Picture 2">
              <a:extLst>
                <a:ext uri="{FF2B5EF4-FFF2-40B4-BE49-F238E27FC236}">
                  <a16:creationId xmlns:a16="http://schemas.microsoft.com/office/drawing/2014/main" id="{C3E697A3-EF22-484C-9E7C-328773ACD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061" y="2225079"/>
              <a:ext cx="885616" cy="994842"/>
            </a:xfrm>
            <a:prstGeom prst="rect">
              <a:avLst/>
            </a:prstGeom>
          </p:spPr>
        </p:pic>
        <p:sp>
          <p:nvSpPr>
            <p:cNvPr id="13" name="타원 12">
              <a:extLst>
                <a:ext uri="{FF2B5EF4-FFF2-40B4-BE49-F238E27FC236}">
                  <a16:creationId xmlns:a16="http://schemas.microsoft.com/office/drawing/2014/main" id="{69F1C4DB-58B1-4CF6-8F65-4D4FCAAC7059}"/>
                </a:ext>
              </a:extLst>
            </p:cNvPr>
            <p:cNvSpPr/>
            <p:nvPr/>
          </p:nvSpPr>
          <p:spPr>
            <a:xfrm>
              <a:off x="9627174" y="2593741"/>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 name="그룹 14">
            <a:extLst>
              <a:ext uri="{FF2B5EF4-FFF2-40B4-BE49-F238E27FC236}">
                <a16:creationId xmlns:a16="http://schemas.microsoft.com/office/drawing/2014/main" id="{F19FBE9E-EB14-44E9-BA5C-9771D194F662}"/>
              </a:ext>
            </a:extLst>
          </p:cNvPr>
          <p:cNvGrpSpPr/>
          <p:nvPr/>
        </p:nvGrpSpPr>
        <p:grpSpPr>
          <a:xfrm>
            <a:off x="10203677" y="2082689"/>
            <a:ext cx="497945" cy="559358"/>
            <a:chOff x="12294514" y="5018467"/>
            <a:chExt cx="885600" cy="994823"/>
          </a:xfrm>
        </p:grpSpPr>
        <p:pic>
          <p:nvPicPr>
            <p:cNvPr id="12" name="Picture 5">
              <a:extLst>
                <a:ext uri="{FF2B5EF4-FFF2-40B4-BE49-F238E27FC236}">
                  <a16:creationId xmlns:a16="http://schemas.microsoft.com/office/drawing/2014/main" id="{B0A32F77-2A9B-4363-A363-03C8B2BDC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4514" y="5018467"/>
              <a:ext cx="885600" cy="994823"/>
            </a:xfrm>
            <a:prstGeom prst="rect">
              <a:avLst/>
            </a:prstGeom>
          </p:spPr>
        </p:pic>
        <p:sp>
          <p:nvSpPr>
            <p:cNvPr id="14" name="타원 13">
              <a:extLst>
                <a:ext uri="{FF2B5EF4-FFF2-40B4-BE49-F238E27FC236}">
                  <a16:creationId xmlns:a16="http://schemas.microsoft.com/office/drawing/2014/main" id="{4EF82E38-6BB9-4529-B9DC-0074FCEAC01E}"/>
                </a:ext>
              </a:extLst>
            </p:cNvPr>
            <p:cNvSpPr/>
            <p:nvPr/>
          </p:nvSpPr>
          <p:spPr>
            <a:xfrm>
              <a:off x="12612506" y="5415865"/>
              <a:ext cx="161925" cy="16192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Picture Placeholder 1"/>
          <p:cNvSpPr>
            <a:spLocks noGrp="1"/>
          </p:cNvSpPr>
          <p:nvPr>
            <p:ph type="pic" idx="14"/>
          </p:nvPr>
        </p:nvSpPr>
        <p:spPr/>
      </p:sp>
    </p:spTree>
    <p:extLst>
      <p:ext uri="{BB962C8B-B14F-4D97-AF65-F5344CB8AC3E}">
        <p14:creationId xmlns:p14="http://schemas.microsoft.com/office/powerpoint/2010/main" val="422719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3" name="자유형 25">
            <a:extLst>
              <a:ext uri="{FF2B5EF4-FFF2-40B4-BE49-F238E27FC236}">
                <a16:creationId xmlns:a16="http://schemas.microsoft.com/office/drawing/2014/main" id="{C0C75718-96E9-4348-9F5B-A309B32696E2}"/>
              </a:ext>
            </a:extLst>
          </p:cNvPr>
          <p:cNvSpPr/>
          <p:nvPr/>
        </p:nvSpPr>
        <p:spPr>
          <a:xfrm flipV="1">
            <a:off x="1219160" y="276543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자유형 27">
            <a:extLst>
              <a:ext uri="{FF2B5EF4-FFF2-40B4-BE49-F238E27FC236}">
                <a16:creationId xmlns:a16="http://schemas.microsoft.com/office/drawing/2014/main" id="{E0A5E43C-C64A-4063-8FAA-CEF767C9B142}"/>
              </a:ext>
            </a:extLst>
          </p:cNvPr>
          <p:cNvSpPr/>
          <p:nvPr/>
        </p:nvSpPr>
        <p:spPr>
          <a:xfrm flipV="1">
            <a:off x="1219160" y="367610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 name="자유형 29">
            <a:extLst>
              <a:ext uri="{FF2B5EF4-FFF2-40B4-BE49-F238E27FC236}">
                <a16:creationId xmlns:a16="http://schemas.microsoft.com/office/drawing/2014/main" id="{D9091327-E7CF-4F86-8B33-6CB54B956B65}"/>
              </a:ext>
            </a:extLst>
          </p:cNvPr>
          <p:cNvSpPr/>
          <p:nvPr/>
        </p:nvSpPr>
        <p:spPr>
          <a:xfrm flipV="1">
            <a:off x="1219160" y="458677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 name="자유형 30">
            <a:extLst>
              <a:ext uri="{FF2B5EF4-FFF2-40B4-BE49-F238E27FC236}">
                <a16:creationId xmlns:a16="http://schemas.microsoft.com/office/drawing/2014/main" id="{6D3AE8B5-3644-489E-A99B-7646FA89ADA4}"/>
              </a:ext>
            </a:extLst>
          </p:cNvPr>
          <p:cNvSpPr/>
          <p:nvPr/>
        </p:nvSpPr>
        <p:spPr>
          <a:xfrm flipV="1">
            <a:off x="1219160" y="549744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 name="Oval 10">
            <a:extLst>
              <a:ext uri="{FF2B5EF4-FFF2-40B4-BE49-F238E27FC236}">
                <a16:creationId xmlns:a16="http://schemas.microsoft.com/office/drawing/2014/main" id="{041B70EF-90D3-4F45-B2F5-EBBCA42A0A8F}"/>
              </a:ext>
            </a:extLst>
          </p:cNvPr>
          <p:cNvSpPr/>
          <p:nvPr/>
        </p:nvSpPr>
        <p:spPr>
          <a:xfrm>
            <a:off x="1181100" y="2956984"/>
            <a:ext cx="573285" cy="573285"/>
          </a:xfrm>
          <a:prstGeom prst="teardrop">
            <a:avLst/>
          </a:prstGeom>
          <a:solidFill>
            <a:schemeClr val="accent3"/>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2</a:t>
            </a:r>
          </a:p>
        </p:txBody>
      </p:sp>
      <p:sp>
        <p:nvSpPr>
          <p:cNvPr id="8" name="Oval 10">
            <a:extLst>
              <a:ext uri="{FF2B5EF4-FFF2-40B4-BE49-F238E27FC236}">
                <a16:creationId xmlns:a16="http://schemas.microsoft.com/office/drawing/2014/main" id="{55D5C5F5-DAB7-4037-A834-948818EBD8BD}"/>
              </a:ext>
            </a:extLst>
          </p:cNvPr>
          <p:cNvSpPr/>
          <p:nvPr/>
        </p:nvSpPr>
        <p:spPr>
          <a:xfrm>
            <a:off x="1181099" y="3867655"/>
            <a:ext cx="573285" cy="573285"/>
          </a:xfrm>
          <a:prstGeom prst="teardrop">
            <a:avLst/>
          </a:prstGeom>
          <a:solidFill>
            <a:schemeClr val="accent2"/>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3</a:t>
            </a:r>
          </a:p>
        </p:txBody>
      </p:sp>
      <p:sp>
        <p:nvSpPr>
          <p:cNvPr id="9" name="Oval 10">
            <a:extLst>
              <a:ext uri="{FF2B5EF4-FFF2-40B4-BE49-F238E27FC236}">
                <a16:creationId xmlns:a16="http://schemas.microsoft.com/office/drawing/2014/main" id="{C3F748EF-66E5-4FE2-AB0E-55CCBE166F78}"/>
              </a:ext>
            </a:extLst>
          </p:cNvPr>
          <p:cNvSpPr/>
          <p:nvPr/>
        </p:nvSpPr>
        <p:spPr>
          <a:xfrm>
            <a:off x="1181098" y="4778326"/>
            <a:ext cx="573285" cy="573285"/>
          </a:xfrm>
          <a:prstGeom prst="teardrop">
            <a:avLst/>
          </a:prstGeom>
          <a:solidFill>
            <a:schemeClr val="accent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4</a:t>
            </a:r>
          </a:p>
        </p:txBody>
      </p:sp>
      <p:sp>
        <p:nvSpPr>
          <p:cNvPr id="10" name="Oval 10">
            <a:extLst>
              <a:ext uri="{FF2B5EF4-FFF2-40B4-BE49-F238E27FC236}">
                <a16:creationId xmlns:a16="http://schemas.microsoft.com/office/drawing/2014/main" id="{4B90F3C1-382C-405D-B6C5-C9B70C937550}"/>
              </a:ext>
            </a:extLst>
          </p:cNvPr>
          <p:cNvSpPr/>
          <p:nvPr/>
        </p:nvSpPr>
        <p:spPr>
          <a:xfrm>
            <a:off x="1181097" y="5688996"/>
            <a:ext cx="573285" cy="573285"/>
          </a:xfrm>
          <a:prstGeom prst="teardrop">
            <a:avLst/>
          </a:prstGeom>
          <a:solidFill>
            <a:schemeClr val="accent6"/>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5</a:t>
            </a:r>
          </a:p>
        </p:txBody>
      </p:sp>
      <p:sp>
        <p:nvSpPr>
          <p:cNvPr id="11" name="Oval 10">
            <a:extLst>
              <a:ext uri="{FF2B5EF4-FFF2-40B4-BE49-F238E27FC236}">
                <a16:creationId xmlns:a16="http://schemas.microsoft.com/office/drawing/2014/main" id="{007A55A5-2342-41A1-BC82-C5F2F5F61ABC}"/>
              </a:ext>
            </a:extLst>
          </p:cNvPr>
          <p:cNvSpPr/>
          <p:nvPr/>
        </p:nvSpPr>
        <p:spPr>
          <a:xfrm>
            <a:off x="1173283" y="2046313"/>
            <a:ext cx="573285" cy="573285"/>
          </a:xfrm>
          <a:prstGeom prst="teardrop">
            <a:avLst/>
          </a:prstGeom>
          <a:solidFill>
            <a:schemeClr val="accent4"/>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1</a:t>
            </a:r>
          </a:p>
        </p:txBody>
      </p:sp>
      <p:sp>
        <p:nvSpPr>
          <p:cNvPr id="12" name="TextBox 11">
            <a:extLst>
              <a:ext uri="{FF2B5EF4-FFF2-40B4-BE49-F238E27FC236}">
                <a16:creationId xmlns:a16="http://schemas.microsoft.com/office/drawing/2014/main" id="{946BEF75-9616-4E2F-8DA1-4963D0D3C4A8}"/>
              </a:ext>
            </a:extLst>
          </p:cNvPr>
          <p:cNvSpPr txBox="1"/>
          <p:nvPr/>
        </p:nvSpPr>
        <p:spPr>
          <a:xfrm>
            <a:off x="1973186" y="5744806"/>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3" name="TextBox 12">
            <a:extLst>
              <a:ext uri="{FF2B5EF4-FFF2-40B4-BE49-F238E27FC236}">
                <a16:creationId xmlns:a16="http://schemas.microsoft.com/office/drawing/2014/main" id="{C9480829-BB03-41FB-A2A6-EE807A3B037A}"/>
              </a:ext>
            </a:extLst>
          </p:cNvPr>
          <p:cNvSpPr txBox="1"/>
          <p:nvPr/>
        </p:nvSpPr>
        <p:spPr>
          <a:xfrm>
            <a:off x="1973185" y="483413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4" name="TextBox 13">
            <a:extLst>
              <a:ext uri="{FF2B5EF4-FFF2-40B4-BE49-F238E27FC236}">
                <a16:creationId xmlns:a16="http://schemas.microsoft.com/office/drawing/2014/main" id="{CA2EEDD4-2835-444A-92BE-967E8352F2BB}"/>
              </a:ext>
            </a:extLst>
          </p:cNvPr>
          <p:cNvSpPr txBox="1"/>
          <p:nvPr/>
        </p:nvSpPr>
        <p:spPr>
          <a:xfrm>
            <a:off x="1973184" y="392346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5" name="TextBox 14">
            <a:extLst>
              <a:ext uri="{FF2B5EF4-FFF2-40B4-BE49-F238E27FC236}">
                <a16:creationId xmlns:a16="http://schemas.microsoft.com/office/drawing/2014/main" id="{4D79EC3A-ED1C-4E11-9CCB-304A48D5F2FD}"/>
              </a:ext>
            </a:extLst>
          </p:cNvPr>
          <p:cNvSpPr txBox="1"/>
          <p:nvPr/>
        </p:nvSpPr>
        <p:spPr>
          <a:xfrm>
            <a:off x="1973183" y="301279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6" name="TextBox 15">
            <a:extLst>
              <a:ext uri="{FF2B5EF4-FFF2-40B4-BE49-F238E27FC236}">
                <a16:creationId xmlns:a16="http://schemas.microsoft.com/office/drawing/2014/main" id="{4AC7ABB3-3C99-432F-85BE-6256A2C10147}"/>
              </a:ext>
            </a:extLst>
          </p:cNvPr>
          <p:cNvSpPr txBox="1"/>
          <p:nvPr/>
        </p:nvSpPr>
        <p:spPr>
          <a:xfrm>
            <a:off x="1973182" y="210212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7" name="TextBox 16">
            <a:extLst>
              <a:ext uri="{FF2B5EF4-FFF2-40B4-BE49-F238E27FC236}">
                <a16:creationId xmlns:a16="http://schemas.microsoft.com/office/drawing/2014/main" id="{AFFF6D40-E7AB-4A2A-B69F-A00D7E21EDBC}"/>
              </a:ext>
            </a:extLst>
          </p:cNvPr>
          <p:cNvSpPr txBox="1"/>
          <p:nvPr/>
        </p:nvSpPr>
        <p:spPr>
          <a:xfrm>
            <a:off x="9902682" y="1979012"/>
            <a:ext cx="1740892" cy="707886"/>
          </a:xfrm>
          <a:prstGeom prst="rect">
            <a:avLst/>
          </a:prstGeom>
          <a:noFill/>
        </p:spPr>
        <p:txBody>
          <a:bodyPr wrap="square" rtlCol="0" anchor="t">
            <a:spAutoFit/>
          </a:bodyPr>
          <a:lstStyle/>
          <a:p>
            <a:r>
              <a:rPr lang="en-US" altLang="ko-KR" sz="4000" dirty="0">
                <a:solidFill>
                  <a:schemeClr val="accent4"/>
                </a:solidFill>
              </a:rPr>
              <a:t>A </a:t>
            </a:r>
            <a:r>
              <a:rPr lang="en-US" altLang="ko-KR" sz="2000" dirty="0">
                <a:solidFill>
                  <a:schemeClr val="accent4"/>
                </a:solidFill>
              </a:rPr>
              <a:t>Contents</a:t>
            </a:r>
          </a:p>
        </p:txBody>
      </p:sp>
      <p:sp>
        <p:nvSpPr>
          <p:cNvPr id="18" name="TextBox 17">
            <a:extLst>
              <a:ext uri="{FF2B5EF4-FFF2-40B4-BE49-F238E27FC236}">
                <a16:creationId xmlns:a16="http://schemas.microsoft.com/office/drawing/2014/main" id="{E7833297-C05E-46ED-A353-0CA9F88D4254}"/>
              </a:ext>
            </a:extLst>
          </p:cNvPr>
          <p:cNvSpPr txBox="1"/>
          <p:nvPr/>
        </p:nvSpPr>
        <p:spPr>
          <a:xfrm>
            <a:off x="9902682" y="2889683"/>
            <a:ext cx="1740892" cy="707886"/>
          </a:xfrm>
          <a:prstGeom prst="rect">
            <a:avLst/>
          </a:prstGeom>
          <a:noFill/>
        </p:spPr>
        <p:txBody>
          <a:bodyPr wrap="square" rtlCol="0" anchor="t">
            <a:spAutoFit/>
          </a:bodyPr>
          <a:lstStyle/>
          <a:p>
            <a:r>
              <a:rPr lang="en-US" altLang="ko-KR" sz="4000" dirty="0">
                <a:solidFill>
                  <a:schemeClr val="accent3"/>
                </a:solidFill>
              </a:rPr>
              <a:t>B </a:t>
            </a:r>
            <a:r>
              <a:rPr lang="en-US" altLang="ko-KR" sz="2000" dirty="0">
                <a:solidFill>
                  <a:schemeClr val="accent3"/>
                </a:solidFill>
              </a:rPr>
              <a:t>Contents</a:t>
            </a:r>
          </a:p>
        </p:txBody>
      </p:sp>
      <p:sp>
        <p:nvSpPr>
          <p:cNvPr id="19" name="TextBox 18">
            <a:extLst>
              <a:ext uri="{FF2B5EF4-FFF2-40B4-BE49-F238E27FC236}">
                <a16:creationId xmlns:a16="http://schemas.microsoft.com/office/drawing/2014/main" id="{4E73CF15-C764-41BC-89A3-4312F7F1BA2F}"/>
              </a:ext>
            </a:extLst>
          </p:cNvPr>
          <p:cNvSpPr txBox="1"/>
          <p:nvPr/>
        </p:nvSpPr>
        <p:spPr>
          <a:xfrm>
            <a:off x="9902682" y="3800354"/>
            <a:ext cx="1740892" cy="707886"/>
          </a:xfrm>
          <a:prstGeom prst="rect">
            <a:avLst/>
          </a:prstGeom>
          <a:noFill/>
        </p:spPr>
        <p:txBody>
          <a:bodyPr wrap="square" rtlCol="0" anchor="t">
            <a:spAutoFit/>
          </a:bodyPr>
          <a:lstStyle/>
          <a:p>
            <a:r>
              <a:rPr lang="en-US" altLang="ko-KR" sz="4000" dirty="0">
                <a:solidFill>
                  <a:schemeClr val="accent2"/>
                </a:solidFill>
              </a:rPr>
              <a:t>C </a:t>
            </a:r>
            <a:r>
              <a:rPr lang="en-US" altLang="ko-KR" sz="2000" dirty="0">
                <a:solidFill>
                  <a:schemeClr val="accent2"/>
                </a:solidFill>
              </a:rPr>
              <a:t>Contents</a:t>
            </a:r>
          </a:p>
        </p:txBody>
      </p:sp>
      <p:sp>
        <p:nvSpPr>
          <p:cNvPr id="20" name="TextBox 19">
            <a:extLst>
              <a:ext uri="{FF2B5EF4-FFF2-40B4-BE49-F238E27FC236}">
                <a16:creationId xmlns:a16="http://schemas.microsoft.com/office/drawing/2014/main" id="{6044D42E-EF1E-4B6D-9266-5BC3768E55AA}"/>
              </a:ext>
            </a:extLst>
          </p:cNvPr>
          <p:cNvSpPr txBox="1"/>
          <p:nvPr/>
        </p:nvSpPr>
        <p:spPr>
          <a:xfrm>
            <a:off x="9902682" y="4711025"/>
            <a:ext cx="1740892" cy="707886"/>
          </a:xfrm>
          <a:prstGeom prst="rect">
            <a:avLst/>
          </a:prstGeom>
          <a:noFill/>
        </p:spPr>
        <p:txBody>
          <a:bodyPr wrap="square" rtlCol="0" anchor="t">
            <a:spAutoFit/>
          </a:bodyPr>
          <a:lstStyle/>
          <a:p>
            <a:r>
              <a:rPr lang="en-US" altLang="ko-KR" sz="4000" dirty="0">
                <a:solidFill>
                  <a:schemeClr val="accent1"/>
                </a:solidFill>
              </a:rPr>
              <a:t>D </a:t>
            </a:r>
            <a:r>
              <a:rPr lang="en-US" altLang="ko-KR" sz="2000" dirty="0">
                <a:solidFill>
                  <a:schemeClr val="accent1"/>
                </a:solidFill>
              </a:rPr>
              <a:t>Contents</a:t>
            </a:r>
          </a:p>
        </p:txBody>
      </p:sp>
      <p:sp>
        <p:nvSpPr>
          <p:cNvPr id="21" name="TextBox 20">
            <a:extLst>
              <a:ext uri="{FF2B5EF4-FFF2-40B4-BE49-F238E27FC236}">
                <a16:creationId xmlns:a16="http://schemas.microsoft.com/office/drawing/2014/main" id="{78118D30-919F-4C51-A445-28050069EA9E}"/>
              </a:ext>
            </a:extLst>
          </p:cNvPr>
          <p:cNvSpPr txBox="1"/>
          <p:nvPr/>
        </p:nvSpPr>
        <p:spPr>
          <a:xfrm>
            <a:off x="9902682" y="5621695"/>
            <a:ext cx="1740892" cy="707886"/>
          </a:xfrm>
          <a:prstGeom prst="rect">
            <a:avLst/>
          </a:prstGeom>
          <a:noFill/>
        </p:spPr>
        <p:txBody>
          <a:bodyPr wrap="square" rtlCol="0" anchor="t">
            <a:spAutoFit/>
          </a:bodyPr>
          <a:lstStyle/>
          <a:p>
            <a:r>
              <a:rPr lang="en-US" altLang="ko-KR" sz="4000" dirty="0">
                <a:solidFill>
                  <a:schemeClr val="accent6"/>
                </a:solidFill>
              </a:rPr>
              <a:t>E </a:t>
            </a:r>
            <a:r>
              <a:rPr lang="en-US" altLang="ko-KR" sz="2000" dirty="0">
                <a:solidFill>
                  <a:schemeClr val="accent6"/>
                </a:solidFill>
              </a:rPr>
              <a:t>Contents</a:t>
            </a:r>
          </a:p>
        </p:txBody>
      </p:sp>
    </p:spTree>
    <p:extLst>
      <p:ext uri="{BB962C8B-B14F-4D97-AF65-F5344CB8AC3E}">
        <p14:creationId xmlns:p14="http://schemas.microsoft.com/office/powerpoint/2010/main" val="61447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pSp>
        <p:nvGrpSpPr>
          <p:cNvPr id="3" name="Group 43">
            <a:extLst>
              <a:ext uri="{FF2B5EF4-FFF2-40B4-BE49-F238E27FC236}">
                <a16:creationId xmlns:a16="http://schemas.microsoft.com/office/drawing/2014/main" id="{967A330E-28E2-405C-80AD-BBD25213345E}"/>
              </a:ext>
            </a:extLst>
          </p:cNvPr>
          <p:cNvGrpSpPr/>
          <p:nvPr/>
        </p:nvGrpSpPr>
        <p:grpSpPr>
          <a:xfrm>
            <a:off x="5732705" y="1939008"/>
            <a:ext cx="676755" cy="4244410"/>
            <a:chOff x="1586627" y="2037526"/>
            <a:chExt cx="676755" cy="4244410"/>
          </a:xfrm>
        </p:grpSpPr>
        <p:sp>
          <p:nvSpPr>
            <p:cNvPr id="4" name="Oval 44">
              <a:extLst>
                <a:ext uri="{FF2B5EF4-FFF2-40B4-BE49-F238E27FC236}">
                  <a16:creationId xmlns:a16="http://schemas.microsoft.com/office/drawing/2014/main" id="{F294D65C-D8E6-4F14-AEAC-C6DD3A6AD23B}"/>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5" name="Group 45">
              <a:extLst>
                <a:ext uri="{FF2B5EF4-FFF2-40B4-BE49-F238E27FC236}">
                  <a16:creationId xmlns:a16="http://schemas.microsoft.com/office/drawing/2014/main" id="{96B8B73C-442A-424F-B3DD-8C2657994924}"/>
                </a:ext>
              </a:extLst>
            </p:cNvPr>
            <p:cNvGrpSpPr/>
            <p:nvPr/>
          </p:nvGrpSpPr>
          <p:grpSpPr>
            <a:xfrm>
              <a:off x="1636972" y="2037526"/>
              <a:ext cx="576064" cy="3479706"/>
              <a:chOff x="1475656" y="2132856"/>
              <a:chExt cx="576064" cy="3924188"/>
            </a:xfrm>
          </p:grpSpPr>
          <p:sp>
            <p:nvSpPr>
              <p:cNvPr id="6" name="Rounded Rectangle 46">
                <a:extLst>
                  <a:ext uri="{FF2B5EF4-FFF2-40B4-BE49-F238E27FC236}">
                    <a16:creationId xmlns:a16="http://schemas.microsoft.com/office/drawing/2014/main" id="{CD81DA8F-D1C4-442B-8319-861C5736373A}"/>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cxnSp>
            <p:nvCxnSpPr>
              <p:cNvPr id="7" name="Straight Connector 47">
                <a:extLst>
                  <a:ext uri="{FF2B5EF4-FFF2-40B4-BE49-F238E27FC236}">
                    <a16:creationId xmlns:a16="http://schemas.microsoft.com/office/drawing/2014/main" id="{41FF1E67-6210-4F66-AE4F-7E64C0EE821B}"/>
                  </a:ext>
                </a:extLst>
              </p:cNvPr>
              <p:cNvCxnSpPr/>
              <p:nvPr/>
            </p:nvCxnSpPr>
            <p:spPr>
              <a:xfrm>
                <a:off x="1765430" y="4645230"/>
                <a:ext cx="0" cy="1304050"/>
              </a:xfrm>
              <a:prstGeom prst="line">
                <a:avLst/>
              </a:prstGeom>
              <a:ln w="444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8" name="Group 20">
            <a:extLst>
              <a:ext uri="{FF2B5EF4-FFF2-40B4-BE49-F238E27FC236}">
                <a16:creationId xmlns:a16="http://schemas.microsoft.com/office/drawing/2014/main" id="{881F7BE1-BC4F-439C-AD42-12BB7EC145D5}"/>
              </a:ext>
            </a:extLst>
          </p:cNvPr>
          <p:cNvGrpSpPr/>
          <p:nvPr/>
        </p:nvGrpSpPr>
        <p:grpSpPr>
          <a:xfrm>
            <a:off x="1818947" y="1939008"/>
            <a:ext cx="676755" cy="4244410"/>
            <a:chOff x="1586627" y="2037526"/>
            <a:chExt cx="676755" cy="4244410"/>
          </a:xfrm>
        </p:grpSpPr>
        <p:sp>
          <p:nvSpPr>
            <p:cNvPr id="9" name="Oval 3">
              <a:extLst>
                <a:ext uri="{FF2B5EF4-FFF2-40B4-BE49-F238E27FC236}">
                  <a16:creationId xmlns:a16="http://schemas.microsoft.com/office/drawing/2014/main" id="{DC10019D-F0D2-4CF6-8E86-DA3B2ADAA29D}"/>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10" name="Group 19">
              <a:extLst>
                <a:ext uri="{FF2B5EF4-FFF2-40B4-BE49-F238E27FC236}">
                  <a16:creationId xmlns:a16="http://schemas.microsoft.com/office/drawing/2014/main" id="{CAE14F52-7F1C-4370-BC2D-1796BBA41D3D}"/>
                </a:ext>
              </a:extLst>
            </p:cNvPr>
            <p:cNvGrpSpPr/>
            <p:nvPr/>
          </p:nvGrpSpPr>
          <p:grpSpPr>
            <a:xfrm>
              <a:off x="1636972" y="2037526"/>
              <a:ext cx="576064" cy="3479706"/>
              <a:chOff x="1475656" y="2132856"/>
              <a:chExt cx="576064" cy="3924188"/>
            </a:xfrm>
          </p:grpSpPr>
          <p:sp>
            <p:nvSpPr>
              <p:cNvPr id="11" name="Rounded Rectangle 2">
                <a:extLst>
                  <a:ext uri="{FF2B5EF4-FFF2-40B4-BE49-F238E27FC236}">
                    <a16:creationId xmlns:a16="http://schemas.microsoft.com/office/drawing/2014/main" id="{83FAF988-6F90-4F94-B786-6A93E6BCC6B4}"/>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cxnSp>
            <p:nvCxnSpPr>
              <p:cNvPr id="12" name="Straight Connector 4">
                <a:extLst>
                  <a:ext uri="{FF2B5EF4-FFF2-40B4-BE49-F238E27FC236}">
                    <a16:creationId xmlns:a16="http://schemas.microsoft.com/office/drawing/2014/main" id="{FFD14697-883D-48ED-A08D-4F896B3D38DC}"/>
                  </a:ext>
                </a:extLst>
              </p:cNvPr>
              <p:cNvCxnSpPr/>
              <p:nvPr/>
            </p:nvCxnSpPr>
            <p:spPr>
              <a:xfrm>
                <a:off x="1765430" y="2602213"/>
                <a:ext cx="0" cy="3347067"/>
              </a:xfrm>
              <a:prstGeom prst="line">
                <a:avLst/>
              </a:prstGeom>
              <a:ln w="444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13" name="Group 27">
            <a:extLst>
              <a:ext uri="{FF2B5EF4-FFF2-40B4-BE49-F238E27FC236}">
                <a16:creationId xmlns:a16="http://schemas.microsoft.com/office/drawing/2014/main" id="{BA47D3CB-FD2F-4364-BC98-58FBDF5EF33B}"/>
              </a:ext>
            </a:extLst>
          </p:cNvPr>
          <p:cNvGrpSpPr/>
          <p:nvPr/>
        </p:nvGrpSpPr>
        <p:grpSpPr>
          <a:xfrm>
            <a:off x="2797387" y="1939008"/>
            <a:ext cx="676755" cy="4244410"/>
            <a:chOff x="1586627" y="2037526"/>
            <a:chExt cx="676755" cy="4244410"/>
          </a:xfrm>
        </p:grpSpPr>
        <p:sp>
          <p:nvSpPr>
            <p:cNvPr id="14" name="Oval 28">
              <a:extLst>
                <a:ext uri="{FF2B5EF4-FFF2-40B4-BE49-F238E27FC236}">
                  <a16:creationId xmlns:a16="http://schemas.microsoft.com/office/drawing/2014/main" id="{75A853D4-FEDD-4C2A-895D-023747F904B7}"/>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15" name="Group 29">
              <a:extLst>
                <a:ext uri="{FF2B5EF4-FFF2-40B4-BE49-F238E27FC236}">
                  <a16:creationId xmlns:a16="http://schemas.microsoft.com/office/drawing/2014/main" id="{1EDB4790-E4AB-4D21-B679-8C23ABE48541}"/>
                </a:ext>
              </a:extLst>
            </p:cNvPr>
            <p:cNvGrpSpPr/>
            <p:nvPr/>
          </p:nvGrpSpPr>
          <p:grpSpPr>
            <a:xfrm>
              <a:off x="1636972" y="2037526"/>
              <a:ext cx="576064" cy="3479706"/>
              <a:chOff x="1475656" y="2132856"/>
              <a:chExt cx="576064" cy="3924188"/>
            </a:xfrm>
          </p:grpSpPr>
          <p:sp>
            <p:nvSpPr>
              <p:cNvPr id="16" name="Rounded Rectangle 30">
                <a:extLst>
                  <a:ext uri="{FF2B5EF4-FFF2-40B4-BE49-F238E27FC236}">
                    <a16:creationId xmlns:a16="http://schemas.microsoft.com/office/drawing/2014/main" id="{E398832D-E94A-43A1-BAFC-80E7C73C801C}"/>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cxnSp>
            <p:nvCxnSpPr>
              <p:cNvPr id="17" name="Straight Connector 31">
                <a:extLst>
                  <a:ext uri="{FF2B5EF4-FFF2-40B4-BE49-F238E27FC236}">
                    <a16:creationId xmlns:a16="http://schemas.microsoft.com/office/drawing/2014/main" id="{8834CBAA-2C6E-41AB-975F-803F49CA52A1}"/>
                  </a:ext>
                </a:extLst>
              </p:cNvPr>
              <p:cNvCxnSpPr/>
              <p:nvPr/>
            </p:nvCxnSpPr>
            <p:spPr>
              <a:xfrm>
                <a:off x="1763688" y="3775819"/>
                <a:ext cx="1742" cy="2173461"/>
              </a:xfrm>
              <a:prstGeom prst="line">
                <a:avLst/>
              </a:prstGeom>
              <a:ln w="444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18" name="Group 32">
            <a:extLst>
              <a:ext uri="{FF2B5EF4-FFF2-40B4-BE49-F238E27FC236}">
                <a16:creationId xmlns:a16="http://schemas.microsoft.com/office/drawing/2014/main" id="{E5D4609D-3C21-48AD-BBAF-04263C096277}"/>
              </a:ext>
            </a:extLst>
          </p:cNvPr>
          <p:cNvGrpSpPr/>
          <p:nvPr/>
        </p:nvGrpSpPr>
        <p:grpSpPr>
          <a:xfrm>
            <a:off x="3775827" y="1939008"/>
            <a:ext cx="676755" cy="4244410"/>
            <a:chOff x="1586627" y="2037526"/>
            <a:chExt cx="676755" cy="4244410"/>
          </a:xfrm>
        </p:grpSpPr>
        <p:sp>
          <p:nvSpPr>
            <p:cNvPr id="19" name="Oval 33">
              <a:extLst>
                <a:ext uri="{FF2B5EF4-FFF2-40B4-BE49-F238E27FC236}">
                  <a16:creationId xmlns:a16="http://schemas.microsoft.com/office/drawing/2014/main" id="{57B83F51-F991-48F3-B155-4D618E5C60E6}"/>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20" name="Group 34">
              <a:extLst>
                <a:ext uri="{FF2B5EF4-FFF2-40B4-BE49-F238E27FC236}">
                  <a16:creationId xmlns:a16="http://schemas.microsoft.com/office/drawing/2014/main" id="{5F47B52E-A8CB-4107-840D-3922920474A8}"/>
                </a:ext>
              </a:extLst>
            </p:cNvPr>
            <p:cNvGrpSpPr/>
            <p:nvPr/>
          </p:nvGrpSpPr>
          <p:grpSpPr>
            <a:xfrm>
              <a:off x="1636972" y="2037526"/>
              <a:ext cx="576064" cy="3479706"/>
              <a:chOff x="1475656" y="2132856"/>
              <a:chExt cx="576064" cy="3924188"/>
            </a:xfrm>
          </p:grpSpPr>
          <p:sp>
            <p:nvSpPr>
              <p:cNvPr id="21" name="Rounded Rectangle 35">
                <a:extLst>
                  <a:ext uri="{FF2B5EF4-FFF2-40B4-BE49-F238E27FC236}">
                    <a16:creationId xmlns:a16="http://schemas.microsoft.com/office/drawing/2014/main" id="{F09D6E1C-89B5-41CE-B21A-D58961AFC987}"/>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cxnSp>
            <p:nvCxnSpPr>
              <p:cNvPr id="22" name="Straight Connector 36">
                <a:extLst>
                  <a:ext uri="{FF2B5EF4-FFF2-40B4-BE49-F238E27FC236}">
                    <a16:creationId xmlns:a16="http://schemas.microsoft.com/office/drawing/2014/main" id="{D961BC97-BCF9-4EBD-876E-E55FA7A0B628}"/>
                  </a:ext>
                </a:extLst>
              </p:cNvPr>
              <p:cNvCxnSpPr/>
              <p:nvPr/>
            </p:nvCxnSpPr>
            <p:spPr>
              <a:xfrm>
                <a:off x="1763688" y="3255269"/>
                <a:ext cx="1742" cy="2694011"/>
              </a:xfrm>
              <a:prstGeom prst="line">
                <a:avLst/>
              </a:prstGeom>
              <a:ln w="444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23" name="Group 38">
            <a:extLst>
              <a:ext uri="{FF2B5EF4-FFF2-40B4-BE49-F238E27FC236}">
                <a16:creationId xmlns:a16="http://schemas.microsoft.com/office/drawing/2014/main" id="{6125ABD5-912F-48BD-B4F7-DE8C7B082C5E}"/>
              </a:ext>
            </a:extLst>
          </p:cNvPr>
          <p:cNvGrpSpPr/>
          <p:nvPr/>
        </p:nvGrpSpPr>
        <p:grpSpPr>
          <a:xfrm>
            <a:off x="4754267" y="1939008"/>
            <a:ext cx="676755" cy="4244410"/>
            <a:chOff x="1586627" y="2037526"/>
            <a:chExt cx="676755" cy="4244410"/>
          </a:xfrm>
        </p:grpSpPr>
        <p:sp>
          <p:nvSpPr>
            <p:cNvPr id="24" name="Oval 39">
              <a:extLst>
                <a:ext uri="{FF2B5EF4-FFF2-40B4-BE49-F238E27FC236}">
                  <a16:creationId xmlns:a16="http://schemas.microsoft.com/office/drawing/2014/main" id="{B68B74A6-F404-448C-8FDF-6485D7442565}"/>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25" name="Group 40">
              <a:extLst>
                <a:ext uri="{FF2B5EF4-FFF2-40B4-BE49-F238E27FC236}">
                  <a16:creationId xmlns:a16="http://schemas.microsoft.com/office/drawing/2014/main" id="{9E9EECEC-500C-451A-B111-7557756347B1}"/>
                </a:ext>
              </a:extLst>
            </p:cNvPr>
            <p:cNvGrpSpPr/>
            <p:nvPr/>
          </p:nvGrpSpPr>
          <p:grpSpPr>
            <a:xfrm>
              <a:off x="1636972" y="2037526"/>
              <a:ext cx="576064" cy="3479706"/>
              <a:chOff x="1475656" y="2132856"/>
              <a:chExt cx="576064" cy="3924188"/>
            </a:xfrm>
          </p:grpSpPr>
          <p:sp>
            <p:nvSpPr>
              <p:cNvPr id="26" name="Rounded Rectangle 41">
                <a:extLst>
                  <a:ext uri="{FF2B5EF4-FFF2-40B4-BE49-F238E27FC236}">
                    <a16:creationId xmlns:a16="http://schemas.microsoft.com/office/drawing/2014/main" id="{D13AB774-10A5-49C7-AC3A-9DF7525B009A}"/>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cxnSp>
            <p:nvCxnSpPr>
              <p:cNvPr id="27" name="Straight Connector 42">
                <a:extLst>
                  <a:ext uri="{FF2B5EF4-FFF2-40B4-BE49-F238E27FC236}">
                    <a16:creationId xmlns:a16="http://schemas.microsoft.com/office/drawing/2014/main" id="{DB0A6CD0-51A5-4494-AC6F-24904FBE5C79}"/>
                  </a:ext>
                </a:extLst>
              </p:cNvPr>
              <p:cNvCxnSpPr/>
              <p:nvPr/>
            </p:nvCxnSpPr>
            <p:spPr>
              <a:xfrm>
                <a:off x="1765430" y="4105622"/>
                <a:ext cx="0" cy="1843658"/>
              </a:xfrm>
              <a:prstGeom prst="line">
                <a:avLst/>
              </a:prstGeom>
              <a:ln w="444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grpSp>
      <p:sp>
        <p:nvSpPr>
          <p:cNvPr id="28" name="Oval 6">
            <a:extLst>
              <a:ext uri="{FF2B5EF4-FFF2-40B4-BE49-F238E27FC236}">
                <a16:creationId xmlns:a16="http://schemas.microsoft.com/office/drawing/2014/main" id="{13212317-A685-4976-AD2B-D3A54E49638B}"/>
              </a:ext>
            </a:extLst>
          </p:cNvPr>
          <p:cNvSpPr/>
          <p:nvPr/>
        </p:nvSpPr>
        <p:spPr>
          <a:xfrm>
            <a:off x="3024698" y="5674466"/>
            <a:ext cx="248096" cy="344101"/>
          </a:xfrm>
          <a:custGeom>
            <a:avLst/>
            <a:gdLst/>
            <a:ahLst/>
            <a:cxnLst/>
            <a:rect l="l" t="t" r="r" b="b"/>
            <a:pathLst>
              <a:path w="2592288" h="3595425">
                <a:moveTo>
                  <a:pt x="870999" y="2240632"/>
                </a:moveTo>
                <a:cubicBezTo>
                  <a:pt x="950537" y="2240632"/>
                  <a:pt x="1015015" y="2305110"/>
                  <a:pt x="1015015" y="2384648"/>
                </a:cubicBezTo>
                <a:cubicBezTo>
                  <a:pt x="1015015" y="2464186"/>
                  <a:pt x="950537" y="2528664"/>
                  <a:pt x="870999" y="2528664"/>
                </a:cubicBezTo>
                <a:cubicBezTo>
                  <a:pt x="791461" y="2528664"/>
                  <a:pt x="726983" y="2464186"/>
                  <a:pt x="726983" y="2384648"/>
                </a:cubicBezTo>
                <a:cubicBezTo>
                  <a:pt x="726983" y="2305110"/>
                  <a:pt x="791461" y="2240632"/>
                  <a:pt x="870999" y="2240632"/>
                </a:cubicBezTo>
                <a:close/>
                <a:moveTo>
                  <a:pt x="1759854" y="2227895"/>
                </a:moveTo>
                <a:cubicBezTo>
                  <a:pt x="1839392" y="2227895"/>
                  <a:pt x="1903870" y="2292373"/>
                  <a:pt x="1903870" y="2371911"/>
                </a:cubicBezTo>
                <a:cubicBezTo>
                  <a:pt x="1903870" y="2451449"/>
                  <a:pt x="1839392" y="2515927"/>
                  <a:pt x="1759854" y="2515927"/>
                </a:cubicBezTo>
                <a:cubicBezTo>
                  <a:pt x="1680316" y="2515927"/>
                  <a:pt x="1615838" y="2451449"/>
                  <a:pt x="1615838" y="2371911"/>
                </a:cubicBezTo>
                <a:cubicBezTo>
                  <a:pt x="1615838" y="2292373"/>
                  <a:pt x="1680316" y="2227895"/>
                  <a:pt x="1759854" y="2227895"/>
                </a:cubicBezTo>
                <a:close/>
                <a:moveTo>
                  <a:pt x="1385123" y="1589204"/>
                </a:moveTo>
                <a:cubicBezTo>
                  <a:pt x="1235448" y="1804770"/>
                  <a:pt x="983409" y="1987450"/>
                  <a:pt x="670898" y="2082426"/>
                </a:cubicBezTo>
                <a:cubicBezTo>
                  <a:pt x="545594" y="2120508"/>
                  <a:pt x="420523" y="2141464"/>
                  <a:pt x="299833" y="2145821"/>
                </a:cubicBezTo>
                <a:cubicBezTo>
                  <a:pt x="293883" y="2197691"/>
                  <a:pt x="291256" y="2250593"/>
                  <a:pt x="291256" y="2304257"/>
                </a:cubicBezTo>
                <a:cubicBezTo>
                  <a:pt x="291256" y="2561778"/>
                  <a:pt x="351754" y="2801757"/>
                  <a:pt x="458741" y="3002075"/>
                </a:cubicBezTo>
                <a:cubicBezTo>
                  <a:pt x="529567" y="3115246"/>
                  <a:pt x="618653" y="3214138"/>
                  <a:pt x="722047" y="3294447"/>
                </a:cubicBezTo>
                <a:cubicBezTo>
                  <a:pt x="1092770" y="3582399"/>
                  <a:pt x="1578397" y="3579277"/>
                  <a:pt x="1946318" y="3286578"/>
                </a:cubicBezTo>
                <a:cubicBezTo>
                  <a:pt x="2091328" y="3171216"/>
                  <a:pt x="2207419" y="3019100"/>
                  <a:pt x="2286822" y="2844777"/>
                </a:cubicBezTo>
                <a:cubicBezTo>
                  <a:pt x="2284502" y="2848849"/>
                  <a:pt x="2281748" y="2852602"/>
                  <a:pt x="2278979" y="2856339"/>
                </a:cubicBezTo>
                <a:cubicBezTo>
                  <a:pt x="2343860" y="2689176"/>
                  <a:pt x="2379488" y="2501882"/>
                  <a:pt x="2379488" y="2304257"/>
                </a:cubicBezTo>
                <a:cubicBezTo>
                  <a:pt x="2379488" y="2262538"/>
                  <a:pt x="2377900" y="2221280"/>
                  <a:pt x="2374588" y="2180585"/>
                </a:cubicBezTo>
                <a:cubicBezTo>
                  <a:pt x="2341200" y="2184217"/>
                  <a:pt x="2307260" y="2185947"/>
                  <a:pt x="2272888" y="2185947"/>
                </a:cubicBezTo>
                <a:cubicBezTo>
                  <a:pt x="1859976" y="2185947"/>
                  <a:pt x="1509412" y="1936254"/>
                  <a:pt x="1385123" y="1589204"/>
                </a:cubicBezTo>
                <a:close/>
                <a:moveTo>
                  <a:pt x="2224145" y="817691"/>
                </a:moveTo>
                <a:cubicBezTo>
                  <a:pt x="2452178" y="1089656"/>
                  <a:pt x="2592288" y="1461843"/>
                  <a:pt x="2592288" y="1872209"/>
                </a:cubicBezTo>
                <a:cubicBezTo>
                  <a:pt x="2592288" y="2083963"/>
                  <a:pt x="2554981" y="2285550"/>
                  <a:pt x="2486261" y="2467958"/>
                </a:cubicBezTo>
                <a:cubicBezTo>
                  <a:pt x="2437526" y="2827783"/>
                  <a:pt x="2259828" y="3152427"/>
                  <a:pt x="1991281" y="3361857"/>
                </a:cubicBezTo>
                <a:cubicBezTo>
                  <a:pt x="1595877" y="3670219"/>
                  <a:pt x="1076253" y="3673514"/>
                  <a:pt x="677879" y="3370184"/>
                </a:cubicBezTo>
                <a:cubicBezTo>
                  <a:pt x="472114" y="3213511"/>
                  <a:pt x="318260" y="2989555"/>
                  <a:pt x="232965" y="2733276"/>
                </a:cubicBezTo>
                <a:cubicBezTo>
                  <a:pt x="85435" y="2489818"/>
                  <a:pt x="0" y="2192654"/>
                  <a:pt x="0" y="1872209"/>
                </a:cubicBezTo>
                <a:cubicBezTo>
                  <a:pt x="0" y="1486264"/>
                  <a:pt x="123931" y="1134089"/>
                  <a:pt x="329099" y="867811"/>
                </a:cubicBezTo>
                <a:lnTo>
                  <a:pt x="414466" y="1209281"/>
                </a:lnTo>
                <a:cubicBezTo>
                  <a:pt x="610745" y="1098779"/>
                  <a:pt x="921204" y="1028655"/>
                  <a:pt x="1270356" y="1028655"/>
                </a:cubicBezTo>
                <a:cubicBezTo>
                  <a:pt x="1619508" y="1028655"/>
                  <a:pt x="1929967" y="1098779"/>
                  <a:pt x="2126247" y="1209281"/>
                </a:cubicBezTo>
                <a:close/>
                <a:moveTo>
                  <a:pt x="1134068" y="137031"/>
                </a:moveTo>
                <a:lnTo>
                  <a:pt x="1134068" y="342781"/>
                </a:lnTo>
                <a:lnTo>
                  <a:pt x="928318" y="342781"/>
                </a:lnTo>
                <a:lnTo>
                  <a:pt x="928318" y="579353"/>
                </a:lnTo>
                <a:lnTo>
                  <a:pt x="1134068" y="579353"/>
                </a:lnTo>
                <a:lnTo>
                  <a:pt x="1134068" y="785103"/>
                </a:lnTo>
                <a:lnTo>
                  <a:pt x="1406644" y="785103"/>
                </a:lnTo>
                <a:lnTo>
                  <a:pt x="1406644" y="579353"/>
                </a:lnTo>
                <a:lnTo>
                  <a:pt x="1612394" y="579353"/>
                </a:lnTo>
                <a:lnTo>
                  <a:pt x="1612394" y="342781"/>
                </a:lnTo>
                <a:lnTo>
                  <a:pt x="1406644" y="342781"/>
                </a:lnTo>
                <a:lnTo>
                  <a:pt x="1406644" y="137031"/>
                </a:lnTo>
                <a:close/>
                <a:moveTo>
                  <a:pt x="1270358" y="0"/>
                </a:moveTo>
                <a:cubicBezTo>
                  <a:pt x="1758583" y="0"/>
                  <a:pt x="2164129" y="148411"/>
                  <a:pt x="2243382" y="343873"/>
                </a:cubicBezTo>
                <a:lnTo>
                  <a:pt x="2243381" y="343873"/>
                </a:lnTo>
                <a:lnTo>
                  <a:pt x="2053540" y="1095979"/>
                </a:lnTo>
                <a:cubicBezTo>
                  <a:pt x="1873934" y="995831"/>
                  <a:pt x="1589848" y="932277"/>
                  <a:pt x="1270356" y="932277"/>
                </a:cubicBezTo>
                <a:cubicBezTo>
                  <a:pt x="950864" y="932277"/>
                  <a:pt x="666778" y="995831"/>
                  <a:pt x="487172" y="1095979"/>
                </a:cubicBezTo>
                <a:lnTo>
                  <a:pt x="297331" y="343873"/>
                </a:lnTo>
                <a:lnTo>
                  <a:pt x="297333" y="343873"/>
                </a:lnTo>
                <a:cubicBezTo>
                  <a:pt x="376586" y="148411"/>
                  <a:pt x="782132" y="0"/>
                  <a:pt x="127035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ound Same Side Corner Rectangle 3">
            <a:extLst>
              <a:ext uri="{FF2B5EF4-FFF2-40B4-BE49-F238E27FC236}">
                <a16:creationId xmlns:a16="http://schemas.microsoft.com/office/drawing/2014/main" id="{AC8F844E-E569-40F8-AB39-CACE32D487DC}"/>
              </a:ext>
            </a:extLst>
          </p:cNvPr>
          <p:cNvSpPr/>
          <p:nvPr/>
        </p:nvSpPr>
        <p:spPr>
          <a:xfrm rot="10800000" flipH="1">
            <a:off x="2024886" y="5695559"/>
            <a:ext cx="302975" cy="301914"/>
          </a:xfrm>
          <a:custGeom>
            <a:avLst/>
            <a:gdLst/>
            <a:ahLst/>
            <a:cxnLst/>
            <a:rect l="l" t="t" r="r" b="b"/>
            <a:pathLst>
              <a:path w="3974354" h="3960441">
                <a:moveTo>
                  <a:pt x="2479094" y="2176758"/>
                </a:moveTo>
                <a:lnTo>
                  <a:pt x="1505494" y="2176758"/>
                </a:lnTo>
                <a:lnTo>
                  <a:pt x="452687" y="932202"/>
                </a:lnTo>
                <a:cubicBezTo>
                  <a:pt x="416690" y="904368"/>
                  <a:pt x="386967" y="869252"/>
                  <a:pt x="365331" y="828935"/>
                </a:cubicBezTo>
                <a:lnTo>
                  <a:pt x="351150" y="812172"/>
                </a:lnTo>
                <a:lnTo>
                  <a:pt x="356232" y="812172"/>
                </a:lnTo>
                <a:cubicBezTo>
                  <a:pt x="326255" y="758500"/>
                  <a:pt x="310210" y="696547"/>
                  <a:pt x="310210" y="630847"/>
                </a:cubicBezTo>
                <a:lnTo>
                  <a:pt x="310210" y="494902"/>
                </a:lnTo>
                <a:cubicBezTo>
                  <a:pt x="310210" y="351890"/>
                  <a:pt x="426144" y="235956"/>
                  <a:pt x="569156" y="235956"/>
                </a:cubicBezTo>
                <a:lnTo>
                  <a:pt x="3405201" y="235956"/>
                </a:lnTo>
                <a:cubicBezTo>
                  <a:pt x="3548213" y="235956"/>
                  <a:pt x="3664147" y="351890"/>
                  <a:pt x="3664147" y="494902"/>
                </a:cubicBezTo>
                <a:lnTo>
                  <a:pt x="3664147" y="630847"/>
                </a:lnTo>
                <a:cubicBezTo>
                  <a:pt x="3664147" y="696547"/>
                  <a:pt x="3648102" y="758500"/>
                  <a:pt x="3618125" y="812172"/>
                </a:cubicBezTo>
                <a:lnTo>
                  <a:pt x="3633438" y="812172"/>
                </a:lnTo>
                <a:close/>
                <a:moveTo>
                  <a:pt x="2377107" y="3672408"/>
                </a:moveTo>
                <a:lnTo>
                  <a:pt x="2377107" y="2447804"/>
                </a:lnTo>
                <a:lnTo>
                  <a:pt x="3735479" y="805811"/>
                </a:lnTo>
                <a:lnTo>
                  <a:pt x="3722860" y="805811"/>
                </a:lnTo>
                <a:cubicBezTo>
                  <a:pt x="3765801" y="737693"/>
                  <a:pt x="3789650" y="656896"/>
                  <a:pt x="3789650" y="570528"/>
                </a:cubicBezTo>
                <a:lnTo>
                  <a:pt x="3789650" y="412481"/>
                </a:lnTo>
                <a:cubicBezTo>
                  <a:pt x="3789650" y="246218"/>
                  <a:pt x="3654868" y="111436"/>
                  <a:pt x="3488605" y="111436"/>
                </a:cubicBezTo>
                <a:lnTo>
                  <a:pt x="467214" y="111436"/>
                </a:lnTo>
                <a:cubicBezTo>
                  <a:pt x="300951" y="111436"/>
                  <a:pt x="166169" y="246218"/>
                  <a:pt x="166169" y="412481"/>
                </a:cubicBezTo>
                <a:lnTo>
                  <a:pt x="166169" y="570527"/>
                </a:lnTo>
                <a:cubicBezTo>
                  <a:pt x="166169" y="715183"/>
                  <a:pt x="233072" y="844212"/>
                  <a:pt x="338922" y="926745"/>
                </a:cubicBezTo>
                <a:lnTo>
                  <a:pt x="1585536" y="2433646"/>
                </a:lnTo>
                <a:lnTo>
                  <a:pt x="1585536" y="3672408"/>
                </a:lnTo>
                <a:close/>
                <a:moveTo>
                  <a:pt x="2606109" y="3960441"/>
                </a:moveTo>
                <a:lnTo>
                  <a:pt x="1397478" y="3960441"/>
                </a:lnTo>
                <a:cubicBezTo>
                  <a:pt x="1333543" y="3960441"/>
                  <a:pt x="1281713" y="3900944"/>
                  <a:pt x="1281713" y="3827550"/>
                </a:cubicBezTo>
                <a:lnTo>
                  <a:pt x="1281714" y="3827550"/>
                </a:lnTo>
                <a:cubicBezTo>
                  <a:pt x="1281714" y="3754157"/>
                  <a:pt x="1333544" y="3694659"/>
                  <a:pt x="1397479" y="3694659"/>
                </a:cubicBezTo>
                <a:lnTo>
                  <a:pt x="1459569" y="3694659"/>
                </a:lnTo>
                <a:lnTo>
                  <a:pt x="1459569" y="2562641"/>
                </a:lnTo>
                <a:lnTo>
                  <a:pt x="1459264" y="2562641"/>
                </a:lnTo>
                <a:lnTo>
                  <a:pt x="181140" y="958944"/>
                </a:lnTo>
                <a:cubicBezTo>
                  <a:pt x="70395" y="862399"/>
                  <a:pt x="0" y="709284"/>
                  <a:pt x="0" y="537296"/>
                </a:cubicBezTo>
                <a:lnTo>
                  <a:pt x="0" y="352326"/>
                </a:lnTo>
                <a:cubicBezTo>
                  <a:pt x="0" y="157742"/>
                  <a:pt x="137413" y="0"/>
                  <a:pt x="306921" y="0"/>
                </a:cubicBezTo>
                <a:lnTo>
                  <a:pt x="3667433" y="0"/>
                </a:lnTo>
                <a:cubicBezTo>
                  <a:pt x="3836941" y="0"/>
                  <a:pt x="3974354" y="157742"/>
                  <a:pt x="3974354" y="352326"/>
                </a:cubicBezTo>
                <a:lnTo>
                  <a:pt x="3974354" y="537296"/>
                </a:lnTo>
                <a:cubicBezTo>
                  <a:pt x="3974354" y="707106"/>
                  <a:pt x="3905732" y="858516"/>
                  <a:pt x="3797273" y="955099"/>
                </a:cubicBezTo>
                <a:lnTo>
                  <a:pt x="2516085" y="2562641"/>
                </a:lnTo>
                <a:lnTo>
                  <a:pt x="2514788" y="2562641"/>
                </a:lnTo>
                <a:lnTo>
                  <a:pt x="2514788" y="3694660"/>
                </a:lnTo>
                <a:lnTo>
                  <a:pt x="2606109" y="3694660"/>
                </a:lnTo>
                <a:cubicBezTo>
                  <a:pt x="2670044" y="3694660"/>
                  <a:pt x="2721874" y="3754158"/>
                  <a:pt x="2721874" y="3827551"/>
                </a:cubicBezTo>
                <a:cubicBezTo>
                  <a:pt x="2721874" y="3900944"/>
                  <a:pt x="2670044" y="3960441"/>
                  <a:pt x="2606109" y="39604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ounded Rectangle 3">
            <a:extLst>
              <a:ext uri="{FF2B5EF4-FFF2-40B4-BE49-F238E27FC236}">
                <a16:creationId xmlns:a16="http://schemas.microsoft.com/office/drawing/2014/main" id="{12CEBD71-A8FD-416A-A67A-C7F89FDBCC6E}"/>
              </a:ext>
            </a:extLst>
          </p:cNvPr>
          <p:cNvSpPr/>
          <p:nvPr/>
        </p:nvSpPr>
        <p:spPr>
          <a:xfrm>
            <a:off x="3998815" y="5661896"/>
            <a:ext cx="261897" cy="369241"/>
          </a:xfrm>
          <a:custGeom>
            <a:avLst/>
            <a:gdLst/>
            <a:ahLst/>
            <a:cxnLst/>
            <a:rect l="l" t="t" r="r" b="b"/>
            <a:pathLst>
              <a:path w="2808312" h="3959361">
                <a:moveTo>
                  <a:pt x="1738109" y="1502623"/>
                </a:moveTo>
                <a:cubicBezTo>
                  <a:pt x="1698494" y="1505955"/>
                  <a:pt x="1662802" y="1532425"/>
                  <a:pt x="1649662" y="1572585"/>
                </a:cubicBezTo>
                <a:lnTo>
                  <a:pt x="1336420" y="2529999"/>
                </a:lnTo>
                <a:lnTo>
                  <a:pt x="1170819" y="1967482"/>
                </a:lnTo>
                <a:cubicBezTo>
                  <a:pt x="1169810" y="1964053"/>
                  <a:pt x="1168637" y="1960718"/>
                  <a:pt x="1165857" y="1958078"/>
                </a:cubicBezTo>
                <a:cubicBezTo>
                  <a:pt x="1162466" y="1917013"/>
                  <a:pt x="1133587" y="1880907"/>
                  <a:pt x="1091436" y="1869613"/>
                </a:cubicBezTo>
                <a:cubicBezTo>
                  <a:pt x="1037014" y="1855031"/>
                  <a:pt x="981075" y="1887327"/>
                  <a:pt x="966493" y="1941749"/>
                </a:cubicBezTo>
                <a:lnTo>
                  <a:pt x="813486" y="2512780"/>
                </a:lnTo>
                <a:lnTo>
                  <a:pt x="510833" y="2512781"/>
                </a:lnTo>
                <a:cubicBezTo>
                  <a:pt x="454492" y="2512781"/>
                  <a:pt x="408818" y="2558454"/>
                  <a:pt x="408818" y="2614795"/>
                </a:cubicBezTo>
                <a:cubicBezTo>
                  <a:pt x="408818" y="2671137"/>
                  <a:pt x="454492" y="2716811"/>
                  <a:pt x="510833" y="2716811"/>
                </a:cubicBezTo>
                <a:lnTo>
                  <a:pt x="844268" y="2716810"/>
                </a:lnTo>
                <a:cubicBezTo>
                  <a:pt x="869730" y="2716810"/>
                  <a:pt x="893013" y="2707482"/>
                  <a:pt x="910119" y="2691168"/>
                </a:cubicBezTo>
                <a:cubicBezTo>
                  <a:pt x="950467" y="2686878"/>
                  <a:pt x="985744" y="2658215"/>
                  <a:pt x="996885" y="2616640"/>
                </a:cubicBezTo>
                <a:lnTo>
                  <a:pt x="1069480" y="2345710"/>
                </a:lnTo>
                <a:lnTo>
                  <a:pt x="1221708" y="2862804"/>
                </a:lnTo>
                <a:cubicBezTo>
                  <a:pt x="1237619" y="2916852"/>
                  <a:pt x="1294332" y="2947769"/>
                  <a:pt x="1348381" y="2931857"/>
                </a:cubicBezTo>
                <a:cubicBezTo>
                  <a:pt x="1377289" y="2923346"/>
                  <a:pt x="1399580" y="2903162"/>
                  <a:pt x="1410808" y="2877564"/>
                </a:cubicBezTo>
                <a:cubicBezTo>
                  <a:pt x="1431400" y="2866427"/>
                  <a:pt x="1447266" y="2847340"/>
                  <a:pt x="1455104" y="2823380"/>
                </a:cubicBezTo>
                <a:lnTo>
                  <a:pt x="1737413" y="1960519"/>
                </a:lnTo>
                <a:lnTo>
                  <a:pt x="1896950" y="2555918"/>
                </a:lnTo>
                <a:cubicBezTo>
                  <a:pt x="1898423" y="2561416"/>
                  <a:pt x="1900318" y="2566688"/>
                  <a:pt x="1904388" y="2570895"/>
                </a:cubicBezTo>
                <a:lnTo>
                  <a:pt x="1902338" y="2581051"/>
                </a:lnTo>
                <a:cubicBezTo>
                  <a:pt x="1902338" y="2637392"/>
                  <a:pt x="1948013" y="2683065"/>
                  <a:pt x="2004353" y="2683065"/>
                </a:cubicBezTo>
                <a:lnTo>
                  <a:pt x="2360148" y="2683065"/>
                </a:lnTo>
                <a:cubicBezTo>
                  <a:pt x="2416490" y="2683066"/>
                  <a:pt x="2462164" y="2637391"/>
                  <a:pt x="2462164" y="2581050"/>
                </a:cubicBezTo>
                <a:cubicBezTo>
                  <a:pt x="2462163" y="2524710"/>
                  <a:pt x="2416489" y="2479036"/>
                  <a:pt x="2360148" y="2479036"/>
                </a:cubicBezTo>
                <a:lnTo>
                  <a:pt x="2087576" y="2479036"/>
                </a:lnTo>
                <a:lnTo>
                  <a:pt x="1853652" y="1606016"/>
                </a:lnTo>
                <a:cubicBezTo>
                  <a:pt x="1852530" y="1601831"/>
                  <a:pt x="1851164" y="1597776"/>
                  <a:pt x="1847944" y="1594527"/>
                </a:cubicBezTo>
                <a:cubicBezTo>
                  <a:pt x="1844394" y="1555407"/>
                  <a:pt x="1818065" y="1520347"/>
                  <a:pt x="1778342" y="1507351"/>
                </a:cubicBezTo>
                <a:cubicBezTo>
                  <a:pt x="1764955" y="1502970"/>
                  <a:pt x="1751315" y="1501511"/>
                  <a:pt x="1738109" y="1502623"/>
                </a:cubicBezTo>
                <a:close/>
                <a:moveTo>
                  <a:pt x="526301" y="856060"/>
                </a:moveTo>
                <a:lnTo>
                  <a:pt x="2300267" y="856060"/>
                </a:lnTo>
                <a:cubicBezTo>
                  <a:pt x="2414458" y="856060"/>
                  <a:pt x="2507029" y="948631"/>
                  <a:pt x="2507029" y="1062822"/>
                </a:cubicBezTo>
                <a:lnTo>
                  <a:pt x="2507029" y="3433376"/>
                </a:lnTo>
                <a:cubicBezTo>
                  <a:pt x="2507029" y="3547567"/>
                  <a:pt x="2414458" y="3640138"/>
                  <a:pt x="2300267" y="3640138"/>
                </a:cubicBezTo>
                <a:lnTo>
                  <a:pt x="526301" y="3640138"/>
                </a:lnTo>
                <a:cubicBezTo>
                  <a:pt x="412110" y="3640138"/>
                  <a:pt x="319539" y="3547567"/>
                  <a:pt x="319539" y="3433376"/>
                </a:cubicBezTo>
                <a:lnTo>
                  <a:pt x="319539" y="1062822"/>
                </a:lnTo>
                <a:cubicBezTo>
                  <a:pt x="319539" y="948631"/>
                  <a:pt x="412110" y="856060"/>
                  <a:pt x="526301" y="856060"/>
                </a:cubicBezTo>
                <a:close/>
                <a:moveTo>
                  <a:pt x="449756" y="735931"/>
                </a:moveTo>
                <a:cubicBezTo>
                  <a:pt x="325711" y="735931"/>
                  <a:pt x="225152" y="836490"/>
                  <a:pt x="225152" y="960535"/>
                </a:cubicBezTo>
                <a:lnTo>
                  <a:pt x="225152" y="3535663"/>
                </a:lnTo>
                <a:cubicBezTo>
                  <a:pt x="225152" y="3659708"/>
                  <a:pt x="325711" y="3760267"/>
                  <a:pt x="449756" y="3760267"/>
                </a:cubicBezTo>
                <a:lnTo>
                  <a:pt x="2376812" y="3760267"/>
                </a:lnTo>
                <a:cubicBezTo>
                  <a:pt x="2500857" y="3760267"/>
                  <a:pt x="2601416" y="3659708"/>
                  <a:pt x="2601416" y="3535663"/>
                </a:cubicBezTo>
                <a:lnTo>
                  <a:pt x="2601416" y="960535"/>
                </a:lnTo>
                <a:cubicBezTo>
                  <a:pt x="2601416" y="836490"/>
                  <a:pt x="2500857" y="735931"/>
                  <a:pt x="2376812" y="735931"/>
                </a:cubicBezTo>
                <a:close/>
                <a:moveTo>
                  <a:pt x="1318649" y="0"/>
                </a:moveTo>
                <a:lnTo>
                  <a:pt x="1489663" y="0"/>
                </a:lnTo>
                <a:cubicBezTo>
                  <a:pt x="1561746" y="0"/>
                  <a:pt x="1620180" y="58434"/>
                  <a:pt x="1620180" y="130517"/>
                </a:cubicBezTo>
                <a:lnTo>
                  <a:pt x="1620180" y="344214"/>
                </a:lnTo>
                <a:lnTo>
                  <a:pt x="1795633" y="344214"/>
                </a:lnTo>
                <a:cubicBezTo>
                  <a:pt x="1809834" y="344214"/>
                  <a:pt x="1821347" y="355727"/>
                  <a:pt x="1821347" y="369928"/>
                </a:cubicBezTo>
                <a:lnTo>
                  <a:pt x="1821347" y="523106"/>
                </a:lnTo>
                <a:lnTo>
                  <a:pt x="1872208" y="523106"/>
                </a:lnTo>
                <a:lnTo>
                  <a:pt x="1872208" y="522399"/>
                </a:lnTo>
                <a:lnTo>
                  <a:pt x="2597408" y="522399"/>
                </a:lnTo>
                <a:cubicBezTo>
                  <a:pt x="2713887" y="522399"/>
                  <a:pt x="2808312" y="614377"/>
                  <a:pt x="2808312" y="727838"/>
                </a:cubicBezTo>
                <a:lnTo>
                  <a:pt x="2808312" y="3753922"/>
                </a:lnTo>
                <a:cubicBezTo>
                  <a:pt x="2808312" y="3867383"/>
                  <a:pt x="2713887" y="3959361"/>
                  <a:pt x="2597408" y="3959361"/>
                </a:cubicBezTo>
                <a:lnTo>
                  <a:pt x="210904" y="3959361"/>
                </a:lnTo>
                <a:cubicBezTo>
                  <a:pt x="94425" y="3959361"/>
                  <a:pt x="0" y="3867383"/>
                  <a:pt x="0" y="3753922"/>
                </a:cubicBezTo>
                <a:lnTo>
                  <a:pt x="0" y="727838"/>
                </a:lnTo>
                <a:cubicBezTo>
                  <a:pt x="0" y="614377"/>
                  <a:pt x="94425" y="522399"/>
                  <a:pt x="210904" y="522399"/>
                </a:cubicBezTo>
                <a:lnTo>
                  <a:pt x="936104" y="522399"/>
                </a:lnTo>
                <a:lnTo>
                  <a:pt x="936104" y="523106"/>
                </a:lnTo>
                <a:lnTo>
                  <a:pt x="986965" y="523106"/>
                </a:lnTo>
                <a:lnTo>
                  <a:pt x="986965" y="369928"/>
                </a:lnTo>
                <a:cubicBezTo>
                  <a:pt x="986965" y="355727"/>
                  <a:pt x="998478" y="344214"/>
                  <a:pt x="1012679" y="344214"/>
                </a:cubicBezTo>
                <a:lnTo>
                  <a:pt x="1188132" y="344214"/>
                </a:lnTo>
                <a:lnTo>
                  <a:pt x="1188132" y="130517"/>
                </a:lnTo>
                <a:cubicBezTo>
                  <a:pt x="1188132" y="58434"/>
                  <a:pt x="1246566" y="0"/>
                  <a:pt x="131864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ounded Rectangle 3">
            <a:extLst>
              <a:ext uri="{FF2B5EF4-FFF2-40B4-BE49-F238E27FC236}">
                <a16:creationId xmlns:a16="http://schemas.microsoft.com/office/drawing/2014/main" id="{C624696A-8366-4289-8201-0F49A5E4B762}"/>
              </a:ext>
            </a:extLst>
          </p:cNvPr>
          <p:cNvSpPr/>
          <p:nvPr/>
        </p:nvSpPr>
        <p:spPr>
          <a:xfrm>
            <a:off x="4977005" y="5661896"/>
            <a:ext cx="234489" cy="369241"/>
          </a:xfrm>
          <a:custGeom>
            <a:avLst/>
            <a:gdLst/>
            <a:ahLst/>
            <a:cxnLst/>
            <a:rect l="l" t="t" r="r" b="b"/>
            <a:pathLst>
              <a:path w="2518668" h="3966044">
                <a:moveTo>
                  <a:pt x="1247104" y="1675381"/>
                </a:moveTo>
                <a:cubicBezTo>
                  <a:pt x="1157133" y="1675381"/>
                  <a:pt x="1084196" y="1748460"/>
                  <a:pt x="1084196" y="1838607"/>
                </a:cubicBezTo>
                <a:lnTo>
                  <a:pt x="1084196" y="2052497"/>
                </a:lnTo>
                <a:lnTo>
                  <a:pt x="868740" y="2052497"/>
                </a:lnTo>
                <a:cubicBezTo>
                  <a:pt x="778769" y="2052497"/>
                  <a:pt x="705832" y="2125576"/>
                  <a:pt x="705832" y="2215723"/>
                </a:cubicBezTo>
                <a:lnTo>
                  <a:pt x="705832" y="2244204"/>
                </a:lnTo>
                <a:cubicBezTo>
                  <a:pt x="705832" y="2334351"/>
                  <a:pt x="778769" y="2407430"/>
                  <a:pt x="868740" y="2407430"/>
                </a:cubicBezTo>
                <a:lnTo>
                  <a:pt x="1084196" y="2407430"/>
                </a:lnTo>
                <a:lnTo>
                  <a:pt x="1084196" y="2621319"/>
                </a:lnTo>
                <a:cubicBezTo>
                  <a:pt x="1084196" y="2711466"/>
                  <a:pt x="1157133" y="2784545"/>
                  <a:pt x="1247104" y="2784545"/>
                </a:cubicBezTo>
                <a:lnTo>
                  <a:pt x="1275530" y="2784545"/>
                </a:lnTo>
                <a:cubicBezTo>
                  <a:pt x="1365501" y="2784545"/>
                  <a:pt x="1438438" y="2711466"/>
                  <a:pt x="1438438" y="2621319"/>
                </a:cubicBezTo>
                <a:lnTo>
                  <a:pt x="1438438" y="2407430"/>
                </a:lnTo>
                <a:lnTo>
                  <a:pt x="1649929" y="2407430"/>
                </a:lnTo>
                <a:cubicBezTo>
                  <a:pt x="1739900" y="2407430"/>
                  <a:pt x="1812837" y="2334351"/>
                  <a:pt x="1812837" y="2244204"/>
                </a:cubicBezTo>
                <a:lnTo>
                  <a:pt x="1812837" y="2215723"/>
                </a:lnTo>
                <a:cubicBezTo>
                  <a:pt x="1812837" y="2125576"/>
                  <a:pt x="1739900" y="2052497"/>
                  <a:pt x="1649929" y="2052497"/>
                </a:cubicBezTo>
                <a:lnTo>
                  <a:pt x="1438438" y="2052497"/>
                </a:lnTo>
                <a:lnTo>
                  <a:pt x="1438438" y="1838607"/>
                </a:lnTo>
                <a:cubicBezTo>
                  <a:pt x="1438438" y="1748460"/>
                  <a:pt x="1365501" y="1675381"/>
                  <a:pt x="1275530" y="1675381"/>
                </a:cubicBezTo>
                <a:close/>
                <a:moveTo>
                  <a:pt x="598231" y="1304672"/>
                </a:moveTo>
                <a:lnTo>
                  <a:pt x="1916472" y="1304672"/>
                </a:lnTo>
                <a:lnTo>
                  <a:pt x="1916472" y="3157943"/>
                </a:lnTo>
                <a:lnTo>
                  <a:pt x="598231" y="3157943"/>
                </a:lnTo>
                <a:close/>
                <a:moveTo>
                  <a:pt x="506487" y="1209418"/>
                </a:moveTo>
                <a:lnTo>
                  <a:pt x="506487" y="3250508"/>
                </a:lnTo>
                <a:lnTo>
                  <a:pt x="2012181" y="3250508"/>
                </a:lnTo>
                <a:lnTo>
                  <a:pt x="2012181" y="1209418"/>
                </a:lnTo>
                <a:close/>
                <a:moveTo>
                  <a:pt x="419786" y="541629"/>
                </a:moveTo>
                <a:lnTo>
                  <a:pt x="2098882" y="541629"/>
                </a:lnTo>
                <a:cubicBezTo>
                  <a:pt x="2330723" y="541629"/>
                  <a:pt x="2518668" y="725826"/>
                  <a:pt x="2518668" y="953044"/>
                </a:cubicBezTo>
                <a:lnTo>
                  <a:pt x="2518668" y="3554629"/>
                </a:lnTo>
                <a:cubicBezTo>
                  <a:pt x="2518668" y="3781847"/>
                  <a:pt x="2330723" y="3966044"/>
                  <a:pt x="2098882" y="3966044"/>
                </a:cubicBezTo>
                <a:lnTo>
                  <a:pt x="419786" y="3966044"/>
                </a:lnTo>
                <a:cubicBezTo>
                  <a:pt x="187945" y="3966044"/>
                  <a:pt x="0" y="3781847"/>
                  <a:pt x="0" y="3554629"/>
                </a:cubicBezTo>
                <a:lnTo>
                  <a:pt x="0" y="953044"/>
                </a:lnTo>
                <a:cubicBezTo>
                  <a:pt x="0" y="725826"/>
                  <a:pt x="187945" y="541629"/>
                  <a:pt x="419786" y="541629"/>
                </a:cubicBezTo>
                <a:close/>
                <a:moveTo>
                  <a:pt x="696920" y="0"/>
                </a:moveTo>
                <a:lnTo>
                  <a:pt x="1821748" y="0"/>
                </a:lnTo>
                <a:cubicBezTo>
                  <a:pt x="1869056" y="0"/>
                  <a:pt x="1907406" y="38350"/>
                  <a:pt x="1907406" y="85658"/>
                </a:cubicBezTo>
                <a:lnTo>
                  <a:pt x="1907406" y="346390"/>
                </a:lnTo>
                <a:cubicBezTo>
                  <a:pt x="1907406" y="393698"/>
                  <a:pt x="1869056" y="432048"/>
                  <a:pt x="1821748" y="432048"/>
                </a:cubicBezTo>
                <a:lnTo>
                  <a:pt x="696920" y="432048"/>
                </a:lnTo>
                <a:cubicBezTo>
                  <a:pt x="649612" y="432048"/>
                  <a:pt x="611262" y="393698"/>
                  <a:pt x="611262" y="346390"/>
                </a:cubicBezTo>
                <a:lnTo>
                  <a:pt x="611262" y="85658"/>
                </a:lnTo>
                <a:cubicBezTo>
                  <a:pt x="611262" y="38350"/>
                  <a:pt x="649612" y="0"/>
                  <a:pt x="69692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3">
            <a:extLst>
              <a:ext uri="{FF2B5EF4-FFF2-40B4-BE49-F238E27FC236}">
                <a16:creationId xmlns:a16="http://schemas.microsoft.com/office/drawing/2014/main" id="{8208DC80-D43B-46E6-BA74-068D73D2001C}"/>
              </a:ext>
            </a:extLst>
          </p:cNvPr>
          <p:cNvSpPr/>
          <p:nvPr/>
        </p:nvSpPr>
        <p:spPr>
          <a:xfrm>
            <a:off x="5927786" y="5674467"/>
            <a:ext cx="314631" cy="324643"/>
          </a:xfrm>
          <a:custGeom>
            <a:avLst/>
            <a:gdLst/>
            <a:ahLst/>
            <a:cxnLst/>
            <a:rect l="l" t="t" r="r" b="b"/>
            <a:pathLst>
              <a:path w="3064723" h="3781836">
                <a:moveTo>
                  <a:pt x="1518649" y="2892985"/>
                </a:moveTo>
                <a:cubicBezTo>
                  <a:pt x="1585036" y="2892985"/>
                  <a:pt x="1638854" y="2946803"/>
                  <a:pt x="1638854" y="3013190"/>
                </a:cubicBezTo>
                <a:cubicBezTo>
                  <a:pt x="1638854" y="3079577"/>
                  <a:pt x="1585036" y="3133395"/>
                  <a:pt x="1518649" y="3133395"/>
                </a:cubicBezTo>
                <a:cubicBezTo>
                  <a:pt x="1452262" y="3133395"/>
                  <a:pt x="1398444" y="3079577"/>
                  <a:pt x="1398444" y="3013190"/>
                </a:cubicBezTo>
                <a:cubicBezTo>
                  <a:pt x="1398444" y="2946803"/>
                  <a:pt x="1452262" y="2892985"/>
                  <a:pt x="1518649" y="2892985"/>
                </a:cubicBezTo>
                <a:close/>
                <a:moveTo>
                  <a:pt x="1518649" y="2816785"/>
                </a:moveTo>
                <a:cubicBezTo>
                  <a:pt x="1410178" y="2816785"/>
                  <a:pt x="1322244" y="2904719"/>
                  <a:pt x="1322244" y="3013190"/>
                </a:cubicBezTo>
                <a:cubicBezTo>
                  <a:pt x="1322244" y="3121661"/>
                  <a:pt x="1410178" y="3209595"/>
                  <a:pt x="1518649" y="3209595"/>
                </a:cubicBezTo>
                <a:cubicBezTo>
                  <a:pt x="1627120" y="3209595"/>
                  <a:pt x="1715054" y="3121661"/>
                  <a:pt x="1715054" y="3013190"/>
                </a:cubicBezTo>
                <a:cubicBezTo>
                  <a:pt x="1715054" y="2904719"/>
                  <a:pt x="1627120" y="2816785"/>
                  <a:pt x="1518649" y="2816785"/>
                </a:cubicBezTo>
                <a:close/>
                <a:moveTo>
                  <a:pt x="1567410" y="734674"/>
                </a:moveTo>
                <a:cubicBezTo>
                  <a:pt x="1633797" y="734674"/>
                  <a:pt x="1687615" y="788492"/>
                  <a:pt x="1687615" y="854879"/>
                </a:cubicBezTo>
                <a:cubicBezTo>
                  <a:pt x="1687615" y="921266"/>
                  <a:pt x="1633797" y="975084"/>
                  <a:pt x="1567410" y="975084"/>
                </a:cubicBezTo>
                <a:cubicBezTo>
                  <a:pt x="1501023" y="975084"/>
                  <a:pt x="1447205" y="921266"/>
                  <a:pt x="1447205" y="854879"/>
                </a:cubicBezTo>
                <a:cubicBezTo>
                  <a:pt x="1447205" y="788492"/>
                  <a:pt x="1501023" y="734674"/>
                  <a:pt x="1567410" y="734674"/>
                </a:cubicBezTo>
                <a:close/>
                <a:moveTo>
                  <a:pt x="1567410" y="658474"/>
                </a:moveTo>
                <a:cubicBezTo>
                  <a:pt x="1458939" y="658474"/>
                  <a:pt x="1371005" y="746408"/>
                  <a:pt x="1371005" y="854879"/>
                </a:cubicBezTo>
                <a:cubicBezTo>
                  <a:pt x="1371005" y="963350"/>
                  <a:pt x="1458939" y="1051284"/>
                  <a:pt x="1567410" y="1051284"/>
                </a:cubicBezTo>
                <a:cubicBezTo>
                  <a:pt x="1675881" y="1051284"/>
                  <a:pt x="1763815" y="963350"/>
                  <a:pt x="1763815" y="854879"/>
                </a:cubicBezTo>
                <a:cubicBezTo>
                  <a:pt x="1763815" y="746408"/>
                  <a:pt x="1675881" y="658474"/>
                  <a:pt x="1567410" y="658474"/>
                </a:cubicBezTo>
                <a:close/>
                <a:moveTo>
                  <a:pt x="1911981" y="10"/>
                </a:moveTo>
                <a:cubicBezTo>
                  <a:pt x="1925053" y="270"/>
                  <a:pt x="1938026" y="5518"/>
                  <a:pt x="1947801" y="15691"/>
                </a:cubicBezTo>
                <a:lnTo>
                  <a:pt x="2055957" y="128248"/>
                </a:lnTo>
                <a:cubicBezTo>
                  <a:pt x="2075507" y="148594"/>
                  <a:pt x="2074862" y="180936"/>
                  <a:pt x="2054517" y="200486"/>
                </a:cubicBezTo>
                <a:lnTo>
                  <a:pt x="1901724" y="347304"/>
                </a:lnTo>
                <a:lnTo>
                  <a:pt x="1902773" y="348396"/>
                </a:lnTo>
                <a:cubicBezTo>
                  <a:pt x="1935476" y="382430"/>
                  <a:pt x="1934397" y="436531"/>
                  <a:pt x="1900363" y="469235"/>
                </a:cubicBezTo>
                <a:lnTo>
                  <a:pt x="1687006" y="674249"/>
                </a:lnTo>
                <a:cubicBezTo>
                  <a:pt x="1719923" y="689111"/>
                  <a:pt x="1748093" y="711314"/>
                  <a:pt x="1769224" y="738445"/>
                </a:cubicBezTo>
                <a:cubicBezTo>
                  <a:pt x="2225756" y="865632"/>
                  <a:pt x="2563903" y="1337935"/>
                  <a:pt x="2563903" y="1900829"/>
                </a:cubicBezTo>
                <a:cubicBezTo>
                  <a:pt x="2563903" y="2461202"/>
                  <a:pt x="2228779" y="2931793"/>
                  <a:pt x="1775470" y="3061896"/>
                </a:cubicBezTo>
                <a:lnTo>
                  <a:pt x="1775470" y="3399112"/>
                </a:lnTo>
                <a:lnTo>
                  <a:pt x="2969042" y="3399112"/>
                </a:lnTo>
                <a:lnTo>
                  <a:pt x="3064723" y="3781836"/>
                </a:lnTo>
                <a:lnTo>
                  <a:pt x="1775470" y="3781836"/>
                </a:lnTo>
                <a:lnTo>
                  <a:pt x="1293138" y="3781836"/>
                </a:lnTo>
                <a:lnTo>
                  <a:pt x="0" y="3781836"/>
                </a:lnTo>
                <a:lnTo>
                  <a:pt x="95681" y="3399112"/>
                </a:lnTo>
                <a:lnTo>
                  <a:pt x="1293138" y="3399112"/>
                </a:lnTo>
                <a:lnTo>
                  <a:pt x="1293138" y="3070777"/>
                </a:lnTo>
                <a:cubicBezTo>
                  <a:pt x="877228" y="2966949"/>
                  <a:pt x="554551" y="2578252"/>
                  <a:pt x="488102" y="2091784"/>
                </a:cubicBezTo>
                <a:lnTo>
                  <a:pt x="36005" y="2091784"/>
                </a:lnTo>
                <a:cubicBezTo>
                  <a:pt x="16120" y="2091784"/>
                  <a:pt x="0" y="2075664"/>
                  <a:pt x="0" y="2055779"/>
                </a:cubicBezTo>
                <a:lnTo>
                  <a:pt x="0" y="1911765"/>
                </a:lnTo>
                <a:cubicBezTo>
                  <a:pt x="0" y="1891880"/>
                  <a:pt x="16120" y="1875760"/>
                  <a:pt x="36005" y="1875760"/>
                </a:cubicBezTo>
                <a:lnTo>
                  <a:pt x="1116123" y="1875760"/>
                </a:lnTo>
                <a:cubicBezTo>
                  <a:pt x="1136008" y="1875760"/>
                  <a:pt x="1152128" y="1891880"/>
                  <a:pt x="1152128" y="1911765"/>
                </a:cubicBezTo>
                <a:lnTo>
                  <a:pt x="1152128" y="2055779"/>
                </a:lnTo>
                <a:cubicBezTo>
                  <a:pt x="1152128" y="2075664"/>
                  <a:pt x="1136008" y="2091784"/>
                  <a:pt x="1116123" y="2091784"/>
                </a:cubicBezTo>
                <a:lnTo>
                  <a:pt x="821381" y="2091784"/>
                </a:lnTo>
                <a:cubicBezTo>
                  <a:pt x="888359" y="2496965"/>
                  <a:pt x="1175251" y="2800189"/>
                  <a:pt x="1518548" y="2800189"/>
                </a:cubicBezTo>
                <a:cubicBezTo>
                  <a:pt x="1914148" y="2800189"/>
                  <a:pt x="2234845" y="2397532"/>
                  <a:pt x="2234845" y="1900829"/>
                </a:cubicBezTo>
                <a:cubicBezTo>
                  <a:pt x="2234845" y="1486489"/>
                  <a:pt x="2011685" y="1137592"/>
                  <a:pt x="1707456" y="1034726"/>
                </a:cubicBezTo>
                <a:cubicBezTo>
                  <a:pt x="1672074" y="1055937"/>
                  <a:pt x="1629677" y="1068045"/>
                  <a:pt x="1584174" y="1068045"/>
                </a:cubicBezTo>
                <a:cubicBezTo>
                  <a:pt x="1499312" y="1068045"/>
                  <a:pt x="1425250" y="1025928"/>
                  <a:pt x="1386642" y="962867"/>
                </a:cubicBezTo>
                <a:lnTo>
                  <a:pt x="881318" y="1448430"/>
                </a:lnTo>
                <a:cubicBezTo>
                  <a:pt x="847284" y="1481134"/>
                  <a:pt x="793183" y="1480055"/>
                  <a:pt x="760479" y="1446020"/>
                </a:cubicBezTo>
                <a:lnTo>
                  <a:pt x="759430" y="1444929"/>
                </a:lnTo>
                <a:lnTo>
                  <a:pt x="652690" y="1547495"/>
                </a:lnTo>
                <a:cubicBezTo>
                  <a:pt x="632345" y="1567045"/>
                  <a:pt x="600003" y="1566400"/>
                  <a:pt x="580453" y="1546054"/>
                </a:cubicBezTo>
                <a:lnTo>
                  <a:pt x="472296" y="1433497"/>
                </a:lnTo>
                <a:cubicBezTo>
                  <a:pt x="452746" y="1413151"/>
                  <a:pt x="453391" y="1380809"/>
                  <a:pt x="473737" y="1361259"/>
                </a:cubicBezTo>
                <a:lnTo>
                  <a:pt x="580477" y="1258693"/>
                </a:lnTo>
                <a:lnTo>
                  <a:pt x="579556" y="1257735"/>
                </a:lnTo>
                <a:cubicBezTo>
                  <a:pt x="546853" y="1223700"/>
                  <a:pt x="547932" y="1169599"/>
                  <a:pt x="581966" y="1136896"/>
                </a:cubicBezTo>
                <a:lnTo>
                  <a:pt x="1601011" y="157700"/>
                </a:lnTo>
                <a:cubicBezTo>
                  <a:pt x="1635045" y="124997"/>
                  <a:pt x="1689146" y="126076"/>
                  <a:pt x="1721850" y="160110"/>
                </a:cubicBezTo>
                <a:lnTo>
                  <a:pt x="1722771" y="161068"/>
                </a:lnTo>
                <a:lnTo>
                  <a:pt x="1875563" y="14250"/>
                </a:lnTo>
                <a:cubicBezTo>
                  <a:pt x="1885736" y="4475"/>
                  <a:pt x="1898908" y="-250"/>
                  <a:pt x="1911981" y="10"/>
                </a:cubicBezTo>
                <a:close/>
              </a:path>
            </a:pathLst>
          </a:cu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33" name="Table 7173">
            <a:extLst>
              <a:ext uri="{FF2B5EF4-FFF2-40B4-BE49-F238E27FC236}">
                <a16:creationId xmlns:a16="http://schemas.microsoft.com/office/drawing/2014/main" id="{81486597-026B-4624-8F7A-60C7165C6BEF}"/>
              </a:ext>
            </a:extLst>
          </p:cNvPr>
          <p:cNvGraphicFramePr>
            <a:graphicFrameLocks noGrp="1"/>
          </p:cNvGraphicFramePr>
          <p:nvPr>
            <p:extLst>
              <p:ext uri="{D42A27DB-BD31-4B8C-83A1-F6EECF244321}">
                <p14:modId xmlns:p14="http://schemas.microsoft.com/office/powerpoint/2010/main" val="2607824893"/>
              </p:ext>
            </p:extLst>
          </p:nvPr>
        </p:nvGraphicFramePr>
        <p:xfrm>
          <a:off x="1055992" y="2007074"/>
          <a:ext cx="208280" cy="33967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17709">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34" name="TextBox 33">
            <a:extLst>
              <a:ext uri="{FF2B5EF4-FFF2-40B4-BE49-F238E27FC236}">
                <a16:creationId xmlns:a16="http://schemas.microsoft.com/office/drawing/2014/main" id="{CA8AFB5C-BA2D-46BB-BF53-6B46C1E24E0E}"/>
              </a:ext>
            </a:extLst>
          </p:cNvPr>
          <p:cNvSpPr txBox="1"/>
          <p:nvPr/>
        </p:nvSpPr>
        <p:spPr>
          <a:xfrm>
            <a:off x="1055992" y="1980112"/>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100</a:t>
            </a:r>
            <a:endParaRPr lang="ko-KR" altLang="en-US" sz="1200" b="1" dirty="0">
              <a:solidFill>
                <a:schemeClr val="bg1"/>
              </a:solidFill>
              <a:cs typeface="Arial" pitchFamily="34" charset="0"/>
            </a:endParaRPr>
          </a:p>
        </p:txBody>
      </p:sp>
      <p:sp>
        <p:nvSpPr>
          <p:cNvPr id="35" name="TextBox 34">
            <a:extLst>
              <a:ext uri="{FF2B5EF4-FFF2-40B4-BE49-F238E27FC236}">
                <a16:creationId xmlns:a16="http://schemas.microsoft.com/office/drawing/2014/main" id="{27526111-BECD-4533-A49B-3A12C1A0B854}"/>
              </a:ext>
            </a:extLst>
          </p:cNvPr>
          <p:cNvSpPr txBox="1"/>
          <p:nvPr/>
        </p:nvSpPr>
        <p:spPr>
          <a:xfrm>
            <a:off x="1055992" y="2324354"/>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90</a:t>
            </a:r>
            <a:endParaRPr lang="ko-KR" altLang="en-US" sz="1200" b="1" dirty="0">
              <a:solidFill>
                <a:schemeClr val="bg1"/>
              </a:solidFill>
              <a:cs typeface="Arial" pitchFamily="34" charset="0"/>
            </a:endParaRPr>
          </a:p>
        </p:txBody>
      </p:sp>
      <p:sp>
        <p:nvSpPr>
          <p:cNvPr id="36" name="TextBox 35">
            <a:extLst>
              <a:ext uri="{FF2B5EF4-FFF2-40B4-BE49-F238E27FC236}">
                <a16:creationId xmlns:a16="http://schemas.microsoft.com/office/drawing/2014/main" id="{0EAB105B-A836-4B41-96E3-288D76900938}"/>
              </a:ext>
            </a:extLst>
          </p:cNvPr>
          <p:cNvSpPr txBox="1"/>
          <p:nvPr/>
        </p:nvSpPr>
        <p:spPr>
          <a:xfrm>
            <a:off x="1055992" y="2668596"/>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80</a:t>
            </a:r>
            <a:endParaRPr lang="ko-KR" altLang="en-US" sz="1200" b="1" dirty="0">
              <a:solidFill>
                <a:schemeClr val="bg1"/>
              </a:solidFill>
              <a:cs typeface="Arial" pitchFamily="34" charset="0"/>
            </a:endParaRPr>
          </a:p>
        </p:txBody>
      </p:sp>
      <p:sp>
        <p:nvSpPr>
          <p:cNvPr id="37" name="TextBox 36">
            <a:extLst>
              <a:ext uri="{FF2B5EF4-FFF2-40B4-BE49-F238E27FC236}">
                <a16:creationId xmlns:a16="http://schemas.microsoft.com/office/drawing/2014/main" id="{547F4E6F-223C-440E-B93C-DF602F86AEB3}"/>
              </a:ext>
            </a:extLst>
          </p:cNvPr>
          <p:cNvSpPr txBox="1"/>
          <p:nvPr/>
        </p:nvSpPr>
        <p:spPr>
          <a:xfrm>
            <a:off x="1055992" y="3012838"/>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70</a:t>
            </a:r>
            <a:endParaRPr lang="ko-KR" altLang="en-US" sz="1200" b="1" dirty="0">
              <a:solidFill>
                <a:schemeClr val="bg1"/>
              </a:solidFill>
              <a:cs typeface="Arial" pitchFamily="34" charset="0"/>
            </a:endParaRPr>
          </a:p>
        </p:txBody>
      </p:sp>
      <p:sp>
        <p:nvSpPr>
          <p:cNvPr id="38" name="TextBox 37">
            <a:extLst>
              <a:ext uri="{FF2B5EF4-FFF2-40B4-BE49-F238E27FC236}">
                <a16:creationId xmlns:a16="http://schemas.microsoft.com/office/drawing/2014/main" id="{19D62508-AD67-43CB-9D79-293C5B534D61}"/>
              </a:ext>
            </a:extLst>
          </p:cNvPr>
          <p:cNvSpPr txBox="1"/>
          <p:nvPr/>
        </p:nvSpPr>
        <p:spPr>
          <a:xfrm>
            <a:off x="1055992" y="3357080"/>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60</a:t>
            </a:r>
            <a:endParaRPr lang="ko-KR" altLang="en-US" sz="1200" b="1" dirty="0">
              <a:solidFill>
                <a:schemeClr val="bg1"/>
              </a:solidFill>
              <a:cs typeface="Arial" pitchFamily="34" charset="0"/>
            </a:endParaRPr>
          </a:p>
        </p:txBody>
      </p:sp>
      <p:sp>
        <p:nvSpPr>
          <p:cNvPr id="39" name="TextBox 38">
            <a:extLst>
              <a:ext uri="{FF2B5EF4-FFF2-40B4-BE49-F238E27FC236}">
                <a16:creationId xmlns:a16="http://schemas.microsoft.com/office/drawing/2014/main" id="{49F06832-E003-4125-9265-DDF13F79A397}"/>
              </a:ext>
            </a:extLst>
          </p:cNvPr>
          <p:cNvSpPr txBox="1"/>
          <p:nvPr/>
        </p:nvSpPr>
        <p:spPr>
          <a:xfrm>
            <a:off x="1055992" y="3701322"/>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50</a:t>
            </a:r>
            <a:endParaRPr lang="ko-KR" altLang="en-US" sz="1200" b="1" dirty="0">
              <a:solidFill>
                <a:schemeClr val="bg1"/>
              </a:solidFill>
              <a:cs typeface="Arial" pitchFamily="34" charset="0"/>
            </a:endParaRPr>
          </a:p>
        </p:txBody>
      </p:sp>
      <p:sp>
        <p:nvSpPr>
          <p:cNvPr id="40" name="TextBox 39">
            <a:extLst>
              <a:ext uri="{FF2B5EF4-FFF2-40B4-BE49-F238E27FC236}">
                <a16:creationId xmlns:a16="http://schemas.microsoft.com/office/drawing/2014/main" id="{88155A44-1990-4644-AA60-355FC8F01CF4}"/>
              </a:ext>
            </a:extLst>
          </p:cNvPr>
          <p:cNvSpPr txBox="1"/>
          <p:nvPr/>
        </p:nvSpPr>
        <p:spPr>
          <a:xfrm>
            <a:off x="1055992" y="4045564"/>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40</a:t>
            </a:r>
            <a:endParaRPr lang="ko-KR" altLang="en-US" sz="1200" b="1" dirty="0">
              <a:solidFill>
                <a:schemeClr val="bg1"/>
              </a:solidFill>
              <a:cs typeface="Arial" pitchFamily="34" charset="0"/>
            </a:endParaRPr>
          </a:p>
        </p:txBody>
      </p:sp>
      <p:sp>
        <p:nvSpPr>
          <p:cNvPr id="41" name="TextBox 40">
            <a:extLst>
              <a:ext uri="{FF2B5EF4-FFF2-40B4-BE49-F238E27FC236}">
                <a16:creationId xmlns:a16="http://schemas.microsoft.com/office/drawing/2014/main" id="{43237D11-CCA6-4CA7-AC4B-45F27A2C7818}"/>
              </a:ext>
            </a:extLst>
          </p:cNvPr>
          <p:cNvSpPr txBox="1"/>
          <p:nvPr/>
        </p:nvSpPr>
        <p:spPr>
          <a:xfrm>
            <a:off x="1055992" y="4389806"/>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30</a:t>
            </a:r>
            <a:endParaRPr lang="ko-KR" altLang="en-US" sz="1200" b="1" dirty="0">
              <a:solidFill>
                <a:schemeClr val="bg1"/>
              </a:solidFill>
              <a:cs typeface="Arial" pitchFamily="34" charset="0"/>
            </a:endParaRPr>
          </a:p>
        </p:txBody>
      </p:sp>
      <p:sp>
        <p:nvSpPr>
          <p:cNvPr id="42" name="TextBox 41">
            <a:extLst>
              <a:ext uri="{FF2B5EF4-FFF2-40B4-BE49-F238E27FC236}">
                <a16:creationId xmlns:a16="http://schemas.microsoft.com/office/drawing/2014/main" id="{A79FB1D5-A405-447B-8C03-68C0512027F8}"/>
              </a:ext>
            </a:extLst>
          </p:cNvPr>
          <p:cNvSpPr txBox="1"/>
          <p:nvPr/>
        </p:nvSpPr>
        <p:spPr>
          <a:xfrm>
            <a:off x="1055992" y="4734048"/>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20</a:t>
            </a:r>
            <a:endParaRPr lang="ko-KR" altLang="en-US" sz="1200" b="1" dirty="0">
              <a:solidFill>
                <a:schemeClr val="bg1"/>
              </a:solidFill>
              <a:cs typeface="Arial" pitchFamily="34" charset="0"/>
            </a:endParaRPr>
          </a:p>
        </p:txBody>
      </p:sp>
      <p:sp>
        <p:nvSpPr>
          <p:cNvPr id="43" name="TextBox 42">
            <a:extLst>
              <a:ext uri="{FF2B5EF4-FFF2-40B4-BE49-F238E27FC236}">
                <a16:creationId xmlns:a16="http://schemas.microsoft.com/office/drawing/2014/main" id="{E204BBFB-B421-40AF-9E03-23E74690CA83}"/>
              </a:ext>
            </a:extLst>
          </p:cNvPr>
          <p:cNvSpPr txBox="1"/>
          <p:nvPr/>
        </p:nvSpPr>
        <p:spPr>
          <a:xfrm>
            <a:off x="1055992" y="5078287"/>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10</a:t>
            </a:r>
            <a:endParaRPr lang="ko-KR" altLang="en-US" sz="1200" b="1" dirty="0">
              <a:solidFill>
                <a:schemeClr val="bg1"/>
              </a:solidFill>
              <a:cs typeface="Arial" pitchFamily="34" charset="0"/>
            </a:endParaRPr>
          </a:p>
        </p:txBody>
      </p:sp>
      <p:grpSp>
        <p:nvGrpSpPr>
          <p:cNvPr id="44" name="Group 26">
            <a:extLst>
              <a:ext uri="{FF2B5EF4-FFF2-40B4-BE49-F238E27FC236}">
                <a16:creationId xmlns:a16="http://schemas.microsoft.com/office/drawing/2014/main" id="{559D0E17-C4E2-4D85-B3BC-B2800F447125}"/>
              </a:ext>
            </a:extLst>
          </p:cNvPr>
          <p:cNvGrpSpPr/>
          <p:nvPr/>
        </p:nvGrpSpPr>
        <p:grpSpPr>
          <a:xfrm>
            <a:off x="7820166" y="1903920"/>
            <a:ext cx="3539916" cy="695621"/>
            <a:chOff x="5796136" y="1684471"/>
            <a:chExt cx="2628415" cy="695621"/>
          </a:xfrm>
        </p:grpSpPr>
        <p:sp>
          <p:nvSpPr>
            <p:cNvPr id="45" name="TextBox 44">
              <a:extLst>
                <a:ext uri="{FF2B5EF4-FFF2-40B4-BE49-F238E27FC236}">
                  <a16:creationId xmlns:a16="http://schemas.microsoft.com/office/drawing/2014/main" id="{50CF2A82-618A-4FB0-A0B6-B68C1E664E35}"/>
                </a:ext>
              </a:extLst>
            </p:cNvPr>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465D0591-8E92-4FD4-9B77-2B6F6E40AA9A}"/>
                </a:ext>
              </a:extLst>
            </p:cNvPr>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47" name="TextBox 46">
            <a:extLst>
              <a:ext uri="{FF2B5EF4-FFF2-40B4-BE49-F238E27FC236}">
                <a16:creationId xmlns:a16="http://schemas.microsoft.com/office/drawing/2014/main" id="{E08517CD-0751-4C47-9071-D67974A97423}"/>
              </a:ext>
            </a:extLst>
          </p:cNvPr>
          <p:cNvSpPr txBox="1"/>
          <p:nvPr/>
        </p:nvSpPr>
        <p:spPr>
          <a:xfrm>
            <a:off x="6910692" y="5502096"/>
            <a:ext cx="914332" cy="523220"/>
          </a:xfrm>
          <a:prstGeom prst="rect">
            <a:avLst/>
          </a:prstGeom>
          <a:noFill/>
        </p:spPr>
        <p:txBody>
          <a:bodyPr wrap="square" rtlCol="0">
            <a:spAutoFit/>
          </a:bodyPr>
          <a:lstStyle/>
          <a:p>
            <a:pPr algn="ctr"/>
            <a:r>
              <a:rPr lang="en-US" altLang="ko-KR" sz="2800" b="1" dirty="0">
                <a:solidFill>
                  <a:schemeClr val="accent5"/>
                </a:solidFill>
                <a:cs typeface="Arial" pitchFamily="34" charset="0"/>
              </a:rPr>
              <a:t>45%</a:t>
            </a:r>
            <a:endParaRPr lang="ko-KR" altLang="en-US" sz="2800" b="1" dirty="0">
              <a:solidFill>
                <a:schemeClr val="accent5"/>
              </a:solidFill>
              <a:cs typeface="Arial" pitchFamily="34" charset="0"/>
            </a:endParaRPr>
          </a:p>
        </p:txBody>
      </p:sp>
      <p:grpSp>
        <p:nvGrpSpPr>
          <p:cNvPr id="48" name="Group 131">
            <a:extLst>
              <a:ext uri="{FF2B5EF4-FFF2-40B4-BE49-F238E27FC236}">
                <a16:creationId xmlns:a16="http://schemas.microsoft.com/office/drawing/2014/main" id="{4FF998F5-0CE0-4FFA-B0D0-26146EFE6909}"/>
              </a:ext>
            </a:extLst>
          </p:cNvPr>
          <p:cNvGrpSpPr/>
          <p:nvPr/>
        </p:nvGrpSpPr>
        <p:grpSpPr>
          <a:xfrm>
            <a:off x="7820166" y="2830754"/>
            <a:ext cx="3539916" cy="695621"/>
            <a:chOff x="5796136" y="1684471"/>
            <a:chExt cx="2628415" cy="695621"/>
          </a:xfrm>
        </p:grpSpPr>
        <p:sp>
          <p:nvSpPr>
            <p:cNvPr id="49" name="TextBox 48">
              <a:extLst>
                <a:ext uri="{FF2B5EF4-FFF2-40B4-BE49-F238E27FC236}">
                  <a16:creationId xmlns:a16="http://schemas.microsoft.com/office/drawing/2014/main" id="{74AB91D7-AB74-4F90-BD73-1FF60AA7BAF0}"/>
                </a:ext>
              </a:extLst>
            </p:cNvPr>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0" name="TextBox 49">
              <a:extLst>
                <a:ext uri="{FF2B5EF4-FFF2-40B4-BE49-F238E27FC236}">
                  <a16:creationId xmlns:a16="http://schemas.microsoft.com/office/drawing/2014/main" id="{C838B366-CBD6-45FE-99F1-E3C6C13D6453}"/>
                </a:ext>
              </a:extLst>
            </p:cNvPr>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51" name="TextBox 50">
            <a:extLst>
              <a:ext uri="{FF2B5EF4-FFF2-40B4-BE49-F238E27FC236}">
                <a16:creationId xmlns:a16="http://schemas.microsoft.com/office/drawing/2014/main" id="{9B4D36BA-7ABD-4711-BCF0-771439CEE792}"/>
              </a:ext>
            </a:extLst>
          </p:cNvPr>
          <p:cNvSpPr txBox="1"/>
          <p:nvPr/>
        </p:nvSpPr>
        <p:spPr>
          <a:xfrm>
            <a:off x="6910692" y="1903920"/>
            <a:ext cx="914332" cy="523220"/>
          </a:xfrm>
          <a:prstGeom prst="rect">
            <a:avLst/>
          </a:prstGeom>
          <a:noFill/>
        </p:spPr>
        <p:txBody>
          <a:bodyPr wrap="square" rtlCol="0">
            <a:spAutoFit/>
          </a:bodyPr>
          <a:lstStyle/>
          <a:p>
            <a:pPr algn="ctr"/>
            <a:r>
              <a:rPr lang="en-US" altLang="ko-KR" sz="2800" b="1" dirty="0">
                <a:solidFill>
                  <a:schemeClr val="accent1"/>
                </a:solidFill>
                <a:cs typeface="Arial" pitchFamily="34" charset="0"/>
              </a:rPr>
              <a:t>90%</a:t>
            </a:r>
            <a:endParaRPr lang="ko-KR" altLang="en-US" sz="2800" b="1" dirty="0">
              <a:solidFill>
                <a:schemeClr val="accent1"/>
              </a:solidFill>
              <a:cs typeface="Arial" pitchFamily="34" charset="0"/>
            </a:endParaRPr>
          </a:p>
        </p:txBody>
      </p:sp>
      <p:grpSp>
        <p:nvGrpSpPr>
          <p:cNvPr id="52" name="Group 136">
            <a:extLst>
              <a:ext uri="{FF2B5EF4-FFF2-40B4-BE49-F238E27FC236}">
                <a16:creationId xmlns:a16="http://schemas.microsoft.com/office/drawing/2014/main" id="{75155D80-8ADE-4D2E-B40E-C4B477504656}"/>
              </a:ext>
            </a:extLst>
          </p:cNvPr>
          <p:cNvGrpSpPr/>
          <p:nvPr/>
        </p:nvGrpSpPr>
        <p:grpSpPr>
          <a:xfrm>
            <a:off x="7820166" y="3757588"/>
            <a:ext cx="3539916" cy="695621"/>
            <a:chOff x="5796136" y="1684471"/>
            <a:chExt cx="2628415" cy="695621"/>
          </a:xfrm>
        </p:grpSpPr>
        <p:sp>
          <p:nvSpPr>
            <p:cNvPr id="53" name="TextBox 52">
              <a:extLst>
                <a:ext uri="{FF2B5EF4-FFF2-40B4-BE49-F238E27FC236}">
                  <a16:creationId xmlns:a16="http://schemas.microsoft.com/office/drawing/2014/main" id="{60937F8C-6E94-4304-901D-56C8B3ADD57C}"/>
                </a:ext>
              </a:extLst>
            </p:cNvPr>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4" name="TextBox 53">
              <a:extLst>
                <a:ext uri="{FF2B5EF4-FFF2-40B4-BE49-F238E27FC236}">
                  <a16:creationId xmlns:a16="http://schemas.microsoft.com/office/drawing/2014/main" id="{47BB6ADD-FBF2-403F-9C45-6DBF7312650C}"/>
                </a:ext>
              </a:extLst>
            </p:cNvPr>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55" name="TextBox 54">
            <a:extLst>
              <a:ext uri="{FF2B5EF4-FFF2-40B4-BE49-F238E27FC236}">
                <a16:creationId xmlns:a16="http://schemas.microsoft.com/office/drawing/2014/main" id="{8FF33CB3-5296-4608-8123-F2B21DDEB9F4}"/>
              </a:ext>
            </a:extLst>
          </p:cNvPr>
          <p:cNvSpPr txBox="1"/>
          <p:nvPr/>
        </p:nvSpPr>
        <p:spPr>
          <a:xfrm>
            <a:off x="6910692" y="2803464"/>
            <a:ext cx="914332" cy="523220"/>
          </a:xfrm>
          <a:prstGeom prst="rect">
            <a:avLst/>
          </a:prstGeom>
          <a:noFill/>
        </p:spPr>
        <p:txBody>
          <a:bodyPr wrap="square" rtlCol="0">
            <a:spAutoFit/>
          </a:bodyPr>
          <a:lstStyle/>
          <a:p>
            <a:pPr algn="ctr"/>
            <a:r>
              <a:rPr lang="en-US" altLang="ko-KR" sz="2800" b="1" dirty="0">
                <a:solidFill>
                  <a:schemeClr val="accent2"/>
                </a:solidFill>
                <a:cs typeface="Arial" pitchFamily="34" charset="0"/>
              </a:rPr>
              <a:t>60%</a:t>
            </a:r>
            <a:endParaRPr lang="ko-KR" altLang="en-US" sz="2800" b="1" dirty="0">
              <a:solidFill>
                <a:schemeClr val="accent2"/>
              </a:solidFill>
              <a:cs typeface="Arial" pitchFamily="34" charset="0"/>
            </a:endParaRPr>
          </a:p>
        </p:txBody>
      </p:sp>
      <p:grpSp>
        <p:nvGrpSpPr>
          <p:cNvPr id="56" name="Group 141">
            <a:extLst>
              <a:ext uri="{FF2B5EF4-FFF2-40B4-BE49-F238E27FC236}">
                <a16:creationId xmlns:a16="http://schemas.microsoft.com/office/drawing/2014/main" id="{FA6760B0-7207-4F3F-A337-08A19C0828CB}"/>
              </a:ext>
            </a:extLst>
          </p:cNvPr>
          <p:cNvGrpSpPr/>
          <p:nvPr/>
        </p:nvGrpSpPr>
        <p:grpSpPr>
          <a:xfrm>
            <a:off x="7820166" y="4684422"/>
            <a:ext cx="3539916" cy="695621"/>
            <a:chOff x="5796136" y="1684471"/>
            <a:chExt cx="2628415" cy="695621"/>
          </a:xfrm>
        </p:grpSpPr>
        <p:sp>
          <p:nvSpPr>
            <p:cNvPr id="57" name="TextBox 56">
              <a:extLst>
                <a:ext uri="{FF2B5EF4-FFF2-40B4-BE49-F238E27FC236}">
                  <a16:creationId xmlns:a16="http://schemas.microsoft.com/office/drawing/2014/main" id="{45DF7829-6527-41BA-8581-15552CF055AC}"/>
                </a:ext>
              </a:extLst>
            </p:cNvPr>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8" name="TextBox 57">
              <a:extLst>
                <a:ext uri="{FF2B5EF4-FFF2-40B4-BE49-F238E27FC236}">
                  <a16:creationId xmlns:a16="http://schemas.microsoft.com/office/drawing/2014/main" id="{36BACF2A-349C-402E-9987-B077FD50F782}"/>
                </a:ext>
              </a:extLst>
            </p:cNvPr>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59" name="TextBox 58">
            <a:extLst>
              <a:ext uri="{FF2B5EF4-FFF2-40B4-BE49-F238E27FC236}">
                <a16:creationId xmlns:a16="http://schemas.microsoft.com/office/drawing/2014/main" id="{6C5B1DAE-B635-48CA-A117-DF169F34E265}"/>
              </a:ext>
            </a:extLst>
          </p:cNvPr>
          <p:cNvSpPr txBox="1"/>
          <p:nvPr/>
        </p:nvSpPr>
        <p:spPr>
          <a:xfrm>
            <a:off x="6910692" y="3703008"/>
            <a:ext cx="914332" cy="523220"/>
          </a:xfrm>
          <a:prstGeom prst="rect">
            <a:avLst/>
          </a:prstGeom>
          <a:noFill/>
        </p:spPr>
        <p:txBody>
          <a:bodyPr wrap="square" rtlCol="0">
            <a:spAutoFit/>
          </a:bodyPr>
          <a:lstStyle/>
          <a:p>
            <a:pPr algn="ctr"/>
            <a:r>
              <a:rPr lang="en-US" altLang="ko-KR" sz="2800" b="1" dirty="0">
                <a:solidFill>
                  <a:schemeClr val="accent3"/>
                </a:solidFill>
                <a:cs typeface="Arial" pitchFamily="34" charset="0"/>
              </a:rPr>
              <a:t>70%</a:t>
            </a:r>
            <a:endParaRPr lang="ko-KR" altLang="en-US" sz="2800" b="1" dirty="0">
              <a:solidFill>
                <a:schemeClr val="accent3"/>
              </a:solidFill>
              <a:cs typeface="Arial" pitchFamily="34" charset="0"/>
            </a:endParaRPr>
          </a:p>
        </p:txBody>
      </p:sp>
      <p:grpSp>
        <p:nvGrpSpPr>
          <p:cNvPr id="60" name="Group 146">
            <a:extLst>
              <a:ext uri="{FF2B5EF4-FFF2-40B4-BE49-F238E27FC236}">
                <a16:creationId xmlns:a16="http://schemas.microsoft.com/office/drawing/2014/main" id="{57E847C9-5960-46E0-9C8F-5395B864E4B0}"/>
              </a:ext>
            </a:extLst>
          </p:cNvPr>
          <p:cNvGrpSpPr/>
          <p:nvPr/>
        </p:nvGrpSpPr>
        <p:grpSpPr>
          <a:xfrm>
            <a:off x="7820166" y="5611257"/>
            <a:ext cx="3539916" cy="695621"/>
            <a:chOff x="5796136" y="1684471"/>
            <a:chExt cx="2628415" cy="695621"/>
          </a:xfrm>
        </p:grpSpPr>
        <p:sp>
          <p:nvSpPr>
            <p:cNvPr id="61" name="TextBox 60">
              <a:extLst>
                <a:ext uri="{FF2B5EF4-FFF2-40B4-BE49-F238E27FC236}">
                  <a16:creationId xmlns:a16="http://schemas.microsoft.com/office/drawing/2014/main" id="{66DD6F8B-FADF-4AC2-BA66-113CBADBFE82}"/>
                </a:ext>
              </a:extLst>
            </p:cNvPr>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62" name="TextBox 61">
              <a:extLst>
                <a:ext uri="{FF2B5EF4-FFF2-40B4-BE49-F238E27FC236}">
                  <a16:creationId xmlns:a16="http://schemas.microsoft.com/office/drawing/2014/main" id="{6D376D35-9141-40ED-9849-F4A7DD7B47AF}"/>
                </a:ext>
              </a:extLst>
            </p:cNvPr>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63" name="TextBox 62">
            <a:extLst>
              <a:ext uri="{FF2B5EF4-FFF2-40B4-BE49-F238E27FC236}">
                <a16:creationId xmlns:a16="http://schemas.microsoft.com/office/drawing/2014/main" id="{2AD0C5F1-C541-4B25-953E-4EC7335D9E43}"/>
              </a:ext>
            </a:extLst>
          </p:cNvPr>
          <p:cNvSpPr txBox="1"/>
          <p:nvPr/>
        </p:nvSpPr>
        <p:spPr>
          <a:xfrm>
            <a:off x="6910692" y="4602552"/>
            <a:ext cx="914332" cy="523220"/>
          </a:xfrm>
          <a:prstGeom prst="rect">
            <a:avLst/>
          </a:prstGeom>
          <a:noFill/>
        </p:spPr>
        <p:txBody>
          <a:bodyPr wrap="square" rtlCol="0">
            <a:spAutoFit/>
          </a:bodyPr>
          <a:lstStyle/>
          <a:p>
            <a:pPr algn="ctr"/>
            <a:r>
              <a:rPr lang="en-US" altLang="ko-KR" sz="2800" b="1" dirty="0">
                <a:solidFill>
                  <a:schemeClr val="accent4"/>
                </a:solidFill>
                <a:cs typeface="Arial" pitchFamily="34" charset="0"/>
              </a:rPr>
              <a:t>50%</a:t>
            </a:r>
            <a:endParaRPr lang="ko-KR" altLang="en-US" sz="2800" b="1" dirty="0">
              <a:solidFill>
                <a:schemeClr val="accent4"/>
              </a:solidFill>
              <a:cs typeface="Arial" pitchFamily="34" charset="0"/>
            </a:endParaRPr>
          </a:p>
        </p:txBody>
      </p:sp>
    </p:spTree>
    <p:extLst>
      <p:ext uri="{BB962C8B-B14F-4D97-AF65-F5344CB8AC3E}">
        <p14:creationId xmlns:p14="http://schemas.microsoft.com/office/powerpoint/2010/main" val="49058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6207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1473"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42669" y="0"/>
            <a:ext cx="894933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199860" y="409510"/>
            <a:ext cx="7992140" cy="923330"/>
          </a:xfrm>
          <a:prstGeom prst="rect">
            <a:avLst/>
          </a:prstGeom>
          <a:noFill/>
        </p:spPr>
        <p:txBody>
          <a:bodyPr wrap="square" rtlCol="0" anchor="ctr">
            <a:spAutoFit/>
          </a:bodyPr>
          <a:lstStyle/>
          <a:p>
            <a:r>
              <a:rPr lang="en-US" altLang="ko-KR" sz="5400" dirty="0">
                <a:solidFill>
                  <a:schemeClr val="tx1">
                    <a:lumMod val="85000"/>
                    <a:lumOff val="15000"/>
                  </a:schemeClr>
                </a:solidFill>
                <a:cs typeface="Arial" pitchFamily="34" charset="0"/>
              </a:rPr>
              <a:t>Agenda </a:t>
            </a:r>
            <a:r>
              <a:rPr lang="en-US" altLang="ko-KR" sz="5400" dirty="0">
                <a:solidFill>
                  <a:schemeClr val="bg1"/>
                </a:solidFill>
                <a:cs typeface="Arial" pitchFamily="34" charset="0"/>
              </a:rPr>
              <a:t>Style</a:t>
            </a:r>
            <a:endParaRPr lang="ko-KR" altLang="en-US" sz="5400" dirty="0">
              <a:solidFill>
                <a:schemeClr val="bg1"/>
              </a:solidFill>
              <a:cs typeface="Arial" pitchFamily="34" charset="0"/>
            </a:endParaRPr>
          </a:p>
        </p:txBody>
      </p:sp>
      <p:grpSp>
        <p:nvGrpSpPr>
          <p:cNvPr id="3" name="Group 2"/>
          <p:cNvGrpSpPr/>
          <p:nvPr/>
        </p:nvGrpSpPr>
        <p:grpSpPr>
          <a:xfrm>
            <a:off x="5327023" y="1781092"/>
            <a:ext cx="5794001" cy="800219"/>
            <a:chOff x="4745820" y="1482096"/>
            <a:chExt cx="5794001" cy="800219"/>
          </a:xfrm>
        </p:grpSpPr>
        <p:grpSp>
          <p:nvGrpSpPr>
            <p:cNvPr id="4" name="Group 3"/>
            <p:cNvGrpSpPr/>
            <p:nvPr/>
          </p:nvGrpSpPr>
          <p:grpSpPr>
            <a:xfrm>
              <a:off x="6032129" y="1482096"/>
              <a:ext cx="4507692" cy="800219"/>
              <a:chOff x="6557475" y="1411926"/>
              <a:chExt cx="4507692" cy="800219"/>
            </a:xfrm>
          </p:grpSpPr>
          <p:sp>
            <p:nvSpPr>
              <p:cNvPr id="8" name="TextBox 7"/>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9" name="TextBox 8"/>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01</a:t>
                </a:r>
                <a:endParaRPr lang="ko-KR" altLang="en-US" sz="3600" b="1" dirty="0">
                  <a:cs typeface="Arial" pitchFamily="34" charset="0"/>
                </a:endParaRPr>
              </a:p>
            </p:txBody>
          </p:sp>
        </p:grpSp>
      </p:grpSp>
      <p:sp>
        <p:nvSpPr>
          <p:cNvPr id="10" name="Rectangle 9"/>
          <p:cNvSpPr/>
          <p:nvPr/>
        </p:nvSpPr>
        <p:spPr>
          <a:xfrm>
            <a:off x="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30674">
            <a:off x="799443" y="197164"/>
            <a:ext cx="2039268" cy="229077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1864336" y="3068792"/>
            <a:ext cx="741278" cy="83270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761067" y="4752059"/>
            <a:ext cx="393944" cy="44253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2000365" y="4263760"/>
            <a:ext cx="393944" cy="44253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308937" y="567917"/>
            <a:ext cx="393944" cy="44253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4720">
            <a:off x="155460" y="6158894"/>
            <a:ext cx="363519" cy="408353"/>
          </a:xfrm>
          <a:prstGeom prst="rect">
            <a:avLst/>
          </a:prstGeom>
        </p:spPr>
      </p:pic>
      <p:grpSp>
        <p:nvGrpSpPr>
          <p:cNvPr id="26" name="Group 25"/>
          <p:cNvGrpSpPr/>
          <p:nvPr/>
        </p:nvGrpSpPr>
        <p:grpSpPr>
          <a:xfrm>
            <a:off x="5327023" y="2957759"/>
            <a:ext cx="5794001" cy="800219"/>
            <a:chOff x="4745820" y="1482096"/>
            <a:chExt cx="5794001" cy="800219"/>
          </a:xfrm>
        </p:grpSpPr>
        <p:grpSp>
          <p:nvGrpSpPr>
            <p:cNvPr id="27" name="Group 26"/>
            <p:cNvGrpSpPr/>
            <p:nvPr/>
          </p:nvGrpSpPr>
          <p:grpSpPr>
            <a:xfrm>
              <a:off x="6032129" y="1482096"/>
              <a:ext cx="4507692" cy="800219"/>
              <a:chOff x="6557475" y="1411926"/>
              <a:chExt cx="4507692" cy="800219"/>
            </a:xfrm>
          </p:grpSpPr>
          <p:sp>
            <p:nvSpPr>
              <p:cNvPr id="31" name="TextBox 30"/>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32" name="TextBox 31"/>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28" name="Group 27"/>
            <p:cNvGrpSpPr/>
            <p:nvPr/>
          </p:nvGrpSpPr>
          <p:grpSpPr>
            <a:xfrm>
              <a:off x="4745820" y="1491808"/>
              <a:ext cx="958096" cy="780795"/>
              <a:chOff x="5324331" y="1449052"/>
              <a:chExt cx="958096" cy="780795"/>
            </a:xfrm>
          </p:grpSpPr>
          <p:sp>
            <p:nvSpPr>
              <p:cNvPr id="29" name="Oval 28"/>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02</a:t>
                </a:r>
                <a:endParaRPr lang="ko-KR" altLang="en-US" sz="3600" b="1" dirty="0">
                  <a:cs typeface="Arial" pitchFamily="34" charset="0"/>
                </a:endParaRPr>
              </a:p>
            </p:txBody>
          </p:sp>
        </p:grpSp>
      </p:grpSp>
      <p:grpSp>
        <p:nvGrpSpPr>
          <p:cNvPr id="33" name="Group 32"/>
          <p:cNvGrpSpPr/>
          <p:nvPr/>
        </p:nvGrpSpPr>
        <p:grpSpPr>
          <a:xfrm>
            <a:off x="5327023" y="4134426"/>
            <a:ext cx="5794001" cy="800219"/>
            <a:chOff x="4745820" y="1482096"/>
            <a:chExt cx="5794001" cy="800219"/>
          </a:xfrm>
        </p:grpSpPr>
        <p:grpSp>
          <p:nvGrpSpPr>
            <p:cNvPr id="34" name="Group 33"/>
            <p:cNvGrpSpPr/>
            <p:nvPr/>
          </p:nvGrpSpPr>
          <p:grpSpPr>
            <a:xfrm>
              <a:off x="6032129" y="1482096"/>
              <a:ext cx="4507692" cy="800219"/>
              <a:chOff x="6557475" y="1411926"/>
              <a:chExt cx="4507692" cy="800219"/>
            </a:xfrm>
          </p:grpSpPr>
          <p:sp>
            <p:nvSpPr>
              <p:cNvPr id="38" name="TextBox 37"/>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39" name="TextBox 38"/>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35" name="Group 34"/>
            <p:cNvGrpSpPr/>
            <p:nvPr/>
          </p:nvGrpSpPr>
          <p:grpSpPr>
            <a:xfrm>
              <a:off x="4745820" y="1491808"/>
              <a:ext cx="958096" cy="780795"/>
              <a:chOff x="5324331" y="1449052"/>
              <a:chExt cx="958096" cy="780795"/>
            </a:xfrm>
          </p:grpSpPr>
          <p:sp>
            <p:nvSpPr>
              <p:cNvPr id="36" name="Oval 3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03</a:t>
                </a:r>
                <a:endParaRPr lang="ko-KR" altLang="en-US" sz="3600" b="1" dirty="0">
                  <a:cs typeface="Arial" pitchFamily="34" charset="0"/>
                </a:endParaRPr>
              </a:p>
            </p:txBody>
          </p:sp>
        </p:grpSp>
      </p:grpSp>
      <p:grpSp>
        <p:nvGrpSpPr>
          <p:cNvPr id="40" name="Group 39"/>
          <p:cNvGrpSpPr/>
          <p:nvPr/>
        </p:nvGrpSpPr>
        <p:grpSpPr>
          <a:xfrm>
            <a:off x="5327023" y="5311093"/>
            <a:ext cx="5794001" cy="800219"/>
            <a:chOff x="4745820" y="1482096"/>
            <a:chExt cx="5794001" cy="800219"/>
          </a:xfrm>
        </p:grpSpPr>
        <p:grpSp>
          <p:nvGrpSpPr>
            <p:cNvPr id="41" name="Group 40"/>
            <p:cNvGrpSpPr/>
            <p:nvPr/>
          </p:nvGrpSpPr>
          <p:grpSpPr>
            <a:xfrm>
              <a:off x="6032129" y="1482096"/>
              <a:ext cx="4507692" cy="800219"/>
              <a:chOff x="6557475" y="1411926"/>
              <a:chExt cx="4507692" cy="800219"/>
            </a:xfrm>
          </p:grpSpPr>
          <p:sp>
            <p:nvSpPr>
              <p:cNvPr id="45" name="TextBox 44"/>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46" name="TextBox 45"/>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42" name="Group 41"/>
            <p:cNvGrpSpPr/>
            <p:nvPr/>
          </p:nvGrpSpPr>
          <p:grpSpPr>
            <a:xfrm>
              <a:off x="4745820" y="1491808"/>
              <a:ext cx="958096" cy="780795"/>
              <a:chOff x="5324331" y="1449052"/>
              <a:chExt cx="958096" cy="780795"/>
            </a:xfrm>
          </p:grpSpPr>
          <p:sp>
            <p:nvSpPr>
              <p:cNvPr id="43" name="Oval 42"/>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04</a:t>
                </a:r>
                <a:endParaRPr lang="ko-KR" altLang="en-US" sz="3600" b="1" dirty="0">
                  <a:cs typeface="Arial" pitchFamily="34" charset="0"/>
                </a:endParaRPr>
              </a:p>
            </p:txBody>
          </p:sp>
        </p:grpSp>
      </p:gr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4962" y="5551400"/>
            <a:ext cx="585898" cy="658158"/>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706" y="2178680"/>
            <a:ext cx="994927" cy="1117633"/>
          </a:xfrm>
          <a:prstGeom prst="rect">
            <a:avLst/>
          </a:prstGeom>
        </p:spPr>
      </p:pic>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D236E1D1-AF30-45B6-AFB0-4A7FAD84F231}"/>
              </a:ext>
            </a:extLst>
          </p:cNvPr>
          <p:cNvSpPr>
            <a:spLocks noGrp="1"/>
          </p:cNvSpPr>
          <p:nvPr>
            <p:ph type="body" sz="quarter" idx="10"/>
          </p:nvPr>
        </p:nvSpPr>
        <p:spPr/>
        <p:txBody>
          <a:bodyPr/>
          <a:lstStyle/>
          <a:p>
            <a:r>
              <a:rPr lang="en-US" altLang="ko-KR" dirty="0"/>
              <a:t>Infographic Style</a:t>
            </a:r>
          </a:p>
        </p:txBody>
      </p:sp>
      <p:grpSp>
        <p:nvGrpSpPr>
          <p:cNvPr id="7" name="그룹 6">
            <a:extLst>
              <a:ext uri="{FF2B5EF4-FFF2-40B4-BE49-F238E27FC236}">
                <a16:creationId xmlns:a16="http://schemas.microsoft.com/office/drawing/2014/main" id="{0CE5E64C-E177-46E8-8D2F-03C9EE370012}"/>
              </a:ext>
            </a:extLst>
          </p:cNvPr>
          <p:cNvGrpSpPr/>
          <p:nvPr/>
        </p:nvGrpSpPr>
        <p:grpSpPr>
          <a:xfrm>
            <a:off x="1828702" y="2985488"/>
            <a:ext cx="2016000" cy="924999"/>
            <a:chOff x="304702" y="2722441"/>
            <a:chExt cx="2016000" cy="924999"/>
          </a:xfrm>
        </p:grpSpPr>
        <p:sp>
          <p:nvSpPr>
            <p:cNvPr id="8" name="Text Placeholder 2">
              <a:extLst>
                <a:ext uri="{FF2B5EF4-FFF2-40B4-BE49-F238E27FC236}">
                  <a16:creationId xmlns:a16="http://schemas.microsoft.com/office/drawing/2014/main" id="{63A7C2BE-96A2-44E7-BEF7-4763EB0D7C81}"/>
                </a:ext>
              </a:extLst>
            </p:cNvPr>
            <p:cNvSpPr txBox="1">
              <a:spLocks/>
            </p:cNvSpPr>
            <p:nvPr/>
          </p:nvSpPr>
          <p:spPr>
            <a:xfrm>
              <a:off x="304702" y="2722441"/>
              <a:ext cx="2016000" cy="277200"/>
            </a:xfrm>
            <a:prstGeom prst="rect">
              <a:avLst/>
            </a:prstGeom>
          </p:spPr>
          <p:txBody>
            <a:bodyPr anchor="ctr"/>
            <a:lstStyle>
              <a:lvl1pPr marL="0" indent="0" algn="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Your Text Here</a:t>
              </a:r>
              <a:endParaRPr lang="ko-KR" altLang="en-US" dirty="0">
                <a:solidFill>
                  <a:schemeClr val="bg1"/>
                </a:solidFill>
                <a:cs typeface="Arial" pitchFamily="34" charset="0"/>
              </a:endParaRPr>
            </a:p>
          </p:txBody>
        </p:sp>
        <p:sp>
          <p:nvSpPr>
            <p:cNvPr id="9" name="Text Placeholder 4">
              <a:extLst>
                <a:ext uri="{FF2B5EF4-FFF2-40B4-BE49-F238E27FC236}">
                  <a16:creationId xmlns:a16="http://schemas.microsoft.com/office/drawing/2014/main" id="{AAB4D61D-4C32-4790-AA38-D033C59BCE84}"/>
                </a:ext>
              </a:extLst>
            </p:cNvPr>
            <p:cNvSpPr txBox="1">
              <a:spLocks/>
            </p:cNvSpPr>
            <p:nvPr/>
          </p:nvSpPr>
          <p:spPr>
            <a:xfrm>
              <a:off x="304702" y="2999440"/>
              <a:ext cx="2016000" cy="648000"/>
            </a:xfrm>
            <a:prstGeom prst="rect">
              <a:avLst/>
            </a:prstGeom>
          </p:spPr>
          <p:txBody>
            <a:bodyPr anchor="t"/>
            <a:lstStyle>
              <a:lvl1pPr marL="0" indent="0" algn="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solidFill>
                    <a:schemeClr val="bg1"/>
                  </a:solidFill>
                  <a:cs typeface="Arial" pitchFamily="34" charset="0"/>
                </a:rPr>
                <a:t>Get a modern PowerPoint  Presentation that is beautifully designed.  </a:t>
              </a:r>
              <a:endParaRPr lang="en-US" altLang="ko-KR" dirty="0">
                <a:solidFill>
                  <a:schemeClr val="bg1"/>
                </a:solidFill>
                <a:cs typeface="Arial" pitchFamily="34" charset="0"/>
              </a:endParaRPr>
            </a:p>
          </p:txBody>
        </p:sp>
      </p:grpSp>
      <p:grpSp>
        <p:nvGrpSpPr>
          <p:cNvPr id="10" name="그룹 9">
            <a:extLst>
              <a:ext uri="{FF2B5EF4-FFF2-40B4-BE49-F238E27FC236}">
                <a16:creationId xmlns:a16="http://schemas.microsoft.com/office/drawing/2014/main" id="{DC9A9C84-5657-46E8-8D56-090E09F22DE8}"/>
              </a:ext>
            </a:extLst>
          </p:cNvPr>
          <p:cNvGrpSpPr/>
          <p:nvPr/>
        </p:nvGrpSpPr>
        <p:grpSpPr>
          <a:xfrm>
            <a:off x="1828702" y="4380012"/>
            <a:ext cx="2016000" cy="923531"/>
            <a:chOff x="304702" y="4116965"/>
            <a:chExt cx="2016000" cy="923531"/>
          </a:xfrm>
        </p:grpSpPr>
        <p:sp>
          <p:nvSpPr>
            <p:cNvPr id="11" name="Text Placeholder 5">
              <a:extLst>
                <a:ext uri="{FF2B5EF4-FFF2-40B4-BE49-F238E27FC236}">
                  <a16:creationId xmlns:a16="http://schemas.microsoft.com/office/drawing/2014/main" id="{1E33B190-6576-47A2-AB68-9C1C00FEE7BF}"/>
                </a:ext>
              </a:extLst>
            </p:cNvPr>
            <p:cNvSpPr txBox="1">
              <a:spLocks/>
            </p:cNvSpPr>
            <p:nvPr/>
          </p:nvSpPr>
          <p:spPr>
            <a:xfrm>
              <a:off x="304702" y="4116965"/>
              <a:ext cx="2016000" cy="277200"/>
            </a:xfrm>
            <a:prstGeom prst="rect">
              <a:avLst/>
            </a:prstGeom>
          </p:spPr>
          <p:txBody>
            <a:bodyPr anchor="ctr"/>
            <a:lstStyle>
              <a:lvl1pPr marL="0" indent="0" algn="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Your Text Here</a:t>
              </a:r>
              <a:endParaRPr lang="ko-KR" altLang="en-US" dirty="0">
                <a:cs typeface="Arial" pitchFamily="34" charset="0"/>
              </a:endParaRPr>
            </a:p>
          </p:txBody>
        </p:sp>
        <p:sp>
          <p:nvSpPr>
            <p:cNvPr id="12" name="Text Placeholder 8">
              <a:extLst>
                <a:ext uri="{FF2B5EF4-FFF2-40B4-BE49-F238E27FC236}">
                  <a16:creationId xmlns:a16="http://schemas.microsoft.com/office/drawing/2014/main" id="{5041CC77-A8C6-4F29-9BDC-8CF7BE6594BE}"/>
                </a:ext>
              </a:extLst>
            </p:cNvPr>
            <p:cNvSpPr txBox="1">
              <a:spLocks/>
            </p:cNvSpPr>
            <p:nvPr/>
          </p:nvSpPr>
          <p:spPr>
            <a:xfrm>
              <a:off x="304702" y="4392496"/>
              <a:ext cx="2016000" cy="648000"/>
            </a:xfrm>
            <a:prstGeom prst="rect">
              <a:avLst/>
            </a:prstGeom>
          </p:spPr>
          <p:txBody>
            <a:bodyPr anchor="t"/>
            <a:lstStyle>
              <a:lvl1pPr marL="0" indent="0" algn="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cs typeface="Arial" pitchFamily="34" charset="0"/>
                </a:rPr>
                <a:t>Get a modern PowerPoint  Presentation that is beautifully designed.</a:t>
              </a:r>
              <a:r>
                <a:rPr lang="en-US" altLang="ko-KR">
                  <a:solidFill>
                    <a:schemeClr val="tx1">
                      <a:lumMod val="65000"/>
                      <a:lumOff val="35000"/>
                    </a:schemeClr>
                  </a:solidFill>
                  <a:cs typeface="Arial" pitchFamily="34" charset="0"/>
                </a:rPr>
                <a:t>  </a:t>
              </a:r>
              <a:endParaRPr lang="en-US" altLang="ko-KR" dirty="0">
                <a:cs typeface="Arial" pitchFamily="34" charset="0"/>
              </a:endParaRPr>
            </a:p>
          </p:txBody>
        </p:sp>
      </p:grpSp>
      <p:grpSp>
        <p:nvGrpSpPr>
          <p:cNvPr id="13" name="그룹 12">
            <a:extLst>
              <a:ext uri="{FF2B5EF4-FFF2-40B4-BE49-F238E27FC236}">
                <a16:creationId xmlns:a16="http://schemas.microsoft.com/office/drawing/2014/main" id="{3CE41E9E-2CB9-4DCB-B8E9-A05C38B7B0DD}"/>
              </a:ext>
            </a:extLst>
          </p:cNvPr>
          <p:cNvGrpSpPr/>
          <p:nvPr/>
        </p:nvGrpSpPr>
        <p:grpSpPr>
          <a:xfrm>
            <a:off x="8328472" y="2985488"/>
            <a:ext cx="2016000" cy="924999"/>
            <a:chOff x="6804472" y="2722441"/>
            <a:chExt cx="2016000" cy="924999"/>
          </a:xfrm>
        </p:grpSpPr>
        <p:sp>
          <p:nvSpPr>
            <p:cNvPr id="14" name="Text Placeholder 28">
              <a:extLst>
                <a:ext uri="{FF2B5EF4-FFF2-40B4-BE49-F238E27FC236}">
                  <a16:creationId xmlns:a16="http://schemas.microsoft.com/office/drawing/2014/main" id="{964EF9F9-FD7A-4E85-8B67-7F6B99EC353B}"/>
                </a:ext>
              </a:extLst>
            </p:cNvPr>
            <p:cNvSpPr txBox="1">
              <a:spLocks/>
            </p:cNvSpPr>
            <p:nvPr/>
          </p:nvSpPr>
          <p:spPr>
            <a:xfrm>
              <a:off x="6804472" y="2722441"/>
              <a:ext cx="2016000" cy="277200"/>
            </a:xfrm>
            <a:prstGeom prst="rect">
              <a:avLst/>
            </a:prstGeom>
          </p:spPr>
          <p:txBody>
            <a:bodyPr anchor="ctr"/>
            <a:lstStyle>
              <a:lvl1pPr marL="0" indent="0" algn="l"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cs typeface="Arial" pitchFamily="34" charset="0"/>
                </a:rPr>
                <a:t>Your Text Here</a:t>
              </a:r>
              <a:endParaRPr lang="ko-KR" altLang="en-US" dirty="0">
                <a:cs typeface="Arial" pitchFamily="34" charset="0"/>
              </a:endParaRPr>
            </a:p>
          </p:txBody>
        </p:sp>
        <p:sp>
          <p:nvSpPr>
            <p:cNvPr id="15" name="Text Placeholder 29">
              <a:extLst>
                <a:ext uri="{FF2B5EF4-FFF2-40B4-BE49-F238E27FC236}">
                  <a16:creationId xmlns:a16="http://schemas.microsoft.com/office/drawing/2014/main" id="{A2DBB351-67CC-4D62-88F7-301E816F9AE5}"/>
                </a:ext>
              </a:extLst>
            </p:cNvPr>
            <p:cNvSpPr txBox="1">
              <a:spLocks/>
            </p:cNvSpPr>
            <p:nvPr/>
          </p:nvSpPr>
          <p:spPr>
            <a:xfrm>
              <a:off x="6804472" y="2999440"/>
              <a:ext cx="2016000" cy="648000"/>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cs typeface="Arial" pitchFamily="34" charset="0"/>
                </a:rPr>
                <a:t>Get a modern PowerPoint  Presentation that is beautifully designed.</a:t>
              </a:r>
              <a:r>
                <a:rPr lang="en-US" altLang="ko-KR">
                  <a:solidFill>
                    <a:schemeClr val="tx1">
                      <a:lumMod val="65000"/>
                      <a:lumOff val="35000"/>
                    </a:schemeClr>
                  </a:solidFill>
                  <a:cs typeface="Arial" pitchFamily="34" charset="0"/>
                </a:rPr>
                <a:t>  </a:t>
              </a:r>
              <a:endParaRPr lang="en-US" altLang="ko-KR" dirty="0">
                <a:cs typeface="Arial" pitchFamily="34" charset="0"/>
              </a:endParaRPr>
            </a:p>
          </p:txBody>
        </p:sp>
      </p:grpSp>
      <p:grpSp>
        <p:nvGrpSpPr>
          <p:cNvPr id="16" name="그룹 15">
            <a:extLst>
              <a:ext uri="{FF2B5EF4-FFF2-40B4-BE49-F238E27FC236}">
                <a16:creationId xmlns:a16="http://schemas.microsoft.com/office/drawing/2014/main" id="{EAEC7350-2F32-4A28-A895-7BC9568910B1}"/>
              </a:ext>
            </a:extLst>
          </p:cNvPr>
          <p:cNvGrpSpPr/>
          <p:nvPr/>
        </p:nvGrpSpPr>
        <p:grpSpPr>
          <a:xfrm>
            <a:off x="8328472" y="4380012"/>
            <a:ext cx="2016000" cy="923531"/>
            <a:chOff x="6804472" y="4116965"/>
            <a:chExt cx="2016000" cy="923531"/>
          </a:xfrm>
        </p:grpSpPr>
        <p:sp>
          <p:nvSpPr>
            <p:cNvPr id="17" name="Text Placeholder 30">
              <a:extLst>
                <a:ext uri="{FF2B5EF4-FFF2-40B4-BE49-F238E27FC236}">
                  <a16:creationId xmlns:a16="http://schemas.microsoft.com/office/drawing/2014/main" id="{006C7B4A-F219-4203-B431-776EF26FA9C5}"/>
                </a:ext>
              </a:extLst>
            </p:cNvPr>
            <p:cNvSpPr txBox="1">
              <a:spLocks/>
            </p:cNvSpPr>
            <p:nvPr/>
          </p:nvSpPr>
          <p:spPr>
            <a:xfrm>
              <a:off x="6804472" y="4116965"/>
              <a:ext cx="2016000" cy="277200"/>
            </a:xfrm>
            <a:prstGeom prst="rect">
              <a:avLst/>
            </a:prstGeom>
          </p:spPr>
          <p:txBody>
            <a:bodyPr anchor="ctr"/>
            <a:lstStyle>
              <a:lvl1pPr marL="0" indent="0" algn="l"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solidFill>
                    <a:schemeClr val="bg1"/>
                  </a:solidFill>
                  <a:cs typeface="Arial" pitchFamily="34" charset="0"/>
                </a:rPr>
                <a:t>Your Text Here</a:t>
              </a:r>
              <a:endParaRPr lang="ko-KR" altLang="en-US" dirty="0">
                <a:solidFill>
                  <a:schemeClr val="bg1"/>
                </a:solidFill>
                <a:cs typeface="Arial" pitchFamily="34" charset="0"/>
              </a:endParaRPr>
            </a:p>
          </p:txBody>
        </p:sp>
        <p:sp>
          <p:nvSpPr>
            <p:cNvPr id="18" name="Text Placeholder 31">
              <a:extLst>
                <a:ext uri="{FF2B5EF4-FFF2-40B4-BE49-F238E27FC236}">
                  <a16:creationId xmlns:a16="http://schemas.microsoft.com/office/drawing/2014/main" id="{3606BD4E-4263-40CB-8478-303C659F868F}"/>
                </a:ext>
              </a:extLst>
            </p:cNvPr>
            <p:cNvSpPr txBox="1">
              <a:spLocks/>
            </p:cNvSpPr>
            <p:nvPr/>
          </p:nvSpPr>
          <p:spPr>
            <a:xfrm>
              <a:off x="6804472" y="4392496"/>
              <a:ext cx="2016000" cy="648000"/>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Get a modern PowerPoint  Presentation that is beautifully designed.  </a:t>
              </a:r>
            </a:p>
          </p:txBody>
        </p:sp>
      </p:grpSp>
      <p:sp>
        <p:nvSpPr>
          <p:cNvPr id="19" name="Rectangle 12">
            <a:extLst>
              <a:ext uri="{FF2B5EF4-FFF2-40B4-BE49-F238E27FC236}">
                <a16:creationId xmlns:a16="http://schemas.microsoft.com/office/drawing/2014/main" id="{505BF730-D6F1-475B-95B2-D849BC42BD22}"/>
              </a:ext>
            </a:extLst>
          </p:cNvPr>
          <p:cNvSpPr/>
          <p:nvPr/>
        </p:nvSpPr>
        <p:spPr>
          <a:xfrm>
            <a:off x="4023792" y="3195326"/>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ectangle 13">
            <a:extLst>
              <a:ext uri="{FF2B5EF4-FFF2-40B4-BE49-F238E27FC236}">
                <a16:creationId xmlns:a16="http://schemas.microsoft.com/office/drawing/2014/main" id="{961BB9F7-94C4-439F-8042-BC416C9EEEB2}"/>
              </a:ext>
            </a:extLst>
          </p:cNvPr>
          <p:cNvSpPr/>
          <p:nvPr/>
        </p:nvSpPr>
        <p:spPr>
          <a:xfrm>
            <a:off x="4023792" y="4590050"/>
            <a:ext cx="504056" cy="50405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14">
            <a:extLst>
              <a:ext uri="{FF2B5EF4-FFF2-40B4-BE49-F238E27FC236}">
                <a16:creationId xmlns:a16="http://schemas.microsoft.com/office/drawing/2014/main" id="{7A26C63E-025A-4E0F-9178-737204E83DFE}"/>
              </a:ext>
            </a:extLst>
          </p:cNvPr>
          <p:cNvSpPr/>
          <p:nvPr/>
        </p:nvSpPr>
        <p:spPr>
          <a:xfrm>
            <a:off x="7608168" y="4590050"/>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15">
            <a:extLst>
              <a:ext uri="{FF2B5EF4-FFF2-40B4-BE49-F238E27FC236}">
                <a16:creationId xmlns:a16="http://schemas.microsoft.com/office/drawing/2014/main" id="{5DC0F06B-00D2-43A6-8575-640215AD7F9E}"/>
              </a:ext>
            </a:extLst>
          </p:cNvPr>
          <p:cNvSpPr/>
          <p:nvPr/>
        </p:nvSpPr>
        <p:spPr>
          <a:xfrm>
            <a:off x="7608168" y="3195326"/>
            <a:ext cx="504056" cy="504056"/>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Donut 39">
            <a:extLst>
              <a:ext uri="{FF2B5EF4-FFF2-40B4-BE49-F238E27FC236}">
                <a16:creationId xmlns:a16="http://schemas.microsoft.com/office/drawing/2014/main" id="{BB8D9E64-B20D-4AC2-B620-07638F6354F9}"/>
              </a:ext>
            </a:extLst>
          </p:cNvPr>
          <p:cNvSpPr/>
          <p:nvPr/>
        </p:nvSpPr>
        <p:spPr>
          <a:xfrm>
            <a:off x="7689876" y="3287554"/>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5" name="Rectangle 36">
            <a:extLst>
              <a:ext uri="{FF2B5EF4-FFF2-40B4-BE49-F238E27FC236}">
                <a16:creationId xmlns:a16="http://schemas.microsoft.com/office/drawing/2014/main" id="{B60E3C19-BC40-4F45-9A46-09AD818AF8C8}"/>
              </a:ext>
            </a:extLst>
          </p:cNvPr>
          <p:cNvSpPr/>
          <p:nvPr/>
        </p:nvSpPr>
        <p:spPr>
          <a:xfrm>
            <a:off x="7683648" y="4701263"/>
            <a:ext cx="344421" cy="28790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6" name="Rectangle 16">
            <a:extLst>
              <a:ext uri="{FF2B5EF4-FFF2-40B4-BE49-F238E27FC236}">
                <a16:creationId xmlns:a16="http://schemas.microsoft.com/office/drawing/2014/main" id="{93A0C6F1-D32B-4D0B-9789-C83B11FF92E7}"/>
              </a:ext>
            </a:extLst>
          </p:cNvPr>
          <p:cNvSpPr/>
          <p:nvPr/>
        </p:nvSpPr>
        <p:spPr>
          <a:xfrm>
            <a:off x="4096088" y="3338082"/>
            <a:ext cx="361627" cy="23766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21">
            <a:extLst>
              <a:ext uri="{FF2B5EF4-FFF2-40B4-BE49-F238E27FC236}">
                <a16:creationId xmlns:a16="http://schemas.microsoft.com/office/drawing/2014/main" id="{DE84AFD0-DE12-4655-8E92-0D0BAF1CF1BA}"/>
              </a:ext>
            </a:extLst>
          </p:cNvPr>
          <p:cNvSpPr>
            <a:spLocks noChangeAspect="1"/>
          </p:cNvSpPr>
          <p:nvPr/>
        </p:nvSpPr>
        <p:spPr>
          <a:xfrm>
            <a:off x="4135694" y="4695745"/>
            <a:ext cx="280251" cy="28259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Picture Placeholder 1"/>
          <p:cNvSpPr>
            <a:spLocks noGrp="1"/>
          </p:cNvSpPr>
          <p:nvPr>
            <p:ph type="pic" idx="22"/>
          </p:nvPr>
        </p:nvSpPr>
        <p:spPr/>
      </p:sp>
    </p:spTree>
    <p:extLst>
      <p:ext uri="{BB962C8B-B14F-4D97-AF65-F5344CB8AC3E}">
        <p14:creationId xmlns:p14="http://schemas.microsoft.com/office/powerpoint/2010/main" val="97700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sp>
        <p:nvSpPr>
          <p:cNvPr id="3" name="Rounded Rectangle 2">
            <a:extLst>
              <a:ext uri="{FF2B5EF4-FFF2-40B4-BE49-F238E27FC236}">
                <a16:creationId xmlns:a16="http://schemas.microsoft.com/office/drawing/2014/main" id="{DF3DF552-A044-4E1C-8A9D-398288E9F48B}"/>
              </a:ext>
            </a:extLst>
          </p:cNvPr>
          <p:cNvSpPr/>
          <p:nvPr/>
        </p:nvSpPr>
        <p:spPr>
          <a:xfrm>
            <a:off x="2484964" y="5256669"/>
            <a:ext cx="2226743" cy="540000"/>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Picture 2" descr="E:\002-KIMS BUSINESS\000-B-KIMS-소스 분류-2014\10-ESP to IMG\지구.png">
            <a:extLst>
              <a:ext uri="{FF2B5EF4-FFF2-40B4-BE49-F238E27FC236}">
                <a16:creationId xmlns:a16="http://schemas.microsoft.com/office/drawing/2014/main" id="{5988BAF9-235A-4318-8C6D-C22C7AC299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165" y="4805965"/>
            <a:ext cx="1441407" cy="144140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1EEAB0B5-16D8-4075-B0DC-E1A0236D74A8}"/>
              </a:ext>
            </a:extLst>
          </p:cNvPr>
          <p:cNvSpPr/>
          <p:nvPr/>
        </p:nvSpPr>
        <p:spPr>
          <a:xfrm>
            <a:off x="4168798" y="4210411"/>
            <a:ext cx="540000" cy="1586258"/>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ounded Rectangle 5">
            <a:extLst>
              <a:ext uri="{FF2B5EF4-FFF2-40B4-BE49-F238E27FC236}">
                <a16:creationId xmlns:a16="http://schemas.microsoft.com/office/drawing/2014/main" id="{D4C71B9B-2881-49C0-BCDF-9135777D04CE}"/>
              </a:ext>
            </a:extLst>
          </p:cNvPr>
          <p:cNvSpPr/>
          <p:nvPr/>
        </p:nvSpPr>
        <p:spPr>
          <a:xfrm>
            <a:off x="4168798" y="4210411"/>
            <a:ext cx="1879525" cy="540000"/>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ounded Rectangle 6">
            <a:extLst>
              <a:ext uri="{FF2B5EF4-FFF2-40B4-BE49-F238E27FC236}">
                <a16:creationId xmlns:a16="http://schemas.microsoft.com/office/drawing/2014/main" id="{1875A267-2DB2-4577-8C7D-A6826CFCC52B}"/>
              </a:ext>
            </a:extLst>
          </p:cNvPr>
          <p:cNvSpPr/>
          <p:nvPr/>
        </p:nvSpPr>
        <p:spPr>
          <a:xfrm>
            <a:off x="5506869" y="3164152"/>
            <a:ext cx="540000" cy="1586258"/>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ounded Rectangle 7">
            <a:extLst>
              <a:ext uri="{FF2B5EF4-FFF2-40B4-BE49-F238E27FC236}">
                <a16:creationId xmlns:a16="http://schemas.microsoft.com/office/drawing/2014/main" id="{B431F43B-6C2A-430A-90AB-39962831A54D}"/>
              </a:ext>
            </a:extLst>
          </p:cNvPr>
          <p:cNvSpPr/>
          <p:nvPr/>
        </p:nvSpPr>
        <p:spPr>
          <a:xfrm>
            <a:off x="5505415" y="3164152"/>
            <a:ext cx="1879523" cy="540000"/>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a:extLst>
              <a:ext uri="{FF2B5EF4-FFF2-40B4-BE49-F238E27FC236}">
                <a16:creationId xmlns:a16="http://schemas.microsoft.com/office/drawing/2014/main" id="{1C53222B-E260-4C29-B0E1-23DF4F070DAB}"/>
              </a:ext>
            </a:extLst>
          </p:cNvPr>
          <p:cNvSpPr/>
          <p:nvPr/>
        </p:nvSpPr>
        <p:spPr>
          <a:xfrm>
            <a:off x="6844939" y="2117893"/>
            <a:ext cx="540000" cy="1586259"/>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ounded Rectangle 9">
            <a:extLst>
              <a:ext uri="{FF2B5EF4-FFF2-40B4-BE49-F238E27FC236}">
                <a16:creationId xmlns:a16="http://schemas.microsoft.com/office/drawing/2014/main" id="{069CE330-AE01-489E-A15B-38E9EC007347}"/>
              </a:ext>
            </a:extLst>
          </p:cNvPr>
          <p:cNvSpPr/>
          <p:nvPr/>
        </p:nvSpPr>
        <p:spPr>
          <a:xfrm>
            <a:off x="6844939" y="2117893"/>
            <a:ext cx="1876617" cy="540000"/>
          </a:xfrm>
          <a:prstGeom prst="roundRect">
            <a:avLst>
              <a:gd name="adj" fmla="val 50000"/>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2">
            <a:extLst>
              <a:ext uri="{FF2B5EF4-FFF2-40B4-BE49-F238E27FC236}">
                <a16:creationId xmlns:a16="http://schemas.microsoft.com/office/drawing/2014/main" id="{FA08D83F-9B90-4619-869A-4EFD66A65E8F}"/>
              </a:ext>
            </a:extLst>
          </p:cNvPr>
          <p:cNvGrpSpPr/>
          <p:nvPr/>
        </p:nvGrpSpPr>
        <p:grpSpPr>
          <a:xfrm>
            <a:off x="4805694" y="4825962"/>
            <a:ext cx="2847409" cy="943888"/>
            <a:chOff x="-475010" y="1042169"/>
            <a:chExt cx="3859356" cy="943888"/>
          </a:xfrm>
        </p:grpSpPr>
        <p:sp>
          <p:nvSpPr>
            <p:cNvPr id="12" name="TextBox 11">
              <a:extLst>
                <a:ext uri="{FF2B5EF4-FFF2-40B4-BE49-F238E27FC236}">
                  <a16:creationId xmlns:a16="http://schemas.microsoft.com/office/drawing/2014/main" id="{515157FD-6548-4B07-ACF9-4B5D973317CB}"/>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a:t>
              </a:r>
              <a:endParaRPr lang="ko-KR" altLang="en-US" sz="14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5657C1AB-1B1F-4FCD-8F86-E640CBC36855}"/>
                </a:ext>
              </a:extLst>
            </p:cNvPr>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grpSp>
        <p:nvGrpSpPr>
          <p:cNvPr id="14" name="Group 18">
            <a:extLst>
              <a:ext uri="{FF2B5EF4-FFF2-40B4-BE49-F238E27FC236}">
                <a16:creationId xmlns:a16="http://schemas.microsoft.com/office/drawing/2014/main" id="{524243AE-03A4-415A-80D7-3314339CE5A5}"/>
              </a:ext>
            </a:extLst>
          </p:cNvPr>
          <p:cNvGrpSpPr/>
          <p:nvPr/>
        </p:nvGrpSpPr>
        <p:grpSpPr>
          <a:xfrm>
            <a:off x="8826819" y="1915949"/>
            <a:ext cx="2847409" cy="943888"/>
            <a:chOff x="-475010" y="1042169"/>
            <a:chExt cx="3859356" cy="943888"/>
          </a:xfrm>
        </p:grpSpPr>
        <p:sp>
          <p:nvSpPr>
            <p:cNvPr id="15" name="TextBox 14">
              <a:extLst>
                <a:ext uri="{FF2B5EF4-FFF2-40B4-BE49-F238E27FC236}">
                  <a16:creationId xmlns:a16="http://schemas.microsoft.com/office/drawing/2014/main" id="{66740756-694D-46C9-BED7-E09758E366DA}"/>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33A16434-CAD0-4377-8AC4-1C25A129F005}"/>
                </a:ext>
              </a:extLst>
            </p:cNvPr>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grpSp>
        <p:nvGrpSpPr>
          <p:cNvPr id="17" name="Group 21">
            <a:extLst>
              <a:ext uri="{FF2B5EF4-FFF2-40B4-BE49-F238E27FC236}">
                <a16:creationId xmlns:a16="http://schemas.microsoft.com/office/drawing/2014/main" id="{E07288E7-9BB0-433F-9041-E0A49C466E7E}"/>
              </a:ext>
            </a:extLst>
          </p:cNvPr>
          <p:cNvGrpSpPr/>
          <p:nvPr/>
        </p:nvGrpSpPr>
        <p:grpSpPr>
          <a:xfrm>
            <a:off x="7466485" y="2740536"/>
            <a:ext cx="2847409" cy="943888"/>
            <a:chOff x="-475010" y="1042169"/>
            <a:chExt cx="3859356" cy="943888"/>
          </a:xfrm>
        </p:grpSpPr>
        <p:sp>
          <p:nvSpPr>
            <p:cNvPr id="18" name="TextBox 17">
              <a:extLst>
                <a:ext uri="{FF2B5EF4-FFF2-40B4-BE49-F238E27FC236}">
                  <a16:creationId xmlns:a16="http://schemas.microsoft.com/office/drawing/2014/main" id="{FF124C89-311E-47FD-B683-40BBD0A6D9EA}"/>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7BC54C4F-5E4E-4D26-B20D-D0EE8989C3A2}"/>
                </a:ext>
              </a:extLst>
            </p:cNvPr>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grpSp>
        <p:nvGrpSpPr>
          <p:cNvPr id="20" name="Group 24">
            <a:extLst>
              <a:ext uri="{FF2B5EF4-FFF2-40B4-BE49-F238E27FC236}">
                <a16:creationId xmlns:a16="http://schemas.microsoft.com/office/drawing/2014/main" id="{A5B2D926-4667-4EEB-B969-9056DC36CC6C}"/>
              </a:ext>
            </a:extLst>
          </p:cNvPr>
          <p:cNvGrpSpPr/>
          <p:nvPr/>
        </p:nvGrpSpPr>
        <p:grpSpPr>
          <a:xfrm>
            <a:off x="6136090" y="3783249"/>
            <a:ext cx="2847409" cy="943888"/>
            <a:chOff x="-475010" y="1042169"/>
            <a:chExt cx="3859356" cy="943888"/>
          </a:xfrm>
        </p:grpSpPr>
        <p:sp>
          <p:nvSpPr>
            <p:cNvPr id="21" name="TextBox 20">
              <a:extLst>
                <a:ext uri="{FF2B5EF4-FFF2-40B4-BE49-F238E27FC236}">
                  <a16:creationId xmlns:a16="http://schemas.microsoft.com/office/drawing/2014/main" id="{79183C74-3060-4BCE-AB96-20B78C2EC3EE}"/>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0F01A10C-8209-4309-9B1D-C13F2E189FC0}"/>
                </a:ext>
              </a:extLst>
            </p:cNvPr>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23" name="TextBox 22">
            <a:extLst>
              <a:ext uri="{FF2B5EF4-FFF2-40B4-BE49-F238E27FC236}">
                <a16:creationId xmlns:a16="http://schemas.microsoft.com/office/drawing/2014/main" id="{B7619695-5D5D-490E-9386-7AFDA0927BFF}"/>
              </a:ext>
            </a:extLst>
          </p:cNvPr>
          <p:cNvSpPr txBox="1"/>
          <p:nvPr/>
        </p:nvSpPr>
        <p:spPr>
          <a:xfrm>
            <a:off x="1258339" y="1907765"/>
            <a:ext cx="3589656"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4" name="Oval 27">
            <a:extLst>
              <a:ext uri="{FF2B5EF4-FFF2-40B4-BE49-F238E27FC236}">
                <a16:creationId xmlns:a16="http://schemas.microsoft.com/office/drawing/2014/main" id="{8D776ECA-FA51-4FD0-9132-5717128D998C}"/>
              </a:ext>
            </a:extLst>
          </p:cNvPr>
          <p:cNvSpPr/>
          <p:nvPr/>
        </p:nvSpPr>
        <p:spPr>
          <a:xfrm>
            <a:off x="8186924" y="2117893"/>
            <a:ext cx="540000" cy="54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Isosceles Triangle 8">
            <a:extLst>
              <a:ext uri="{FF2B5EF4-FFF2-40B4-BE49-F238E27FC236}">
                <a16:creationId xmlns:a16="http://schemas.microsoft.com/office/drawing/2014/main" id="{F7E1AFFE-9160-4783-AB37-080671E8FEE3}"/>
              </a:ext>
            </a:extLst>
          </p:cNvPr>
          <p:cNvSpPr/>
          <p:nvPr/>
        </p:nvSpPr>
        <p:spPr>
          <a:xfrm rot="16200000">
            <a:off x="5656140" y="4314072"/>
            <a:ext cx="243575" cy="29040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Oval 7">
            <a:extLst>
              <a:ext uri="{FF2B5EF4-FFF2-40B4-BE49-F238E27FC236}">
                <a16:creationId xmlns:a16="http://schemas.microsoft.com/office/drawing/2014/main" id="{A271CCE3-9DF7-45B0-A62A-5B489874D775}"/>
              </a:ext>
            </a:extLst>
          </p:cNvPr>
          <p:cNvSpPr/>
          <p:nvPr/>
        </p:nvSpPr>
        <p:spPr>
          <a:xfrm>
            <a:off x="6985697" y="3315532"/>
            <a:ext cx="258326" cy="25832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ectangle 16">
            <a:extLst>
              <a:ext uri="{FF2B5EF4-FFF2-40B4-BE49-F238E27FC236}">
                <a16:creationId xmlns:a16="http://schemas.microsoft.com/office/drawing/2014/main" id="{ADB911E6-7ADF-4C33-9C5D-191F1FCDACE0}"/>
              </a:ext>
            </a:extLst>
          </p:cNvPr>
          <p:cNvSpPr/>
          <p:nvPr/>
        </p:nvSpPr>
        <p:spPr>
          <a:xfrm>
            <a:off x="4297893" y="5446684"/>
            <a:ext cx="281809" cy="18520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Donut 24">
            <a:extLst>
              <a:ext uri="{FF2B5EF4-FFF2-40B4-BE49-F238E27FC236}">
                <a16:creationId xmlns:a16="http://schemas.microsoft.com/office/drawing/2014/main" id="{AC3F5E41-C5A3-48FA-A15E-7BFF05D5AB16}"/>
              </a:ext>
            </a:extLst>
          </p:cNvPr>
          <p:cNvSpPr/>
          <p:nvPr/>
        </p:nvSpPr>
        <p:spPr>
          <a:xfrm>
            <a:off x="8322147" y="2248073"/>
            <a:ext cx="282595" cy="28489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294623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26" name="그룹 25">
            <a:extLst>
              <a:ext uri="{FF2B5EF4-FFF2-40B4-BE49-F238E27FC236}">
                <a16:creationId xmlns:a16="http://schemas.microsoft.com/office/drawing/2014/main" id="{AD6E732B-8C13-4711-90E1-9C1E957BF924}"/>
              </a:ext>
            </a:extLst>
          </p:cNvPr>
          <p:cNvGrpSpPr/>
          <p:nvPr/>
        </p:nvGrpSpPr>
        <p:grpSpPr>
          <a:xfrm>
            <a:off x="4281049" y="2579404"/>
            <a:ext cx="3613784" cy="3377840"/>
            <a:chOff x="4278569" y="2169104"/>
            <a:chExt cx="3613784" cy="3377840"/>
          </a:xfrm>
        </p:grpSpPr>
        <p:sp>
          <p:nvSpPr>
            <p:cNvPr id="27" name="Oval 2">
              <a:extLst>
                <a:ext uri="{FF2B5EF4-FFF2-40B4-BE49-F238E27FC236}">
                  <a16:creationId xmlns:a16="http://schemas.microsoft.com/office/drawing/2014/main" id="{1A338117-F6AE-467A-B0B6-8E8AA9BF8401}"/>
                </a:ext>
              </a:extLst>
            </p:cNvPr>
            <p:cNvSpPr/>
            <p:nvPr/>
          </p:nvSpPr>
          <p:spPr>
            <a:xfrm>
              <a:off x="6594644" y="2170573"/>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582061 w 720080"/>
                <a:gd name="connsiteY5" fmla="*/ 641496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0 w 720080"/>
                <a:gd name="connsiteY10" fmla="*/ 360040 h 1236370"/>
                <a:gd name="connsiteX11" fmla="*/ 360040 w 720080"/>
                <a:gd name="connsiteY11" fmla="*/ 0 h 1236370"/>
                <a:gd name="connsiteX0" fmla="*/ 360040 w 720910"/>
                <a:gd name="connsiteY0" fmla="*/ 0 h 1236370"/>
                <a:gd name="connsiteX1" fmla="*/ 720080 w 720910"/>
                <a:gd name="connsiteY1" fmla="*/ 360040 h 1236370"/>
                <a:gd name="connsiteX2" fmla="*/ 719534 w 720910"/>
                <a:gd name="connsiteY2" fmla="*/ 365458 h 1236370"/>
                <a:gd name="connsiteX3" fmla="*/ 720080 w 720910"/>
                <a:gd name="connsiteY3" fmla="*/ 365458 h 1236370"/>
                <a:gd name="connsiteX4" fmla="*/ 720910 w 720910"/>
                <a:gd name="connsiteY4" fmla="*/ 369452 h 1236370"/>
                <a:gd name="connsiteX5" fmla="*/ 604500 w 720910"/>
                <a:gd name="connsiteY5" fmla="*/ 706009 h 1236370"/>
                <a:gd name="connsiteX6" fmla="*/ 294916 w 720910"/>
                <a:gd name="connsiteY6" fmla="*/ 1236370 h 1236370"/>
                <a:gd name="connsiteX7" fmla="*/ 138019 w 720910"/>
                <a:gd name="connsiteY7" fmla="*/ 641496 h 1236370"/>
                <a:gd name="connsiteX8" fmla="*/ 684 w 720910"/>
                <a:gd name="connsiteY8" fmla="*/ 366826 h 1236370"/>
                <a:gd name="connsiteX9" fmla="*/ 0 w 720910"/>
                <a:gd name="connsiteY9" fmla="*/ 365458 h 1236370"/>
                <a:gd name="connsiteX10" fmla="*/ 0 w 720910"/>
                <a:gd name="connsiteY10" fmla="*/ 360040 h 1236370"/>
                <a:gd name="connsiteX11" fmla="*/ 360040 w 720910"/>
                <a:gd name="connsiteY11" fmla="*/ 0 h 1236370"/>
                <a:gd name="connsiteX0" fmla="*/ 360040 w 721745"/>
                <a:gd name="connsiteY0" fmla="*/ 5 h 1236375"/>
                <a:gd name="connsiteX1" fmla="*/ 721745 w 721745"/>
                <a:gd name="connsiteY1" fmla="*/ 353834 h 1236375"/>
                <a:gd name="connsiteX2" fmla="*/ 719534 w 721745"/>
                <a:gd name="connsiteY2" fmla="*/ 365463 h 1236375"/>
                <a:gd name="connsiteX3" fmla="*/ 720080 w 721745"/>
                <a:gd name="connsiteY3" fmla="*/ 365463 h 1236375"/>
                <a:gd name="connsiteX4" fmla="*/ 720910 w 721745"/>
                <a:gd name="connsiteY4" fmla="*/ 369457 h 1236375"/>
                <a:gd name="connsiteX5" fmla="*/ 604500 w 721745"/>
                <a:gd name="connsiteY5" fmla="*/ 706014 h 1236375"/>
                <a:gd name="connsiteX6" fmla="*/ 294916 w 721745"/>
                <a:gd name="connsiteY6" fmla="*/ 1236375 h 1236375"/>
                <a:gd name="connsiteX7" fmla="*/ 138019 w 721745"/>
                <a:gd name="connsiteY7" fmla="*/ 641501 h 1236375"/>
                <a:gd name="connsiteX8" fmla="*/ 684 w 721745"/>
                <a:gd name="connsiteY8" fmla="*/ 366831 h 1236375"/>
                <a:gd name="connsiteX9" fmla="*/ 0 w 721745"/>
                <a:gd name="connsiteY9" fmla="*/ 365463 h 1236375"/>
                <a:gd name="connsiteX10" fmla="*/ 0 w 721745"/>
                <a:gd name="connsiteY10" fmla="*/ 360045 h 1236375"/>
                <a:gd name="connsiteX11" fmla="*/ 360040 w 721745"/>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0080 w 722129"/>
                <a:gd name="connsiteY3" fmla="*/ 365463 h 1236375"/>
                <a:gd name="connsiteX4" fmla="*/ 722129 w 722129"/>
                <a:gd name="connsiteY4" fmla="*/ 389759 h 1236375"/>
                <a:gd name="connsiteX5" fmla="*/ 604500 w 722129"/>
                <a:gd name="connsiteY5" fmla="*/ 706014 h 1236375"/>
                <a:gd name="connsiteX6" fmla="*/ 294916 w 722129"/>
                <a:gd name="connsiteY6" fmla="*/ 1236375 h 1236375"/>
                <a:gd name="connsiteX7" fmla="*/ 138019 w 722129"/>
                <a:gd name="connsiteY7" fmla="*/ 641501 h 1236375"/>
                <a:gd name="connsiteX8" fmla="*/ 684 w 722129"/>
                <a:gd name="connsiteY8" fmla="*/ 366831 h 1236375"/>
                <a:gd name="connsiteX9" fmla="*/ 0 w 722129"/>
                <a:gd name="connsiteY9" fmla="*/ 365463 h 1236375"/>
                <a:gd name="connsiteX10" fmla="*/ 0 w 722129"/>
                <a:gd name="connsiteY10" fmla="*/ 360045 h 1236375"/>
                <a:gd name="connsiteX11" fmla="*/ 360040 w 722129"/>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2129 w 722129"/>
                <a:gd name="connsiteY3" fmla="*/ 389759 h 1236375"/>
                <a:gd name="connsiteX4" fmla="*/ 604500 w 722129"/>
                <a:gd name="connsiteY4" fmla="*/ 706014 h 1236375"/>
                <a:gd name="connsiteX5" fmla="*/ 294916 w 722129"/>
                <a:gd name="connsiteY5" fmla="*/ 1236375 h 1236375"/>
                <a:gd name="connsiteX6" fmla="*/ 138019 w 722129"/>
                <a:gd name="connsiteY6" fmla="*/ 641501 h 1236375"/>
                <a:gd name="connsiteX7" fmla="*/ 684 w 722129"/>
                <a:gd name="connsiteY7" fmla="*/ 366831 h 1236375"/>
                <a:gd name="connsiteX8" fmla="*/ 0 w 722129"/>
                <a:gd name="connsiteY8" fmla="*/ 365463 h 1236375"/>
                <a:gd name="connsiteX9" fmla="*/ 0 w 722129"/>
                <a:gd name="connsiteY9" fmla="*/ 360045 h 1236375"/>
                <a:gd name="connsiteX10" fmla="*/ 360040 w 722129"/>
                <a:gd name="connsiteY10" fmla="*/ 5 h 1236375"/>
                <a:gd name="connsiteX0" fmla="*/ 360040 w 722129"/>
                <a:gd name="connsiteY0" fmla="*/ 5 h 1236375"/>
                <a:gd name="connsiteX1" fmla="*/ 721745 w 722129"/>
                <a:gd name="connsiteY1" fmla="*/ 353834 h 1236375"/>
                <a:gd name="connsiteX2" fmla="*/ 722129 w 722129"/>
                <a:gd name="connsiteY2" fmla="*/ 389759 h 1236375"/>
                <a:gd name="connsiteX3" fmla="*/ 604500 w 722129"/>
                <a:gd name="connsiteY3" fmla="*/ 706014 h 1236375"/>
                <a:gd name="connsiteX4" fmla="*/ 294916 w 722129"/>
                <a:gd name="connsiteY4" fmla="*/ 1236375 h 1236375"/>
                <a:gd name="connsiteX5" fmla="*/ 138019 w 722129"/>
                <a:gd name="connsiteY5" fmla="*/ 641501 h 1236375"/>
                <a:gd name="connsiteX6" fmla="*/ 684 w 722129"/>
                <a:gd name="connsiteY6" fmla="*/ 366831 h 1236375"/>
                <a:gd name="connsiteX7" fmla="*/ 0 w 722129"/>
                <a:gd name="connsiteY7" fmla="*/ 365463 h 1236375"/>
                <a:gd name="connsiteX8" fmla="*/ 0 w 722129"/>
                <a:gd name="connsiteY8" fmla="*/ 360045 h 1236375"/>
                <a:gd name="connsiteX9" fmla="*/ 360040 w 722129"/>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2304 w 722021"/>
                <a:gd name="connsiteY0" fmla="*/ 7 h 1247697"/>
                <a:gd name="connsiteX1" fmla="*/ 721745 w 722021"/>
                <a:gd name="connsiteY1" fmla="*/ 365156 h 1247697"/>
                <a:gd name="connsiteX2" fmla="*/ 722021 w 722021"/>
                <a:gd name="connsiteY2" fmla="*/ 376638 h 1247697"/>
                <a:gd name="connsiteX3" fmla="*/ 604500 w 722021"/>
                <a:gd name="connsiteY3" fmla="*/ 717336 h 1247697"/>
                <a:gd name="connsiteX4" fmla="*/ 294916 w 722021"/>
                <a:gd name="connsiteY4" fmla="*/ 1247697 h 1247697"/>
                <a:gd name="connsiteX5" fmla="*/ 138019 w 722021"/>
                <a:gd name="connsiteY5" fmla="*/ 652823 h 1247697"/>
                <a:gd name="connsiteX6" fmla="*/ 684 w 722021"/>
                <a:gd name="connsiteY6" fmla="*/ 378153 h 1247697"/>
                <a:gd name="connsiteX7" fmla="*/ 0 w 722021"/>
                <a:gd name="connsiteY7" fmla="*/ 376785 h 1247697"/>
                <a:gd name="connsiteX8" fmla="*/ 0 w 722021"/>
                <a:gd name="connsiteY8" fmla="*/ 371367 h 1247697"/>
                <a:gd name="connsiteX9" fmla="*/ 362304 w 722021"/>
                <a:gd name="connsiteY9" fmla="*/ 7 h 1247697"/>
                <a:gd name="connsiteX0" fmla="*/ 369097 w 722021"/>
                <a:gd name="connsiteY0" fmla="*/ 8 h 1243170"/>
                <a:gd name="connsiteX1" fmla="*/ 721745 w 722021"/>
                <a:gd name="connsiteY1" fmla="*/ 360629 h 1243170"/>
                <a:gd name="connsiteX2" fmla="*/ 722021 w 722021"/>
                <a:gd name="connsiteY2" fmla="*/ 372111 h 1243170"/>
                <a:gd name="connsiteX3" fmla="*/ 604500 w 722021"/>
                <a:gd name="connsiteY3" fmla="*/ 712809 h 1243170"/>
                <a:gd name="connsiteX4" fmla="*/ 294916 w 722021"/>
                <a:gd name="connsiteY4" fmla="*/ 1243170 h 1243170"/>
                <a:gd name="connsiteX5" fmla="*/ 138019 w 722021"/>
                <a:gd name="connsiteY5" fmla="*/ 648296 h 1243170"/>
                <a:gd name="connsiteX6" fmla="*/ 684 w 722021"/>
                <a:gd name="connsiteY6" fmla="*/ 373626 h 1243170"/>
                <a:gd name="connsiteX7" fmla="*/ 0 w 722021"/>
                <a:gd name="connsiteY7" fmla="*/ 372258 h 1243170"/>
                <a:gd name="connsiteX8" fmla="*/ 0 w 722021"/>
                <a:gd name="connsiteY8" fmla="*/ 366840 h 1243170"/>
                <a:gd name="connsiteX9" fmla="*/ 369097 w 722021"/>
                <a:gd name="connsiteY9" fmla="*/ 8 h 1243170"/>
                <a:gd name="connsiteX0" fmla="*/ 366832 w 722021"/>
                <a:gd name="connsiteY0" fmla="*/ 7 h 1245433"/>
                <a:gd name="connsiteX1" fmla="*/ 721745 w 722021"/>
                <a:gd name="connsiteY1" fmla="*/ 362892 h 1245433"/>
                <a:gd name="connsiteX2" fmla="*/ 722021 w 722021"/>
                <a:gd name="connsiteY2" fmla="*/ 374374 h 1245433"/>
                <a:gd name="connsiteX3" fmla="*/ 604500 w 722021"/>
                <a:gd name="connsiteY3" fmla="*/ 715072 h 1245433"/>
                <a:gd name="connsiteX4" fmla="*/ 294916 w 722021"/>
                <a:gd name="connsiteY4" fmla="*/ 1245433 h 1245433"/>
                <a:gd name="connsiteX5" fmla="*/ 138019 w 722021"/>
                <a:gd name="connsiteY5" fmla="*/ 650559 h 1245433"/>
                <a:gd name="connsiteX6" fmla="*/ 684 w 722021"/>
                <a:gd name="connsiteY6" fmla="*/ 375889 h 1245433"/>
                <a:gd name="connsiteX7" fmla="*/ 0 w 722021"/>
                <a:gd name="connsiteY7" fmla="*/ 374521 h 1245433"/>
                <a:gd name="connsiteX8" fmla="*/ 0 w 722021"/>
                <a:gd name="connsiteY8" fmla="*/ 369103 h 1245433"/>
                <a:gd name="connsiteX9" fmla="*/ 366832 w 722021"/>
                <a:gd name="connsiteY9" fmla="*/ 7 h 1245433"/>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28" name="Oval 2">
              <a:extLst>
                <a:ext uri="{FF2B5EF4-FFF2-40B4-BE49-F238E27FC236}">
                  <a16:creationId xmlns:a16="http://schemas.microsoft.com/office/drawing/2014/main" id="{C2F3197E-489F-47E9-A4AE-EB3A14FCDFDF}"/>
                </a:ext>
              </a:extLst>
            </p:cNvPr>
            <p:cNvSpPr/>
            <p:nvPr/>
          </p:nvSpPr>
          <p:spPr>
            <a:xfrm rot="4500000">
              <a:off x="6581149" y="3533234"/>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582061 w 720080"/>
                <a:gd name="connsiteY5" fmla="*/ 641496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0 w 720080"/>
                <a:gd name="connsiteY10" fmla="*/ 360040 h 1236370"/>
                <a:gd name="connsiteX11" fmla="*/ 360040 w 720080"/>
                <a:gd name="connsiteY11" fmla="*/ 0 h 1236370"/>
                <a:gd name="connsiteX0" fmla="*/ 360040 w 720910"/>
                <a:gd name="connsiteY0" fmla="*/ 0 h 1236370"/>
                <a:gd name="connsiteX1" fmla="*/ 720080 w 720910"/>
                <a:gd name="connsiteY1" fmla="*/ 360040 h 1236370"/>
                <a:gd name="connsiteX2" fmla="*/ 719534 w 720910"/>
                <a:gd name="connsiteY2" fmla="*/ 365458 h 1236370"/>
                <a:gd name="connsiteX3" fmla="*/ 720080 w 720910"/>
                <a:gd name="connsiteY3" fmla="*/ 365458 h 1236370"/>
                <a:gd name="connsiteX4" fmla="*/ 720910 w 720910"/>
                <a:gd name="connsiteY4" fmla="*/ 369452 h 1236370"/>
                <a:gd name="connsiteX5" fmla="*/ 604500 w 720910"/>
                <a:gd name="connsiteY5" fmla="*/ 706009 h 1236370"/>
                <a:gd name="connsiteX6" fmla="*/ 294916 w 720910"/>
                <a:gd name="connsiteY6" fmla="*/ 1236370 h 1236370"/>
                <a:gd name="connsiteX7" fmla="*/ 138019 w 720910"/>
                <a:gd name="connsiteY7" fmla="*/ 641496 h 1236370"/>
                <a:gd name="connsiteX8" fmla="*/ 684 w 720910"/>
                <a:gd name="connsiteY8" fmla="*/ 366826 h 1236370"/>
                <a:gd name="connsiteX9" fmla="*/ 0 w 720910"/>
                <a:gd name="connsiteY9" fmla="*/ 365458 h 1236370"/>
                <a:gd name="connsiteX10" fmla="*/ 0 w 720910"/>
                <a:gd name="connsiteY10" fmla="*/ 360040 h 1236370"/>
                <a:gd name="connsiteX11" fmla="*/ 360040 w 720910"/>
                <a:gd name="connsiteY11" fmla="*/ 0 h 1236370"/>
                <a:gd name="connsiteX0" fmla="*/ 360040 w 721745"/>
                <a:gd name="connsiteY0" fmla="*/ 5 h 1236375"/>
                <a:gd name="connsiteX1" fmla="*/ 721745 w 721745"/>
                <a:gd name="connsiteY1" fmla="*/ 353834 h 1236375"/>
                <a:gd name="connsiteX2" fmla="*/ 719534 w 721745"/>
                <a:gd name="connsiteY2" fmla="*/ 365463 h 1236375"/>
                <a:gd name="connsiteX3" fmla="*/ 720080 w 721745"/>
                <a:gd name="connsiteY3" fmla="*/ 365463 h 1236375"/>
                <a:gd name="connsiteX4" fmla="*/ 720910 w 721745"/>
                <a:gd name="connsiteY4" fmla="*/ 369457 h 1236375"/>
                <a:gd name="connsiteX5" fmla="*/ 604500 w 721745"/>
                <a:gd name="connsiteY5" fmla="*/ 706014 h 1236375"/>
                <a:gd name="connsiteX6" fmla="*/ 294916 w 721745"/>
                <a:gd name="connsiteY6" fmla="*/ 1236375 h 1236375"/>
                <a:gd name="connsiteX7" fmla="*/ 138019 w 721745"/>
                <a:gd name="connsiteY7" fmla="*/ 641501 h 1236375"/>
                <a:gd name="connsiteX8" fmla="*/ 684 w 721745"/>
                <a:gd name="connsiteY8" fmla="*/ 366831 h 1236375"/>
                <a:gd name="connsiteX9" fmla="*/ 0 w 721745"/>
                <a:gd name="connsiteY9" fmla="*/ 365463 h 1236375"/>
                <a:gd name="connsiteX10" fmla="*/ 0 w 721745"/>
                <a:gd name="connsiteY10" fmla="*/ 360045 h 1236375"/>
                <a:gd name="connsiteX11" fmla="*/ 360040 w 721745"/>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0080 w 722129"/>
                <a:gd name="connsiteY3" fmla="*/ 365463 h 1236375"/>
                <a:gd name="connsiteX4" fmla="*/ 722129 w 722129"/>
                <a:gd name="connsiteY4" fmla="*/ 389759 h 1236375"/>
                <a:gd name="connsiteX5" fmla="*/ 604500 w 722129"/>
                <a:gd name="connsiteY5" fmla="*/ 706014 h 1236375"/>
                <a:gd name="connsiteX6" fmla="*/ 294916 w 722129"/>
                <a:gd name="connsiteY6" fmla="*/ 1236375 h 1236375"/>
                <a:gd name="connsiteX7" fmla="*/ 138019 w 722129"/>
                <a:gd name="connsiteY7" fmla="*/ 641501 h 1236375"/>
                <a:gd name="connsiteX8" fmla="*/ 684 w 722129"/>
                <a:gd name="connsiteY8" fmla="*/ 366831 h 1236375"/>
                <a:gd name="connsiteX9" fmla="*/ 0 w 722129"/>
                <a:gd name="connsiteY9" fmla="*/ 365463 h 1236375"/>
                <a:gd name="connsiteX10" fmla="*/ 0 w 722129"/>
                <a:gd name="connsiteY10" fmla="*/ 360045 h 1236375"/>
                <a:gd name="connsiteX11" fmla="*/ 360040 w 722129"/>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2129 w 722129"/>
                <a:gd name="connsiteY3" fmla="*/ 389759 h 1236375"/>
                <a:gd name="connsiteX4" fmla="*/ 604500 w 722129"/>
                <a:gd name="connsiteY4" fmla="*/ 706014 h 1236375"/>
                <a:gd name="connsiteX5" fmla="*/ 294916 w 722129"/>
                <a:gd name="connsiteY5" fmla="*/ 1236375 h 1236375"/>
                <a:gd name="connsiteX6" fmla="*/ 138019 w 722129"/>
                <a:gd name="connsiteY6" fmla="*/ 641501 h 1236375"/>
                <a:gd name="connsiteX7" fmla="*/ 684 w 722129"/>
                <a:gd name="connsiteY7" fmla="*/ 366831 h 1236375"/>
                <a:gd name="connsiteX8" fmla="*/ 0 w 722129"/>
                <a:gd name="connsiteY8" fmla="*/ 365463 h 1236375"/>
                <a:gd name="connsiteX9" fmla="*/ 0 w 722129"/>
                <a:gd name="connsiteY9" fmla="*/ 360045 h 1236375"/>
                <a:gd name="connsiteX10" fmla="*/ 360040 w 722129"/>
                <a:gd name="connsiteY10" fmla="*/ 5 h 1236375"/>
                <a:gd name="connsiteX0" fmla="*/ 360040 w 722129"/>
                <a:gd name="connsiteY0" fmla="*/ 5 h 1236375"/>
                <a:gd name="connsiteX1" fmla="*/ 721745 w 722129"/>
                <a:gd name="connsiteY1" fmla="*/ 353834 h 1236375"/>
                <a:gd name="connsiteX2" fmla="*/ 722129 w 722129"/>
                <a:gd name="connsiteY2" fmla="*/ 389759 h 1236375"/>
                <a:gd name="connsiteX3" fmla="*/ 604500 w 722129"/>
                <a:gd name="connsiteY3" fmla="*/ 706014 h 1236375"/>
                <a:gd name="connsiteX4" fmla="*/ 294916 w 722129"/>
                <a:gd name="connsiteY4" fmla="*/ 1236375 h 1236375"/>
                <a:gd name="connsiteX5" fmla="*/ 138019 w 722129"/>
                <a:gd name="connsiteY5" fmla="*/ 641501 h 1236375"/>
                <a:gd name="connsiteX6" fmla="*/ 684 w 722129"/>
                <a:gd name="connsiteY6" fmla="*/ 366831 h 1236375"/>
                <a:gd name="connsiteX7" fmla="*/ 0 w 722129"/>
                <a:gd name="connsiteY7" fmla="*/ 365463 h 1236375"/>
                <a:gd name="connsiteX8" fmla="*/ 0 w 722129"/>
                <a:gd name="connsiteY8" fmla="*/ 360045 h 1236375"/>
                <a:gd name="connsiteX9" fmla="*/ 360040 w 722129"/>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2304 w 722021"/>
                <a:gd name="connsiteY0" fmla="*/ 7 h 1247697"/>
                <a:gd name="connsiteX1" fmla="*/ 721745 w 722021"/>
                <a:gd name="connsiteY1" fmla="*/ 365156 h 1247697"/>
                <a:gd name="connsiteX2" fmla="*/ 722021 w 722021"/>
                <a:gd name="connsiteY2" fmla="*/ 376638 h 1247697"/>
                <a:gd name="connsiteX3" fmla="*/ 604500 w 722021"/>
                <a:gd name="connsiteY3" fmla="*/ 717336 h 1247697"/>
                <a:gd name="connsiteX4" fmla="*/ 294916 w 722021"/>
                <a:gd name="connsiteY4" fmla="*/ 1247697 h 1247697"/>
                <a:gd name="connsiteX5" fmla="*/ 138019 w 722021"/>
                <a:gd name="connsiteY5" fmla="*/ 652823 h 1247697"/>
                <a:gd name="connsiteX6" fmla="*/ 684 w 722021"/>
                <a:gd name="connsiteY6" fmla="*/ 378153 h 1247697"/>
                <a:gd name="connsiteX7" fmla="*/ 0 w 722021"/>
                <a:gd name="connsiteY7" fmla="*/ 376785 h 1247697"/>
                <a:gd name="connsiteX8" fmla="*/ 0 w 722021"/>
                <a:gd name="connsiteY8" fmla="*/ 371367 h 1247697"/>
                <a:gd name="connsiteX9" fmla="*/ 362304 w 722021"/>
                <a:gd name="connsiteY9" fmla="*/ 7 h 1247697"/>
                <a:gd name="connsiteX0" fmla="*/ 369097 w 722021"/>
                <a:gd name="connsiteY0" fmla="*/ 8 h 1243170"/>
                <a:gd name="connsiteX1" fmla="*/ 721745 w 722021"/>
                <a:gd name="connsiteY1" fmla="*/ 360629 h 1243170"/>
                <a:gd name="connsiteX2" fmla="*/ 722021 w 722021"/>
                <a:gd name="connsiteY2" fmla="*/ 372111 h 1243170"/>
                <a:gd name="connsiteX3" fmla="*/ 604500 w 722021"/>
                <a:gd name="connsiteY3" fmla="*/ 712809 h 1243170"/>
                <a:gd name="connsiteX4" fmla="*/ 294916 w 722021"/>
                <a:gd name="connsiteY4" fmla="*/ 1243170 h 1243170"/>
                <a:gd name="connsiteX5" fmla="*/ 138019 w 722021"/>
                <a:gd name="connsiteY5" fmla="*/ 648296 h 1243170"/>
                <a:gd name="connsiteX6" fmla="*/ 684 w 722021"/>
                <a:gd name="connsiteY6" fmla="*/ 373626 h 1243170"/>
                <a:gd name="connsiteX7" fmla="*/ 0 w 722021"/>
                <a:gd name="connsiteY7" fmla="*/ 372258 h 1243170"/>
                <a:gd name="connsiteX8" fmla="*/ 0 w 722021"/>
                <a:gd name="connsiteY8" fmla="*/ 366840 h 1243170"/>
                <a:gd name="connsiteX9" fmla="*/ 369097 w 722021"/>
                <a:gd name="connsiteY9" fmla="*/ 8 h 1243170"/>
                <a:gd name="connsiteX0" fmla="*/ 366832 w 722021"/>
                <a:gd name="connsiteY0" fmla="*/ 7 h 1245433"/>
                <a:gd name="connsiteX1" fmla="*/ 721745 w 722021"/>
                <a:gd name="connsiteY1" fmla="*/ 362892 h 1245433"/>
                <a:gd name="connsiteX2" fmla="*/ 722021 w 722021"/>
                <a:gd name="connsiteY2" fmla="*/ 374374 h 1245433"/>
                <a:gd name="connsiteX3" fmla="*/ 604500 w 722021"/>
                <a:gd name="connsiteY3" fmla="*/ 715072 h 1245433"/>
                <a:gd name="connsiteX4" fmla="*/ 294916 w 722021"/>
                <a:gd name="connsiteY4" fmla="*/ 1245433 h 1245433"/>
                <a:gd name="connsiteX5" fmla="*/ 138019 w 722021"/>
                <a:gd name="connsiteY5" fmla="*/ 650559 h 1245433"/>
                <a:gd name="connsiteX6" fmla="*/ 684 w 722021"/>
                <a:gd name="connsiteY6" fmla="*/ 375889 h 1245433"/>
                <a:gd name="connsiteX7" fmla="*/ 0 w 722021"/>
                <a:gd name="connsiteY7" fmla="*/ 374521 h 1245433"/>
                <a:gd name="connsiteX8" fmla="*/ 0 w 722021"/>
                <a:gd name="connsiteY8" fmla="*/ 369103 h 1245433"/>
                <a:gd name="connsiteX9" fmla="*/ 366832 w 722021"/>
                <a:gd name="connsiteY9" fmla="*/ 7 h 1245433"/>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29" name="Oval 2">
              <a:extLst>
                <a:ext uri="{FF2B5EF4-FFF2-40B4-BE49-F238E27FC236}">
                  <a16:creationId xmlns:a16="http://schemas.microsoft.com/office/drawing/2014/main" id="{3084BFE3-C07F-47D9-AC7F-896897E6435E}"/>
                </a:ext>
              </a:extLst>
            </p:cNvPr>
            <p:cNvSpPr/>
            <p:nvPr/>
          </p:nvSpPr>
          <p:spPr>
            <a:xfrm rot="17400000">
              <a:off x="5354226" y="1820275"/>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582061 w 720080"/>
                <a:gd name="connsiteY5" fmla="*/ 641496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0 w 720080"/>
                <a:gd name="connsiteY10" fmla="*/ 360040 h 1236370"/>
                <a:gd name="connsiteX11" fmla="*/ 360040 w 720080"/>
                <a:gd name="connsiteY11" fmla="*/ 0 h 1236370"/>
                <a:gd name="connsiteX0" fmla="*/ 360040 w 720910"/>
                <a:gd name="connsiteY0" fmla="*/ 0 h 1236370"/>
                <a:gd name="connsiteX1" fmla="*/ 720080 w 720910"/>
                <a:gd name="connsiteY1" fmla="*/ 360040 h 1236370"/>
                <a:gd name="connsiteX2" fmla="*/ 719534 w 720910"/>
                <a:gd name="connsiteY2" fmla="*/ 365458 h 1236370"/>
                <a:gd name="connsiteX3" fmla="*/ 720080 w 720910"/>
                <a:gd name="connsiteY3" fmla="*/ 365458 h 1236370"/>
                <a:gd name="connsiteX4" fmla="*/ 720910 w 720910"/>
                <a:gd name="connsiteY4" fmla="*/ 369452 h 1236370"/>
                <a:gd name="connsiteX5" fmla="*/ 604500 w 720910"/>
                <a:gd name="connsiteY5" fmla="*/ 706009 h 1236370"/>
                <a:gd name="connsiteX6" fmla="*/ 294916 w 720910"/>
                <a:gd name="connsiteY6" fmla="*/ 1236370 h 1236370"/>
                <a:gd name="connsiteX7" fmla="*/ 138019 w 720910"/>
                <a:gd name="connsiteY7" fmla="*/ 641496 h 1236370"/>
                <a:gd name="connsiteX8" fmla="*/ 684 w 720910"/>
                <a:gd name="connsiteY8" fmla="*/ 366826 h 1236370"/>
                <a:gd name="connsiteX9" fmla="*/ 0 w 720910"/>
                <a:gd name="connsiteY9" fmla="*/ 365458 h 1236370"/>
                <a:gd name="connsiteX10" fmla="*/ 0 w 720910"/>
                <a:gd name="connsiteY10" fmla="*/ 360040 h 1236370"/>
                <a:gd name="connsiteX11" fmla="*/ 360040 w 720910"/>
                <a:gd name="connsiteY11" fmla="*/ 0 h 1236370"/>
                <a:gd name="connsiteX0" fmla="*/ 360040 w 721745"/>
                <a:gd name="connsiteY0" fmla="*/ 5 h 1236375"/>
                <a:gd name="connsiteX1" fmla="*/ 721745 w 721745"/>
                <a:gd name="connsiteY1" fmla="*/ 353834 h 1236375"/>
                <a:gd name="connsiteX2" fmla="*/ 719534 w 721745"/>
                <a:gd name="connsiteY2" fmla="*/ 365463 h 1236375"/>
                <a:gd name="connsiteX3" fmla="*/ 720080 w 721745"/>
                <a:gd name="connsiteY3" fmla="*/ 365463 h 1236375"/>
                <a:gd name="connsiteX4" fmla="*/ 720910 w 721745"/>
                <a:gd name="connsiteY4" fmla="*/ 369457 h 1236375"/>
                <a:gd name="connsiteX5" fmla="*/ 604500 w 721745"/>
                <a:gd name="connsiteY5" fmla="*/ 706014 h 1236375"/>
                <a:gd name="connsiteX6" fmla="*/ 294916 w 721745"/>
                <a:gd name="connsiteY6" fmla="*/ 1236375 h 1236375"/>
                <a:gd name="connsiteX7" fmla="*/ 138019 w 721745"/>
                <a:gd name="connsiteY7" fmla="*/ 641501 h 1236375"/>
                <a:gd name="connsiteX8" fmla="*/ 684 w 721745"/>
                <a:gd name="connsiteY8" fmla="*/ 366831 h 1236375"/>
                <a:gd name="connsiteX9" fmla="*/ 0 w 721745"/>
                <a:gd name="connsiteY9" fmla="*/ 365463 h 1236375"/>
                <a:gd name="connsiteX10" fmla="*/ 0 w 721745"/>
                <a:gd name="connsiteY10" fmla="*/ 360045 h 1236375"/>
                <a:gd name="connsiteX11" fmla="*/ 360040 w 721745"/>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0080 w 722129"/>
                <a:gd name="connsiteY3" fmla="*/ 365463 h 1236375"/>
                <a:gd name="connsiteX4" fmla="*/ 722129 w 722129"/>
                <a:gd name="connsiteY4" fmla="*/ 389759 h 1236375"/>
                <a:gd name="connsiteX5" fmla="*/ 604500 w 722129"/>
                <a:gd name="connsiteY5" fmla="*/ 706014 h 1236375"/>
                <a:gd name="connsiteX6" fmla="*/ 294916 w 722129"/>
                <a:gd name="connsiteY6" fmla="*/ 1236375 h 1236375"/>
                <a:gd name="connsiteX7" fmla="*/ 138019 w 722129"/>
                <a:gd name="connsiteY7" fmla="*/ 641501 h 1236375"/>
                <a:gd name="connsiteX8" fmla="*/ 684 w 722129"/>
                <a:gd name="connsiteY8" fmla="*/ 366831 h 1236375"/>
                <a:gd name="connsiteX9" fmla="*/ 0 w 722129"/>
                <a:gd name="connsiteY9" fmla="*/ 365463 h 1236375"/>
                <a:gd name="connsiteX10" fmla="*/ 0 w 722129"/>
                <a:gd name="connsiteY10" fmla="*/ 360045 h 1236375"/>
                <a:gd name="connsiteX11" fmla="*/ 360040 w 722129"/>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2129 w 722129"/>
                <a:gd name="connsiteY3" fmla="*/ 389759 h 1236375"/>
                <a:gd name="connsiteX4" fmla="*/ 604500 w 722129"/>
                <a:gd name="connsiteY4" fmla="*/ 706014 h 1236375"/>
                <a:gd name="connsiteX5" fmla="*/ 294916 w 722129"/>
                <a:gd name="connsiteY5" fmla="*/ 1236375 h 1236375"/>
                <a:gd name="connsiteX6" fmla="*/ 138019 w 722129"/>
                <a:gd name="connsiteY6" fmla="*/ 641501 h 1236375"/>
                <a:gd name="connsiteX7" fmla="*/ 684 w 722129"/>
                <a:gd name="connsiteY7" fmla="*/ 366831 h 1236375"/>
                <a:gd name="connsiteX8" fmla="*/ 0 w 722129"/>
                <a:gd name="connsiteY8" fmla="*/ 365463 h 1236375"/>
                <a:gd name="connsiteX9" fmla="*/ 0 w 722129"/>
                <a:gd name="connsiteY9" fmla="*/ 360045 h 1236375"/>
                <a:gd name="connsiteX10" fmla="*/ 360040 w 722129"/>
                <a:gd name="connsiteY10" fmla="*/ 5 h 1236375"/>
                <a:gd name="connsiteX0" fmla="*/ 360040 w 722129"/>
                <a:gd name="connsiteY0" fmla="*/ 5 h 1236375"/>
                <a:gd name="connsiteX1" fmla="*/ 721745 w 722129"/>
                <a:gd name="connsiteY1" fmla="*/ 353834 h 1236375"/>
                <a:gd name="connsiteX2" fmla="*/ 722129 w 722129"/>
                <a:gd name="connsiteY2" fmla="*/ 389759 h 1236375"/>
                <a:gd name="connsiteX3" fmla="*/ 604500 w 722129"/>
                <a:gd name="connsiteY3" fmla="*/ 706014 h 1236375"/>
                <a:gd name="connsiteX4" fmla="*/ 294916 w 722129"/>
                <a:gd name="connsiteY4" fmla="*/ 1236375 h 1236375"/>
                <a:gd name="connsiteX5" fmla="*/ 138019 w 722129"/>
                <a:gd name="connsiteY5" fmla="*/ 641501 h 1236375"/>
                <a:gd name="connsiteX6" fmla="*/ 684 w 722129"/>
                <a:gd name="connsiteY6" fmla="*/ 366831 h 1236375"/>
                <a:gd name="connsiteX7" fmla="*/ 0 w 722129"/>
                <a:gd name="connsiteY7" fmla="*/ 365463 h 1236375"/>
                <a:gd name="connsiteX8" fmla="*/ 0 w 722129"/>
                <a:gd name="connsiteY8" fmla="*/ 360045 h 1236375"/>
                <a:gd name="connsiteX9" fmla="*/ 360040 w 722129"/>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2304 w 722021"/>
                <a:gd name="connsiteY0" fmla="*/ 7 h 1247697"/>
                <a:gd name="connsiteX1" fmla="*/ 721745 w 722021"/>
                <a:gd name="connsiteY1" fmla="*/ 365156 h 1247697"/>
                <a:gd name="connsiteX2" fmla="*/ 722021 w 722021"/>
                <a:gd name="connsiteY2" fmla="*/ 376638 h 1247697"/>
                <a:gd name="connsiteX3" fmla="*/ 604500 w 722021"/>
                <a:gd name="connsiteY3" fmla="*/ 717336 h 1247697"/>
                <a:gd name="connsiteX4" fmla="*/ 294916 w 722021"/>
                <a:gd name="connsiteY4" fmla="*/ 1247697 h 1247697"/>
                <a:gd name="connsiteX5" fmla="*/ 138019 w 722021"/>
                <a:gd name="connsiteY5" fmla="*/ 652823 h 1247697"/>
                <a:gd name="connsiteX6" fmla="*/ 684 w 722021"/>
                <a:gd name="connsiteY6" fmla="*/ 378153 h 1247697"/>
                <a:gd name="connsiteX7" fmla="*/ 0 w 722021"/>
                <a:gd name="connsiteY7" fmla="*/ 376785 h 1247697"/>
                <a:gd name="connsiteX8" fmla="*/ 0 w 722021"/>
                <a:gd name="connsiteY8" fmla="*/ 371367 h 1247697"/>
                <a:gd name="connsiteX9" fmla="*/ 362304 w 722021"/>
                <a:gd name="connsiteY9" fmla="*/ 7 h 1247697"/>
                <a:gd name="connsiteX0" fmla="*/ 369097 w 722021"/>
                <a:gd name="connsiteY0" fmla="*/ 8 h 1243170"/>
                <a:gd name="connsiteX1" fmla="*/ 721745 w 722021"/>
                <a:gd name="connsiteY1" fmla="*/ 360629 h 1243170"/>
                <a:gd name="connsiteX2" fmla="*/ 722021 w 722021"/>
                <a:gd name="connsiteY2" fmla="*/ 372111 h 1243170"/>
                <a:gd name="connsiteX3" fmla="*/ 604500 w 722021"/>
                <a:gd name="connsiteY3" fmla="*/ 712809 h 1243170"/>
                <a:gd name="connsiteX4" fmla="*/ 294916 w 722021"/>
                <a:gd name="connsiteY4" fmla="*/ 1243170 h 1243170"/>
                <a:gd name="connsiteX5" fmla="*/ 138019 w 722021"/>
                <a:gd name="connsiteY5" fmla="*/ 648296 h 1243170"/>
                <a:gd name="connsiteX6" fmla="*/ 684 w 722021"/>
                <a:gd name="connsiteY6" fmla="*/ 373626 h 1243170"/>
                <a:gd name="connsiteX7" fmla="*/ 0 w 722021"/>
                <a:gd name="connsiteY7" fmla="*/ 372258 h 1243170"/>
                <a:gd name="connsiteX8" fmla="*/ 0 w 722021"/>
                <a:gd name="connsiteY8" fmla="*/ 366840 h 1243170"/>
                <a:gd name="connsiteX9" fmla="*/ 369097 w 722021"/>
                <a:gd name="connsiteY9" fmla="*/ 8 h 1243170"/>
                <a:gd name="connsiteX0" fmla="*/ 366832 w 722021"/>
                <a:gd name="connsiteY0" fmla="*/ 7 h 1245433"/>
                <a:gd name="connsiteX1" fmla="*/ 721745 w 722021"/>
                <a:gd name="connsiteY1" fmla="*/ 362892 h 1245433"/>
                <a:gd name="connsiteX2" fmla="*/ 722021 w 722021"/>
                <a:gd name="connsiteY2" fmla="*/ 374374 h 1245433"/>
                <a:gd name="connsiteX3" fmla="*/ 604500 w 722021"/>
                <a:gd name="connsiteY3" fmla="*/ 715072 h 1245433"/>
                <a:gd name="connsiteX4" fmla="*/ 294916 w 722021"/>
                <a:gd name="connsiteY4" fmla="*/ 1245433 h 1245433"/>
                <a:gd name="connsiteX5" fmla="*/ 138019 w 722021"/>
                <a:gd name="connsiteY5" fmla="*/ 650559 h 1245433"/>
                <a:gd name="connsiteX6" fmla="*/ 684 w 722021"/>
                <a:gd name="connsiteY6" fmla="*/ 375889 h 1245433"/>
                <a:gd name="connsiteX7" fmla="*/ 0 w 722021"/>
                <a:gd name="connsiteY7" fmla="*/ 374521 h 1245433"/>
                <a:gd name="connsiteX8" fmla="*/ 0 w 722021"/>
                <a:gd name="connsiteY8" fmla="*/ 369103 h 1245433"/>
                <a:gd name="connsiteX9" fmla="*/ 366832 w 722021"/>
                <a:gd name="connsiteY9" fmla="*/ 7 h 1245433"/>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30" name="Oval 2">
              <a:extLst>
                <a:ext uri="{FF2B5EF4-FFF2-40B4-BE49-F238E27FC236}">
                  <a16:creationId xmlns:a16="http://schemas.microsoft.com/office/drawing/2014/main" id="{485A7D57-ED09-4D55-85D8-C87841703632}"/>
                </a:ext>
              </a:extLst>
            </p:cNvPr>
            <p:cNvSpPr/>
            <p:nvPr/>
          </p:nvSpPr>
          <p:spPr>
            <a:xfrm rot="13500000">
              <a:off x="4627398" y="2781358"/>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582061 w 720080"/>
                <a:gd name="connsiteY5" fmla="*/ 641496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0 w 720080"/>
                <a:gd name="connsiteY10" fmla="*/ 360040 h 1236370"/>
                <a:gd name="connsiteX11" fmla="*/ 360040 w 720080"/>
                <a:gd name="connsiteY11" fmla="*/ 0 h 1236370"/>
                <a:gd name="connsiteX0" fmla="*/ 360040 w 720910"/>
                <a:gd name="connsiteY0" fmla="*/ 0 h 1236370"/>
                <a:gd name="connsiteX1" fmla="*/ 720080 w 720910"/>
                <a:gd name="connsiteY1" fmla="*/ 360040 h 1236370"/>
                <a:gd name="connsiteX2" fmla="*/ 719534 w 720910"/>
                <a:gd name="connsiteY2" fmla="*/ 365458 h 1236370"/>
                <a:gd name="connsiteX3" fmla="*/ 720080 w 720910"/>
                <a:gd name="connsiteY3" fmla="*/ 365458 h 1236370"/>
                <a:gd name="connsiteX4" fmla="*/ 720910 w 720910"/>
                <a:gd name="connsiteY4" fmla="*/ 369452 h 1236370"/>
                <a:gd name="connsiteX5" fmla="*/ 604500 w 720910"/>
                <a:gd name="connsiteY5" fmla="*/ 706009 h 1236370"/>
                <a:gd name="connsiteX6" fmla="*/ 294916 w 720910"/>
                <a:gd name="connsiteY6" fmla="*/ 1236370 h 1236370"/>
                <a:gd name="connsiteX7" fmla="*/ 138019 w 720910"/>
                <a:gd name="connsiteY7" fmla="*/ 641496 h 1236370"/>
                <a:gd name="connsiteX8" fmla="*/ 684 w 720910"/>
                <a:gd name="connsiteY8" fmla="*/ 366826 h 1236370"/>
                <a:gd name="connsiteX9" fmla="*/ 0 w 720910"/>
                <a:gd name="connsiteY9" fmla="*/ 365458 h 1236370"/>
                <a:gd name="connsiteX10" fmla="*/ 0 w 720910"/>
                <a:gd name="connsiteY10" fmla="*/ 360040 h 1236370"/>
                <a:gd name="connsiteX11" fmla="*/ 360040 w 720910"/>
                <a:gd name="connsiteY11" fmla="*/ 0 h 1236370"/>
                <a:gd name="connsiteX0" fmla="*/ 360040 w 721745"/>
                <a:gd name="connsiteY0" fmla="*/ 5 h 1236375"/>
                <a:gd name="connsiteX1" fmla="*/ 721745 w 721745"/>
                <a:gd name="connsiteY1" fmla="*/ 353834 h 1236375"/>
                <a:gd name="connsiteX2" fmla="*/ 719534 w 721745"/>
                <a:gd name="connsiteY2" fmla="*/ 365463 h 1236375"/>
                <a:gd name="connsiteX3" fmla="*/ 720080 w 721745"/>
                <a:gd name="connsiteY3" fmla="*/ 365463 h 1236375"/>
                <a:gd name="connsiteX4" fmla="*/ 720910 w 721745"/>
                <a:gd name="connsiteY4" fmla="*/ 369457 h 1236375"/>
                <a:gd name="connsiteX5" fmla="*/ 604500 w 721745"/>
                <a:gd name="connsiteY5" fmla="*/ 706014 h 1236375"/>
                <a:gd name="connsiteX6" fmla="*/ 294916 w 721745"/>
                <a:gd name="connsiteY6" fmla="*/ 1236375 h 1236375"/>
                <a:gd name="connsiteX7" fmla="*/ 138019 w 721745"/>
                <a:gd name="connsiteY7" fmla="*/ 641501 h 1236375"/>
                <a:gd name="connsiteX8" fmla="*/ 684 w 721745"/>
                <a:gd name="connsiteY8" fmla="*/ 366831 h 1236375"/>
                <a:gd name="connsiteX9" fmla="*/ 0 w 721745"/>
                <a:gd name="connsiteY9" fmla="*/ 365463 h 1236375"/>
                <a:gd name="connsiteX10" fmla="*/ 0 w 721745"/>
                <a:gd name="connsiteY10" fmla="*/ 360045 h 1236375"/>
                <a:gd name="connsiteX11" fmla="*/ 360040 w 721745"/>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0080 w 722129"/>
                <a:gd name="connsiteY3" fmla="*/ 365463 h 1236375"/>
                <a:gd name="connsiteX4" fmla="*/ 722129 w 722129"/>
                <a:gd name="connsiteY4" fmla="*/ 389759 h 1236375"/>
                <a:gd name="connsiteX5" fmla="*/ 604500 w 722129"/>
                <a:gd name="connsiteY5" fmla="*/ 706014 h 1236375"/>
                <a:gd name="connsiteX6" fmla="*/ 294916 w 722129"/>
                <a:gd name="connsiteY6" fmla="*/ 1236375 h 1236375"/>
                <a:gd name="connsiteX7" fmla="*/ 138019 w 722129"/>
                <a:gd name="connsiteY7" fmla="*/ 641501 h 1236375"/>
                <a:gd name="connsiteX8" fmla="*/ 684 w 722129"/>
                <a:gd name="connsiteY8" fmla="*/ 366831 h 1236375"/>
                <a:gd name="connsiteX9" fmla="*/ 0 w 722129"/>
                <a:gd name="connsiteY9" fmla="*/ 365463 h 1236375"/>
                <a:gd name="connsiteX10" fmla="*/ 0 w 722129"/>
                <a:gd name="connsiteY10" fmla="*/ 360045 h 1236375"/>
                <a:gd name="connsiteX11" fmla="*/ 360040 w 722129"/>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2129 w 722129"/>
                <a:gd name="connsiteY3" fmla="*/ 389759 h 1236375"/>
                <a:gd name="connsiteX4" fmla="*/ 604500 w 722129"/>
                <a:gd name="connsiteY4" fmla="*/ 706014 h 1236375"/>
                <a:gd name="connsiteX5" fmla="*/ 294916 w 722129"/>
                <a:gd name="connsiteY5" fmla="*/ 1236375 h 1236375"/>
                <a:gd name="connsiteX6" fmla="*/ 138019 w 722129"/>
                <a:gd name="connsiteY6" fmla="*/ 641501 h 1236375"/>
                <a:gd name="connsiteX7" fmla="*/ 684 w 722129"/>
                <a:gd name="connsiteY7" fmla="*/ 366831 h 1236375"/>
                <a:gd name="connsiteX8" fmla="*/ 0 w 722129"/>
                <a:gd name="connsiteY8" fmla="*/ 365463 h 1236375"/>
                <a:gd name="connsiteX9" fmla="*/ 0 w 722129"/>
                <a:gd name="connsiteY9" fmla="*/ 360045 h 1236375"/>
                <a:gd name="connsiteX10" fmla="*/ 360040 w 722129"/>
                <a:gd name="connsiteY10" fmla="*/ 5 h 1236375"/>
                <a:gd name="connsiteX0" fmla="*/ 360040 w 722129"/>
                <a:gd name="connsiteY0" fmla="*/ 5 h 1236375"/>
                <a:gd name="connsiteX1" fmla="*/ 721745 w 722129"/>
                <a:gd name="connsiteY1" fmla="*/ 353834 h 1236375"/>
                <a:gd name="connsiteX2" fmla="*/ 722129 w 722129"/>
                <a:gd name="connsiteY2" fmla="*/ 389759 h 1236375"/>
                <a:gd name="connsiteX3" fmla="*/ 604500 w 722129"/>
                <a:gd name="connsiteY3" fmla="*/ 706014 h 1236375"/>
                <a:gd name="connsiteX4" fmla="*/ 294916 w 722129"/>
                <a:gd name="connsiteY4" fmla="*/ 1236375 h 1236375"/>
                <a:gd name="connsiteX5" fmla="*/ 138019 w 722129"/>
                <a:gd name="connsiteY5" fmla="*/ 641501 h 1236375"/>
                <a:gd name="connsiteX6" fmla="*/ 684 w 722129"/>
                <a:gd name="connsiteY6" fmla="*/ 366831 h 1236375"/>
                <a:gd name="connsiteX7" fmla="*/ 0 w 722129"/>
                <a:gd name="connsiteY7" fmla="*/ 365463 h 1236375"/>
                <a:gd name="connsiteX8" fmla="*/ 0 w 722129"/>
                <a:gd name="connsiteY8" fmla="*/ 360045 h 1236375"/>
                <a:gd name="connsiteX9" fmla="*/ 360040 w 722129"/>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2304 w 722021"/>
                <a:gd name="connsiteY0" fmla="*/ 7 h 1247697"/>
                <a:gd name="connsiteX1" fmla="*/ 721745 w 722021"/>
                <a:gd name="connsiteY1" fmla="*/ 365156 h 1247697"/>
                <a:gd name="connsiteX2" fmla="*/ 722021 w 722021"/>
                <a:gd name="connsiteY2" fmla="*/ 376638 h 1247697"/>
                <a:gd name="connsiteX3" fmla="*/ 604500 w 722021"/>
                <a:gd name="connsiteY3" fmla="*/ 717336 h 1247697"/>
                <a:gd name="connsiteX4" fmla="*/ 294916 w 722021"/>
                <a:gd name="connsiteY4" fmla="*/ 1247697 h 1247697"/>
                <a:gd name="connsiteX5" fmla="*/ 138019 w 722021"/>
                <a:gd name="connsiteY5" fmla="*/ 652823 h 1247697"/>
                <a:gd name="connsiteX6" fmla="*/ 684 w 722021"/>
                <a:gd name="connsiteY6" fmla="*/ 378153 h 1247697"/>
                <a:gd name="connsiteX7" fmla="*/ 0 w 722021"/>
                <a:gd name="connsiteY7" fmla="*/ 376785 h 1247697"/>
                <a:gd name="connsiteX8" fmla="*/ 0 w 722021"/>
                <a:gd name="connsiteY8" fmla="*/ 371367 h 1247697"/>
                <a:gd name="connsiteX9" fmla="*/ 362304 w 722021"/>
                <a:gd name="connsiteY9" fmla="*/ 7 h 1247697"/>
                <a:gd name="connsiteX0" fmla="*/ 369097 w 722021"/>
                <a:gd name="connsiteY0" fmla="*/ 8 h 1243170"/>
                <a:gd name="connsiteX1" fmla="*/ 721745 w 722021"/>
                <a:gd name="connsiteY1" fmla="*/ 360629 h 1243170"/>
                <a:gd name="connsiteX2" fmla="*/ 722021 w 722021"/>
                <a:gd name="connsiteY2" fmla="*/ 372111 h 1243170"/>
                <a:gd name="connsiteX3" fmla="*/ 604500 w 722021"/>
                <a:gd name="connsiteY3" fmla="*/ 712809 h 1243170"/>
                <a:gd name="connsiteX4" fmla="*/ 294916 w 722021"/>
                <a:gd name="connsiteY4" fmla="*/ 1243170 h 1243170"/>
                <a:gd name="connsiteX5" fmla="*/ 138019 w 722021"/>
                <a:gd name="connsiteY5" fmla="*/ 648296 h 1243170"/>
                <a:gd name="connsiteX6" fmla="*/ 684 w 722021"/>
                <a:gd name="connsiteY6" fmla="*/ 373626 h 1243170"/>
                <a:gd name="connsiteX7" fmla="*/ 0 w 722021"/>
                <a:gd name="connsiteY7" fmla="*/ 372258 h 1243170"/>
                <a:gd name="connsiteX8" fmla="*/ 0 w 722021"/>
                <a:gd name="connsiteY8" fmla="*/ 366840 h 1243170"/>
                <a:gd name="connsiteX9" fmla="*/ 369097 w 722021"/>
                <a:gd name="connsiteY9" fmla="*/ 8 h 1243170"/>
                <a:gd name="connsiteX0" fmla="*/ 366832 w 722021"/>
                <a:gd name="connsiteY0" fmla="*/ 7 h 1245433"/>
                <a:gd name="connsiteX1" fmla="*/ 721745 w 722021"/>
                <a:gd name="connsiteY1" fmla="*/ 362892 h 1245433"/>
                <a:gd name="connsiteX2" fmla="*/ 722021 w 722021"/>
                <a:gd name="connsiteY2" fmla="*/ 374374 h 1245433"/>
                <a:gd name="connsiteX3" fmla="*/ 604500 w 722021"/>
                <a:gd name="connsiteY3" fmla="*/ 715072 h 1245433"/>
                <a:gd name="connsiteX4" fmla="*/ 294916 w 722021"/>
                <a:gd name="connsiteY4" fmla="*/ 1245433 h 1245433"/>
                <a:gd name="connsiteX5" fmla="*/ 138019 w 722021"/>
                <a:gd name="connsiteY5" fmla="*/ 650559 h 1245433"/>
                <a:gd name="connsiteX6" fmla="*/ 684 w 722021"/>
                <a:gd name="connsiteY6" fmla="*/ 375889 h 1245433"/>
                <a:gd name="connsiteX7" fmla="*/ 0 w 722021"/>
                <a:gd name="connsiteY7" fmla="*/ 374521 h 1245433"/>
                <a:gd name="connsiteX8" fmla="*/ 0 w 722021"/>
                <a:gd name="connsiteY8" fmla="*/ 369103 h 1245433"/>
                <a:gd name="connsiteX9" fmla="*/ 366832 w 722021"/>
                <a:gd name="connsiteY9" fmla="*/ 7 h 1245433"/>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31" name="Oval 2">
              <a:extLst>
                <a:ext uri="{FF2B5EF4-FFF2-40B4-BE49-F238E27FC236}">
                  <a16:creationId xmlns:a16="http://schemas.microsoft.com/office/drawing/2014/main" id="{55391083-16FF-4A5E-B9DA-3F1C66095FA2}"/>
                </a:ext>
              </a:extLst>
            </p:cNvPr>
            <p:cNvSpPr/>
            <p:nvPr/>
          </p:nvSpPr>
          <p:spPr>
            <a:xfrm rot="9000000">
              <a:off x="5302400" y="3886911"/>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582061 w 720080"/>
                <a:gd name="connsiteY5" fmla="*/ 641496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0 w 720080"/>
                <a:gd name="connsiteY10" fmla="*/ 360040 h 1236370"/>
                <a:gd name="connsiteX11" fmla="*/ 360040 w 720080"/>
                <a:gd name="connsiteY11" fmla="*/ 0 h 1236370"/>
                <a:gd name="connsiteX0" fmla="*/ 360040 w 720910"/>
                <a:gd name="connsiteY0" fmla="*/ 0 h 1236370"/>
                <a:gd name="connsiteX1" fmla="*/ 720080 w 720910"/>
                <a:gd name="connsiteY1" fmla="*/ 360040 h 1236370"/>
                <a:gd name="connsiteX2" fmla="*/ 719534 w 720910"/>
                <a:gd name="connsiteY2" fmla="*/ 365458 h 1236370"/>
                <a:gd name="connsiteX3" fmla="*/ 720080 w 720910"/>
                <a:gd name="connsiteY3" fmla="*/ 365458 h 1236370"/>
                <a:gd name="connsiteX4" fmla="*/ 720910 w 720910"/>
                <a:gd name="connsiteY4" fmla="*/ 369452 h 1236370"/>
                <a:gd name="connsiteX5" fmla="*/ 604500 w 720910"/>
                <a:gd name="connsiteY5" fmla="*/ 706009 h 1236370"/>
                <a:gd name="connsiteX6" fmla="*/ 294916 w 720910"/>
                <a:gd name="connsiteY6" fmla="*/ 1236370 h 1236370"/>
                <a:gd name="connsiteX7" fmla="*/ 138019 w 720910"/>
                <a:gd name="connsiteY7" fmla="*/ 641496 h 1236370"/>
                <a:gd name="connsiteX8" fmla="*/ 684 w 720910"/>
                <a:gd name="connsiteY8" fmla="*/ 366826 h 1236370"/>
                <a:gd name="connsiteX9" fmla="*/ 0 w 720910"/>
                <a:gd name="connsiteY9" fmla="*/ 365458 h 1236370"/>
                <a:gd name="connsiteX10" fmla="*/ 0 w 720910"/>
                <a:gd name="connsiteY10" fmla="*/ 360040 h 1236370"/>
                <a:gd name="connsiteX11" fmla="*/ 360040 w 720910"/>
                <a:gd name="connsiteY11" fmla="*/ 0 h 1236370"/>
                <a:gd name="connsiteX0" fmla="*/ 360040 w 721745"/>
                <a:gd name="connsiteY0" fmla="*/ 5 h 1236375"/>
                <a:gd name="connsiteX1" fmla="*/ 721745 w 721745"/>
                <a:gd name="connsiteY1" fmla="*/ 353834 h 1236375"/>
                <a:gd name="connsiteX2" fmla="*/ 719534 w 721745"/>
                <a:gd name="connsiteY2" fmla="*/ 365463 h 1236375"/>
                <a:gd name="connsiteX3" fmla="*/ 720080 w 721745"/>
                <a:gd name="connsiteY3" fmla="*/ 365463 h 1236375"/>
                <a:gd name="connsiteX4" fmla="*/ 720910 w 721745"/>
                <a:gd name="connsiteY4" fmla="*/ 369457 h 1236375"/>
                <a:gd name="connsiteX5" fmla="*/ 604500 w 721745"/>
                <a:gd name="connsiteY5" fmla="*/ 706014 h 1236375"/>
                <a:gd name="connsiteX6" fmla="*/ 294916 w 721745"/>
                <a:gd name="connsiteY6" fmla="*/ 1236375 h 1236375"/>
                <a:gd name="connsiteX7" fmla="*/ 138019 w 721745"/>
                <a:gd name="connsiteY7" fmla="*/ 641501 h 1236375"/>
                <a:gd name="connsiteX8" fmla="*/ 684 w 721745"/>
                <a:gd name="connsiteY8" fmla="*/ 366831 h 1236375"/>
                <a:gd name="connsiteX9" fmla="*/ 0 w 721745"/>
                <a:gd name="connsiteY9" fmla="*/ 365463 h 1236375"/>
                <a:gd name="connsiteX10" fmla="*/ 0 w 721745"/>
                <a:gd name="connsiteY10" fmla="*/ 360045 h 1236375"/>
                <a:gd name="connsiteX11" fmla="*/ 360040 w 721745"/>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0080 w 722129"/>
                <a:gd name="connsiteY3" fmla="*/ 365463 h 1236375"/>
                <a:gd name="connsiteX4" fmla="*/ 722129 w 722129"/>
                <a:gd name="connsiteY4" fmla="*/ 389759 h 1236375"/>
                <a:gd name="connsiteX5" fmla="*/ 604500 w 722129"/>
                <a:gd name="connsiteY5" fmla="*/ 706014 h 1236375"/>
                <a:gd name="connsiteX6" fmla="*/ 294916 w 722129"/>
                <a:gd name="connsiteY6" fmla="*/ 1236375 h 1236375"/>
                <a:gd name="connsiteX7" fmla="*/ 138019 w 722129"/>
                <a:gd name="connsiteY7" fmla="*/ 641501 h 1236375"/>
                <a:gd name="connsiteX8" fmla="*/ 684 w 722129"/>
                <a:gd name="connsiteY8" fmla="*/ 366831 h 1236375"/>
                <a:gd name="connsiteX9" fmla="*/ 0 w 722129"/>
                <a:gd name="connsiteY9" fmla="*/ 365463 h 1236375"/>
                <a:gd name="connsiteX10" fmla="*/ 0 w 722129"/>
                <a:gd name="connsiteY10" fmla="*/ 360045 h 1236375"/>
                <a:gd name="connsiteX11" fmla="*/ 360040 w 722129"/>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2129 w 722129"/>
                <a:gd name="connsiteY3" fmla="*/ 389759 h 1236375"/>
                <a:gd name="connsiteX4" fmla="*/ 604500 w 722129"/>
                <a:gd name="connsiteY4" fmla="*/ 706014 h 1236375"/>
                <a:gd name="connsiteX5" fmla="*/ 294916 w 722129"/>
                <a:gd name="connsiteY5" fmla="*/ 1236375 h 1236375"/>
                <a:gd name="connsiteX6" fmla="*/ 138019 w 722129"/>
                <a:gd name="connsiteY6" fmla="*/ 641501 h 1236375"/>
                <a:gd name="connsiteX7" fmla="*/ 684 w 722129"/>
                <a:gd name="connsiteY7" fmla="*/ 366831 h 1236375"/>
                <a:gd name="connsiteX8" fmla="*/ 0 w 722129"/>
                <a:gd name="connsiteY8" fmla="*/ 365463 h 1236375"/>
                <a:gd name="connsiteX9" fmla="*/ 0 w 722129"/>
                <a:gd name="connsiteY9" fmla="*/ 360045 h 1236375"/>
                <a:gd name="connsiteX10" fmla="*/ 360040 w 722129"/>
                <a:gd name="connsiteY10" fmla="*/ 5 h 1236375"/>
                <a:gd name="connsiteX0" fmla="*/ 360040 w 722129"/>
                <a:gd name="connsiteY0" fmla="*/ 5 h 1236375"/>
                <a:gd name="connsiteX1" fmla="*/ 721745 w 722129"/>
                <a:gd name="connsiteY1" fmla="*/ 353834 h 1236375"/>
                <a:gd name="connsiteX2" fmla="*/ 722129 w 722129"/>
                <a:gd name="connsiteY2" fmla="*/ 389759 h 1236375"/>
                <a:gd name="connsiteX3" fmla="*/ 604500 w 722129"/>
                <a:gd name="connsiteY3" fmla="*/ 706014 h 1236375"/>
                <a:gd name="connsiteX4" fmla="*/ 294916 w 722129"/>
                <a:gd name="connsiteY4" fmla="*/ 1236375 h 1236375"/>
                <a:gd name="connsiteX5" fmla="*/ 138019 w 722129"/>
                <a:gd name="connsiteY5" fmla="*/ 641501 h 1236375"/>
                <a:gd name="connsiteX6" fmla="*/ 684 w 722129"/>
                <a:gd name="connsiteY6" fmla="*/ 366831 h 1236375"/>
                <a:gd name="connsiteX7" fmla="*/ 0 w 722129"/>
                <a:gd name="connsiteY7" fmla="*/ 365463 h 1236375"/>
                <a:gd name="connsiteX8" fmla="*/ 0 w 722129"/>
                <a:gd name="connsiteY8" fmla="*/ 360045 h 1236375"/>
                <a:gd name="connsiteX9" fmla="*/ 360040 w 722129"/>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2304 w 722021"/>
                <a:gd name="connsiteY0" fmla="*/ 7 h 1247697"/>
                <a:gd name="connsiteX1" fmla="*/ 721745 w 722021"/>
                <a:gd name="connsiteY1" fmla="*/ 365156 h 1247697"/>
                <a:gd name="connsiteX2" fmla="*/ 722021 w 722021"/>
                <a:gd name="connsiteY2" fmla="*/ 376638 h 1247697"/>
                <a:gd name="connsiteX3" fmla="*/ 604500 w 722021"/>
                <a:gd name="connsiteY3" fmla="*/ 717336 h 1247697"/>
                <a:gd name="connsiteX4" fmla="*/ 294916 w 722021"/>
                <a:gd name="connsiteY4" fmla="*/ 1247697 h 1247697"/>
                <a:gd name="connsiteX5" fmla="*/ 138019 w 722021"/>
                <a:gd name="connsiteY5" fmla="*/ 652823 h 1247697"/>
                <a:gd name="connsiteX6" fmla="*/ 684 w 722021"/>
                <a:gd name="connsiteY6" fmla="*/ 378153 h 1247697"/>
                <a:gd name="connsiteX7" fmla="*/ 0 w 722021"/>
                <a:gd name="connsiteY7" fmla="*/ 376785 h 1247697"/>
                <a:gd name="connsiteX8" fmla="*/ 0 w 722021"/>
                <a:gd name="connsiteY8" fmla="*/ 371367 h 1247697"/>
                <a:gd name="connsiteX9" fmla="*/ 362304 w 722021"/>
                <a:gd name="connsiteY9" fmla="*/ 7 h 1247697"/>
                <a:gd name="connsiteX0" fmla="*/ 369097 w 722021"/>
                <a:gd name="connsiteY0" fmla="*/ 8 h 1243170"/>
                <a:gd name="connsiteX1" fmla="*/ 721745 w 722021"/>
                <a:gd name="connsiteY1" fmla="*/ 360629 h 1243170"/>
                <a:gd name="connsiteX2" fmla="*/ 722021 w 722021"/>
                <a:gd name="connsiteY2" fmla="*/ 372111 h 1243170"/>
                <a:gd name="connsiteX3" fmla="*/ 604500 w 722021"/>
                <a:gd name="connsiteY3" fmla="*/ 712809 h 1243170"/>
                <a:gd name="connsiteX4" fmla="*/ 294916 w 722021"/>
                <a:gd name="connsiteY4" fmla="*/ 1243170 h 1243170"/>
                <a:gd name="connsiteX5" fmla="*/ 138019 w 722021"/>
                <a:gd name="connsiteY5" fmla="*/ 648296 h 1243170"/>
                <a:gd name="connsiteX6" fmla="*/ 684 w 722021"/>
                <a:gd name="connsiteY6" fmla="*/ 373626 h 1243170"/>
                <a:gd name="connsiteX7" fmla="*/ 0 w 722021"/>
                <a:gd name="connsiteY7" fmla="*/ 372258 h 1243170"/>
                <a:gd name="connsiteX8" fmla="*/ 0 w 722021"/>
                <a:gd name="connsiteY8" fmla="*/ 366840 h 1243170"/>
                <a:gd name="connsiteX9" fmla="*/ 369097 w 722021"/>
                <a:gd name="connsiteY9" fmla="*/ 8 h 1243170"/>
                <a:gd name="connsiteX0" fmla="*/ 366832 w 722021"/>
                <a:gd name="connsiteY0" fmla="*/ 7 h 1245433"/>
                <a:gd name="connsiteX1" fmla="*/ 721745 w 722021"/>
                <a:gd name="connsiteY1" fmla="*/ 362892 h 1245433"/>
                <a:gd name="connsiteX2" fmla="*/ 722021 w 722021"/>
                <a:gd name="connsiteY2" fmla="*/ 374374 h 1245433"/>
                <a:gd name="connsiteX3" fmla="*/ 604500 w 722021"/>
                <a:gd name="connsiteY3" fmla="*/ 715072 h 1245433"/>
                <a:gd name="connsiteX4" fmla="*/ 294916 w 722021"/>
                <a:gd name="connsiteY4" fmla="*/ 1245433 h 1245433"/>
                <a:gd name="connsiteX5" fmla="*/ 138019 w 722021"/>
                <a:gd name="connsiteY5" fmla="*/ 650559 h 1245433"/>
                <a:gd name="connsiteX6" fmla="*/ 684 w 722021"/>
                <a:gd name="connsiteY6" fmla="*/ 375889 h 1245433"/>
                <a:gd name="connsiteX7" fmla="*/ 0 w 722021"/>
                <a:gd name="connsiteY7" fmla="*/ 374521 h 1245433"/>
                <a:gd name="connsiteX8" fmla="*/ 0 w 722021"/>
                <a:gd name="connsiteY8" fmla="*/ 369103 h 1245433"/>
                <a:gd name="connsiteX9" fmla="*/ 366832 w 722021"/>
                <a:gd name="connsiteY9" fmla="*/ 7 h 1245433"/>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32" name="Oval 4">
              <a:extLst>
                <a:ext uri="{FF2B5EF4-FFF2-40B4-BE49-F238E27FC236}">
                  <a16:creationId xmlns:a16="http://schemas.microsoft.com/office/drawing/2014/main" id="{4DEBC52E-AB49-4B60-B380-DCC15676777B}"/>
                </a:ext>
              </a:extLst>
            </p:cNvPr>
            <p:cNvSpPr/>
            <p:nvPr/>
          </p:nvSpPr>
          <p:spPr>
            <a:xfrm>
              <a:off x="5599821" y="3071943"/>
              <a:ext cx="1223389" cy="1223389"/>
            </a:xfrm>
            <a:prstGeom prst="ellipse">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grpSp>
        <p:nvGrpSpPr>
          <p:cNvPr id="33" name="Group 16">
            <a:extLst>
              <a:ext uri="{FF2B5EF4-FFF2-40B4-BE49-F238E27FC236}">
                <a16:creationId xmlns:a16="http://schemas.microsoft.com/office/drawing/2014/main" id="{E80E74C1-FB9C-4E7E-9775-7736C712F9A1}"/>
              </a:ext>
            </a:extLst>
          </p:cNvPr>
          <p:cNvGrpSpPr/>
          <p:nvPr/>
        </p:nvGrpSpPr>
        <p:grpSpPr>
          <a:xfrm>
            <a:off x="7733665" y="2437824"/>
            <a:ext cx="3412834" cy="738664"/>
            <a:chOff x="3017860" y="4283314"/>
            <a:chExt cx="1624783" cy="738664"/>
          </a:xfrm>
        </p:grpSpPr>
        <p:sp>
          <p:nvSpPr>
            <p:cNvPr id="34" name="TextBox 33">
              <a:extLst>
                <a:ext uri="{FF2B5EF4-FFF2-40B4-BE49-F238E27FC236}">
                  <a16:creationId xmlns:a16="http://schemas.microsoft.com/office/drawing/2014/main" id="{6F5C349A-40CE-4F41-92BC-0E1C78D8C485}"/>
                </a:ext>
              </a:extLst>
            </p:cNvPr>
            <p:cNvSpPr txBox="1"/>
            <p:nvPr/>
          </p:nvSpPr>
          <p:spPr>
            <a:xfrm>
              <a:off x="3021856" y="4560313"/>
              <a:ext cx="16207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4A2A241B-9E4B-46CB-BBAC-51F2FB070032}"/>
                </a:ext>
              </a:extLst>
            </p:cNvPr>
            <p:cNvSpPr txBox="1"/>
            <p:nvPr/>
          </p:nvSpPr>
          <p:spPr>
            <a:xfrm>
              <a:off x="3017860" y="4283314"/>
              <a:ext cx="160700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6" name="Group 19">
            <a:extLst>
              <a:ext uri="{FF2B5EF4-FFF2-40B4-BE49-F238E27FC236}">
                <a16:creationId xmlns:a16="http://schemas.microsoft.com/office/drawing/2014/main" id="{6E401FE8-4D2F-4886-9124-4B32E313E936}"/>
              </a:ext>
            </a:extLst>
          </p:cNvPr>
          <p:cNvGrpSpPr/>
          <p:nvPr/>
        </p:nvGrpSpPr>
        <p:grpSpPr>
          <a:xfrm>
            <a:off x="8097029" y="4358400"/>
            <a:ext cx="3412834" cy="738664"/>
            <a:chOff x="3017860" y="4283314"/>
            <a:chExt cx="1624783" cy="738664"/>
          </a:xfrm>
        </p:grpSpPr>
        <p:sp>
          <p:nvSpPr>
            <p:cNvPr id="37" name="TextBox 36">
              <a:extLst>
                <a:ext uri="{FF2B5EF4-FFF2-40B4-BE49-F238E27FC236}">
                  <a16:creationId xmlns:a16="http://schemas.microsoft.com/office/drawing/2014/main" id="{7AFBB644-7E28-4734-8D2F-5BD69D7DA615}"/>
                </a:ext>
              </a:extLst>
            </p:cNvPr>
            <p:cNvSpPr txBox="1"/>
            <p:nvPr/>
          </p:nvSpPr>
          <p:spPr>
            <a:xfrm>
              <a:off x="3021856" y="4560313"/>
              <a:ext cx="16207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54BB9558-7BEC-48B0-B7FD-84621D9E1ECE}"/>
                </a:ext>
              </a:extLst>
            </p:cNvPr>
            <p:cNvSpPr txBox="1"/>
            <p:nvPr/>
          </p:nvSpPr>
          <p:spPr>
            <a:xfrm>
              <a:off x="3017860" y="4283314"/>
              <a:ext cx="160700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9" name="Group 22">
            <a:extLst>
              <a:ext uri="{FF2B5EF4-FFF2-40B4-BE49-F238E27FC236}">
                <a16:creationId xmlns:a16="http://schemas.microsoft.com/office/drawing/2014/main" id="{927DF5DE-FAD5-4078-970F-532114ACACFB}"/>
              </a:ext>
            </a:extLst>
          </p:cNvPr>
          <p:cNvGrpSpPr/>
          <p:nvPr/>
        </p:nvGrpSpPr>
        <p:grpSpPr>
          <a:xfrm>
            <a:off x="1514496" y="2437824"/>
            <a:ext cx="3415712" cy="738664"/>
            <a:chOff x="3017860" y="4283314"/>
            <a:chExt cx="1624783" cy="738664"/>
          </a:xfrm>
        </p:grpSpPr>
        <p:sp>
          <p:nvSpPr>
            <p:cNvPr id="40" name="TextBox 39">
              <a:extLst>
                <a:ext uri="{FF2B5EF4-FFF2-40B4-BE49-F238E27FC236}">
                  <a16:creationId xmlns:a16="http://schemas.microsoft.com/office/drawing/2014/main" id="{272BC25D-BE5A-4107-895B-77093C4D29AB}"/>
                </a:ext>
              </a:extLst>
            </p:cNvPr>
            <p:cNvSpPr txBox="1"/>
            <p:nvPr/>
          </p:nvSpPr>
          <p:spPr>
            <a:xfrm>
              <a:off x="3021856" y="4560313"/>
              <a:ext cx="1620787"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49985D08-66A2-496E-BCFE-9BB110C1B5B5}"/>
                </a:ext>
              </a:extLst>
            </p:cNvPr>
            <p:cNvSpPr txBox="1"/>
            <p:nvPr/>
          </p:nvSpPr>
          <p:spPr>
            <a:xfrm>
              <a:off x="3017860" y="4283314"/>
              <a:ext cx="1607008"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2" name="Group 25">
            <a:extLst>
              <a:ext uri="{FF2B5EF4-FFF2-40B4-BE49-F238E27FC236}">
                <a16:creationId xmlns:a16="http://schemas.microsoft.com/office/drawing/2014/main" id="{AC80364A-7F52-4DFF-A6C2-A86C6E779820}"/>
              </a:ext>
            </a:extLst>
          </p:cNvPr>
          <p:cNvGrpSpPr/>
          <p:nvPr/>
        </p:nvGrpSpPr>
        <p:grpSpPr>
          <a:xfrm>
            <a:off x="862376" y="4358400"/>
            <a:ext cx="3415709" cy="738664"/>
            <a:chOff x="3017861" y="4283314"/>
            <a:chExt cx="1624782" cy="738664"/>
          </a:xfrm>
        </p:grpSpPr>
        <p:sp>
          <p:nvSpPr>
            <p:cNvPr id="43" name="TextBox 42">
              <a:extLst>
                <a:ext uri="{FF2B5EF4-FFF2-40B4-BE49-F238E27FC236}">
                  <a16:creationId xmlns:a16="http://schemas.microsoft.com/office/drawing/2014/main" id="{A4230647-FB3E-493E-9A1C-BAFF7175BC31}"/>
                </a:ext>
              </a:extLst>
            </p:cNvPr>
            <p:cNvSpPr txBox="1"/>
            <p:nvPr/>
          </p:nvSpPr>
          <p:spPr>
            <a:xfrm>
              <a:off x="3021856" y="4560313"/>
              <a:ext cx="1620787"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7083B31C-2045-4BD6-91F5-E891C25853E1}"/>
                </a:ext>
              </a:extLst>
            </p:cNvPr>
            <p:cNvSpPr txBox="1"/>
            <p:nvPr/>
          </p:nvSpPr>
          <p:spPr>
            <a:xfrm>
              <a:off x="3017861" y="4283314"/>
              <a:ext cx="1607008"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5" name="Group 28">
            <a:extLst>
              <a:ext uri="{FF2B5EF4-FFF2-40B4-BE49-F238E27FC236}">
                <a16:creationId xmlns:a16="http://schemas.microsoft.com/office/drawing/2014/main" id="{46986E0D-72A3-451B-A12F-FCAF8BE0941F}"/>
              </a:ext>
            </a:extLst>
          </p:cNvPr>
          <p:cNvGrpSpPr/>
          <p:nvPr/>
        </p:nvGrpSpPr>
        <p:grpSpPr>
          <a:xfrm>
            <a:off x="7056191" y="5534913"/>
            <a:ext cx="3404440" cy="738664"/>
            <a:chOff x="3017861" y="4283314"/>
            <a:chExt cx="1624782" cy="738664"/>
          </a:xfrm>
        </p:grpSpPr>
        <p:sp>
          <p:nvSpPr>
            <p:cNvPr id="46" name="TextBox 45">
              <a:extLst>
                <a:ext uri="{FF2B5EF4-FFF2-40B4-BE49-F238E27FC236}">
                  <a16:creationId xmlns:a16="http://schemas.microsoft.com/office/drawing/2014/main" id="{A09C4E69-0C63-40A6-B4C4-181A922530E4}"/>
                </a:ext>
              </a:extLst>
            </p:cNvPr>
            <p:cNvSpPr txBox="1"/>
            <p:nvPr/>
          </p:nvSpPr>
          <p:spPr>
            <a:xfrm>
              <a:off x="3021856" y="4560313"/>
              <a:ext cx="16207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id="{F23F1A36-69DB-4950-AB9A-9D505C6E0292}"/>
                </a:ext>
              </a:extLst>
            </p:cNvPr>
            <p:cNvSpPr txBox="1"/>
            <p:nvPr/>
          </p:nvSpPr>
          <p:spPr>
            <a:xfrm>
              <a:off x="3017861" y="4283314"/>
              <a:ext cx="160700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8" name="Rectangle 33">
            <a:extLst>
              <a:ext uri="{FF2B5EF4-FFF2-40B4-BE49-F238E27FC236}">
                <a16:creationId xmlns:a16="http://schemas.microsoft.com/office/drawing/2014/main" id="{4A774CCE-3EB8-4AEB-971D-F70B3C3A6A03}"/>
              </a:ext>
            </a:extLst>
          </p:cNvPr>
          <p:cNvSpPr/>
          <p:nvPr/>
        </p:nvSpPr>
        <p:spPr>
          <a:xfrm>
            <a:off x="4425347" y="1996577"/>
            <a:ext cx="3863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05</a:t>
            </a:r>
            <a:endParaRPr lang="ko-KR" altLang="en-US" sz="1200" b="1" dirty="0"/>
          </a:p>
        </p:txBody>
      </p:sp>
      <p:sp>
        <p:nvSpPr>
          <p:cNvPr id="72" name="Rectangle 34">
            <a:extLst>
              <a:ext uri="{FF2B5EF4-FFF2-40B4-BE49-F238E27FC236}">
                <a16:creationId xmlns:a16="http://schemas.microsoft.com/office/drawing/2014/main" id="{04755CA8-091D-4CD9-A7E1-3056B8AE6D6E}"/>
              </a:ext>
            </a:extLst>
          </p:cNvPr>
          <p:cNvSpPr/>
          <p:nvPr/>
        </p:nvSpPr>
        <p:spPr>
          <a:xfrm>
            <a:off x="3773225" y="3901371"/>
            <a:ext cx="3863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04</a:t>
            </a:r>
            <a:endParaRPr lang="ko-KR" altLang="en-US" sz="1200" b="1" dirty="0"/>
          </a:p>
        </p:txBody>
      </p:sp>
      <p:sp>
        <p:nvSpPr>
          <p:cNvPr id="73" name="Rectangle 35">
            <a:extLst>
              <a:ext uri="{FF2B5EF4-FFF2-40B4-BE49-F238E27FC236}">
                <a16:creationId xmlns:a16="http://schemas.microsoft.com/office/drawing/2014/main" id="{229521CF-E9A7-4026-B404-7BF31DE79FF2}"/>
              </a:ext>
            </a:extLst>
          </p:cNvPr>
          <p:cNvSpPr/>
          <p:nvPr/>
        </p:nvSpPr>
        <p:spPr>
          <a:xfrm>
            <a:off x="6583308" y="5470156"/>
            <a:ext cx="3863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03</a:t>
            </a:r>
            <a:endParaRPr lang="ko-KR" altLang="en-US" sz="1200" b="1" dirty="0"/>
          </a:p>
        </p:txBody>
      </p:sp>
      <p:sp>
        <p:nvSpPr>
          <p:cNvPr id="74" name="Rectangle 36">
            <a:extLst>
              <a:ext uri="{FF2B5EF4-FFF2-40B4-BE49-F238E27FC236}">
                <a16:creationId xmlns:a16="http://schemas.microsoft.com/office/drawing/2014/main" id="{63E569EE-E037-4F54-8143-1A78D8A7F615}"/>
              </a:ext>
            </a:extLst>
          </p:cNvPr>
          <p:cNvSpPr/>
          <p:nvPr/>
        </p:nvSpPr>
        <p:spPr>
          <a:xfrm>
            <a:off x="7846341" y="1996577"/>
            <a:ext cx="386384"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01</a:t>
            </a:r>
            <a:endParaRPr lang="ko-KR" altLang="en-US" sz="1200" b="1" dirty="0">
              <a:solidFill>
                <a:schemeClr val="bg1"/>
              </a:solidFill>
            </a:endParaRPr>
          </a:p>
        </p:txBody>
      </p:sp>
      <p:sp>
        <p:nvSpPr>
          <p:cNvPr id="75" name="Rectangle 37">
            <a:extLst>
              <a:ext uri="{FF2B5EF4-FFF2-40B4-BE49-F238E27FC236}">
                <a16:creationId xmlns:a16="http://schemas.microsoft.com/office/drawing/2014/main" id="{0D9762DE-3C3E-4D34-858A-B02F5A3DD7E6}"/>
              </a:ext>
            </a:extLst>
          </p:cNvPr>
          <p:cNvSpPr/>
          <p:nvPr/>
        </p:nvSpPr>
        <p:spPr>
          <a:xfrm>
            <a:off x="8209705" y="3901371"/>
            <a:ext cx="3863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t>02</a:t>
            </a:r>
            <a:endParaRPr lang="ko-KR" altLang="en-US" sz="1200" b="1" dirty="0"/>
          </a:p>
        </p:txBody>
      </p:sp>
      <p:sp>
        <p:nvSpPr>
          <p:cNvPr id="76" name="Freeform 55">
            <a:extLst>
              <a:ext uri="{FF2B5EF4-FFF2-40B4-BE49-F238E27FC236}">
                <a16:creationId xmlns:a16="http://schemas.microsoft.com/office/drawing/2014/main" id="{2677E797-4152-4D8C-A059-5924DCB6B367}"/>
              </a:ext>
            </a:extLst>
          </p:cNvPr>
          <p:cNvSpPr/>
          <p:nvPr/>
        </p:nvSpPr>
        <p:spPr>
          <a:xfrm rot="2700000">
            <a:off x="6033401" y="3702204"/>
            <a:ext cx="319735" cy="78345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7" name="Rectangle 16">
            <a:extLst>
              <a:ext uri="{FF2B5EF4-FFF2-40B4-BE49-F238E27FC236}">
                <a16:creationId xmlns:a16="http://schemas.microsoft.com/office/drawing/2014/main" id="{56786C51-F47B-4C02-B7E3-02D5A343EC9D}"/>
              </a:ext>
            </a:extLst>
          </p:cNvPr>
          <p:cNvSpPr/>
          <p:nvPr/>
        </p:nvSpPr>
        <p:spPr>
          <a:xfrm rot="2700000">
            <a:off x="5831925" y="5212410"/>
            <a:ext cx="268580" cy="48151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8" name="Rectangle 9">
            <a:extLst>
              <a:ext uri="{FF2B5EF4-FFF2-40B4-BE49-F238E27FC236}">
                <a16:creationId xmlns:a16="http://schemas.microsoft.com/office/drawing/2014/main" id="{2893EF4A-7F35-46A5-BF49-FEC07B2D5125}"/>
              </a:ext>
            </a:extLst>
          </p:cNvPr>
          <p:cNvSpPr/>
          <p:nvPr/>
        </p:nvSpPr>
        <p:spPr>
          <a:xfrm>
            <a:off x="6941154" y="2904845"/>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9" name="Oval 7">
            <a:extLst>
              <a:ext uri="{FF2B5EF4-FFF2-40B4-BE49-F238E27FC236}">
                <a16:creationId xmlns:a16="http://schemas.microsoft.com/office/drawing/2014/main" id="{22916D2A-81CC-4739-8750-5AE9465CF127}"/>
              </a:ext>
            </a:extLst>
          </p:cNvPr>
          <p:cNvSpPr/>
          <p:nvPr/>
        </p:nvSpPr>
        <p:spPr>
          <a:xfrm>
            <a:off x="7256876" y="4517905"/>
            <a:ext cx="364891" cy="364891"/>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Rounded Rectangle 27">
            <a:extLst>
              <a:ext uri="{FF2B5EF4-FFF2-40B4-BE49-F238E27FC236}">
                <a16:creationId xmlns:a16="http://schemas.microsoft.com/office/drawing/2014/main" id="{ED4668EA-170F-4150-AE37-A41085283FCF}"/>
              </a:ext>
            </a:extLst>
          </p:cNvPr>
          <p:cNvSpPr/>
          <p:nvPr/>
        </p:nvSpPr>
        <p:spPr>
          <a:xfrm>
            <a:off x="5351154" y="2784155"/>
            <a:ext cx="349863" cy="26874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Block Arc 10">
            <a:extLst>
              <a:ext uri="{FF2B5EF4-FFF2-40B4-BE49-F238E27FC236}">
                <a16:creationId xmlns:a16="http://schemas.microsoft.com/office/drawing/2014/main" id="{2A8950DF-52F9-4D0F-B2DF-942771602790}"/>
              </a:ext>
            </a:extLst>
          </p:cNvPr>
          <p:cNvSpPr/>
          <p:nvPr/>
        </p:nvSpPr>
        <p:spPr>
          <a:xfrm>
            <a:off x="4617949" y="4113808"/>
            <a:ext cx="435826" cy="29520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36844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22" name="Group 3">
            <a:extLst>
              <a:ext uri="{FF2B5EF4-FFF2-40B4-BE49-F238E27FC236}">
                <a16:creationId xmlns:a16="http://schemas.microsoft.com/office/drawing/2014/main" id="{D8C318ED-B8A7-46BB-81CE-BAB199EEE54D}"/>
              </a:ext>
            </a:extLst>
          </p:cNvPr>
          <p:cNvGrpSpPr/>
          <p:nvPr/>
        </p:nvGrpSpPr>
        <p:grpSpPr>
          <a:xfrm>
            <a:off x="2421749" y="3158075"/>
            <a:ext cx="3277810" cy="3277197"/>
            <a:chOff x="1591358" y="2321470"/>
            <a:chExt cx="2128881" cy="2128484"/>
          </a:xfrm>
          <a:solidFill>
            <a:schemeClr val="accent3"/>
          </a:solidFill>
        </p:grpSpPr>
        <p:sp>
          <p:nvSpPr>
            <p:cNvPr id="23" name="Moon 4">
              <a:extLst>
                <a:ext uri="{FF2B5EF4-FFF2-40B4-BE49-F238E27FC236}">
                  <a16:creationId xmlns:a16="http://schemas.microsoft.com/office/drawing/2014/main" id="{8A74FBFC-29C2-4EAA-AAB2-F61D2E74355B}"/>
                </a:ext>
              </a:extLst>
            </p:cNvPr>
            <p:cNvSpPr/>
            <p:nvPr/>
          </p:nvSpPr>
          <p:spPr>
            <a:xfrm rot="16200000">
              <a:off x="1819958" y="327255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Moon 5">
              <a:extLst>
                <a:ext uri="{FF2B5EF4-FFF2-40B4-BE49-F238E27FC236}">
                  <a16:creationId xmlns:a16="http://schemas.microsoft.com/office/drawing/2014/main" id="{1EA64E2F-FB43-484A-B767-4DEB0D2320D4}"/>
                </a:ext>
              </a:extLst>
            </p:cNvPr>
            <p:cNvSpPr/>
            <p:nvPr/>
          </p:nvSpPr>
          <p:spPr>
            <a:xfrm rot="5400000">
              <a:off x="3034439" y="256892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Moon 6">
              <a:extLst>
                <a:ext uri="{FF2B5EF4-FFF2-40B4-BE49-F238E27FC236}">
                  <a16:creationId xmlns:a16="http://schemas.microsoft.com/office/drawing/2014/main" id="{442F5D5F-1B46-4E25-8275-95474240CBBE}"/>
                </a:ext>
              </a:extLst>
            </p:cNvPr>
            <p:cNvSpPr/>
            <p:nvPr/>
          </p:nvSpPr>
          <p:spPr>
            <a:xfrm rot="8100000">
              <a:off x="3091940" y="310295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Moon 7">
              <a:extLst>
                <a:ext uri="{FF2B5EF4-FFF2-40B4-BE49-F238E27FC236}">
                  <a16:creationId xmlns:a16="http://schemas.microsoft.com/office/drawing/2014/main" id="{6BC69E79-518F-4DEC-8850-BEBCDBF954A8}"/>
                </a:ext>
              </a:extLst>
            </p:cNvPr>
            <p:cNvSpPr/>
            <p:nvPr/>
          </p:nvSpPr>
          <p:spPr>
            <a:xfrm rot="10800000">
              <a:off x="2761036" y="353555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Moon 8">
              <a:extLst>
                <a:ext uri="{FF2B5EF4-FFF2-40B4-BE49-F238E27FC236}">
                  <a16:creationId xmlns:a16="http://schemas.microsoft.com/office/drawing/2014/main" id="{6F42D0D5-12BD-4F54-A478-A239A275DC70}"/>
                </a:ext>
              </a:extLst>
            </p:cNvPr>
            <p:cNvSpPr/>
            <p:nvPr/>
          </p:nvSpPr>
          <p:spPr>
            <a:xfrm rot="18900000">
              <a:off x="1732648" y="273092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Moon 9">
              <a:extLst>
                <a:ext uri="{FF2B5EF4-FFF2-40B4-BE49-F238E27FC236}">
                  <a16:creationId xmlns:a16="http://schemas.microsoft.com/office/drawing/2014/main" id="{EA00818F-152E-4956-8F3C-3CD62B026F3D}"/>
                </a:ext>
              </a:extLst>
            </p:cNvPr>
            <p:cNvSpPr/>
            <p:nvPr/>
          </p:nvSpPr>
          <p:spPr>
            <a:xfrm>
              <a:off x="2080003" y="232147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Moon 10">
              <a:extLst>
                <a:ext uri="{FF2B5EF4-FFF2-40B4-BE49-F238E27FC236}">
                  <a16:creationId xmlns:a16="http://schemas.microsoft.com/office/drawing/2014/main" id="{328D8331-CB4C-453D-92B8-54466CDBD542}"/>
                </a:ext>
              </a:extLst>
            </p:cNvPr>
            <p:cNvSpPr/>
            <p:nvPr/>
          </p:nvSpPr>
          <p:spPr>
            <a:xfrm rot="2700000">
              <a:off x="2625353" y="222170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Moon 11">
              <a:extLst>
                <a:ext uri="{FF2B5EF4-FFF2-40B4-BE49-F238E27FC236}">
                  <a16:creationId xmlns:a16="http://schemas.microsoft.com/office/drawing/2014/main" id="{7BD99DE3-F473-4AC5-8F65-C87C7DAB6A1D}"/>
                </a:ext>
              </a:extLst>
            </p:cNvPr>
            <p:cNvSpPr/>
            <p:nvPr/>
          </p:nvSpPr>
          <p:spPr>
            <a:xfrm rot="13500000">
              <a:off x="2239929" y="3595108"/>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1" name="Group 12">
            <a:extLst>
              <a:ext uri="{FF2B5EF4-FFF2-40B4-BE49-F238E27FC236}">
                <a16:creationId xmlns:a16="http://schemas.microsoft.com/office/drawing/2014/main" id="{C2E76524-D5D7-4034-A9B6-67029BBD65BE}"/>
              </a:ext>
            </a:extLst>
          </p:cNvPr>
          <p:cNvGrpSpPr/>
          <p:nvPr/>
        </p:nvGrpSpPr>
        <p:grpSpPr>
          <a:xfrm>
            <a:off x="6930203" y="2005947"/>
            <a:ext cx="3277810" cy="3277197"/>
            <a:chOff x="1591358" y="2321470"/>
            <a:chExt cx="2128881" cy="2128484"/>
          </a:xfrm>
          <a:solidFill>
            <a:schemeClr val="accent4"/>
          </a:solidFill>
        </p:grpSpPr>
        <p:sp>
          <p:nvSpPr>
            <p:cNvPr id="32" name="Moon 13">
              <a:extLst>
                <a:ext uri="{FF2B5EF4-FFF2-40B4-BE49-F238E27FC236}">
                  <a16:creationId xmlns:a16="http://schemas.microsoft.com/office/drawing/2014/main" id="{12B9C860-8C30-4707-A996-C9BC45A0447F}"/>
                </a:ext>
              </a:extLst>
            </p:cNvPr>
            <p:cNvSpPr/>
            <p:nvPr/>
          </p:nvSpPr>
          <p:spPr>
            <a:xfrm rot="16200000">
              <a:off x="1819958" y="327255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Moon 14">
              <a:extLst>
                <a:ext uri="{FF2B5EF4-FFF2-40B4-BE49-F238E27FC236}">
                  <a16:creationId xmlns:a16="http://schemas.microsoft.com/office/drawing/2014/main" id="{1423B898-1E09-4941-945C-D663432B5EA0}"/>
                </a:ext>
              </a:extLst>
            </p:cNvPr>
            <p:cNvSpPr/>
            <p:nvPr/>
          </p:nvSpPr>
          <p:spPr>
            <a:xfrm rot="5400000">
              <a:off x="3034439" y="256892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Moon 15">
              <a:extLst>
                <a:ext uri="{FF2B5EF4-FFF2-40B4-BE49-F238E27FC236}">
                  <a16:creationId xmlns:a16="http://schemas.microsoft.com/office/drawing/2014/main" id="{BDB511D5-CDF2-48FE-B85B-EE0B76A00316}"/>
                </a:ext>
              </a:extLst>
            </p:cNvPr>
            <p:cNvSpPr/>
            <p:nvPr/>
          </p:nvSpPr>
          <p:spPr>
            <a:xfrm rot="8100000">
              <a:off x="3091940" y="310295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Moon 16">
              <a:extLst>
                <a:ext uri="{FF2B5EF4-FFF2-40B4-BE49-F238E27FC236}">
                  <a16:creationId xmlns:a16="http://schemas.microsoft.com/office/drawing/2014/main" id="{1D03BE1D-079C-448F-86C5-B79ADFD464C8}"/>
                </a:ext>
              </a:extLst>
            </p:cNvPr>
            <p:cNvSpPr/>
            <p:nvPr/>
          </p:nvSpPr>
          <p:spPr>
            <a:xfrm rot="10800000">
              <a:off x="2761036" y="353555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Moon 17">
              <a:extLst>
                <a:ext uri="{FF2B5EF4-FFF2-40B4-BE49-F238E27FC236}">
                  <a16:creationId xmlns:a16="http://schemas.microsoft.com/office/drawing/2014/main" id="{4505FE64-5387-474F-9178-1BE14D238EAB}"/>
                </a:ext>
              </a:extLst>
            </p:cNvPr>
            <p:cNvSpPr/>
            <p:nvPr/>
          </p:nvSpPr>
          <p:spPr>
            <a:xfrm rot="18900000">
              <a:off x="1732648" y="273092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Moon 18">
              <a:extLst>
                <a:ext uri="{FF2B5EF4-FFF2-40B4-BE49-F238E27FC236}">
                  <a16:creationId xmlns:a16="http://schemas.microsoft.com/office/drawing/2014/main" id="{7FA83E59-D258-40A1-9E68-C9EE7FF6E508}"/>
                </a:ext>
              </a:extLst>
            </p:cNvPr>
            <p:cNvSpPr/>
            <p:nvPr/>
          </p:nvSpPr>
          <p:spPr>
            <a:xfrm>
              <a:off x="2080003" y="232147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Moon 19">
              <a:extLst>
                <a:ext uri="{FF2B5EF4-FFF2-40B4-BE49-F238E27FC236}">
                  <a16:creationId xmlns:a16="http://schemas.microsoft.com/office/drawing/2014/main" id="{B04E43E2-2340-4662-87D0-25F268E2FBC1}"/>
                </a:ext>
              </a:extLst>
            </p:cNvPr>
            <p:cNvSpPr/>
            <p:nvPr/>
          </p:nvSpPr>
          <p:spPr>
            <a:xfrm rot="2700000">
              <a:off x="2625353" y="222170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Moon 20">
              <a:extLst>
                <a:ext uri="{FF2B5EF4-FFF2-40B4-BE49-F238E27FC236}">
                  <a16:creationId xmlns:a16="http://schemas.microsoft.com/office/drawing/2014/main" id="{BE27191B-70C3-4BD9-A4DF-7248B3326F6E}"/>
                </a:ext>
              </a:extLst>
            </p:cNvPr>
            <p:cNvSpPr/>
            <p:nvPr/>
          </p:nvSpPr>
          <p:spPr>
            <a:xfrm rot="13500000">
              <a:off x="2239929" y="3595108"/>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0" name="TextBox 39">
            <a:extLst>
              <a:ext uri="{FF2B5EF4-FFF2-40B4-BE49-F238E27FC236}">
                <a16:creationId xmlns:a16="http://schemas.microsoft.com/office/drawing/2014/main" id="{75333D7B-1D9F-4E13-A88A-B76414604470}"/>
              </a:ext>
            </a:extLst>
          </p:cNvPr>
          <p:cNvSpPr txBox="1"/>
          <p:nvPr/>
        </p:nvSpPr>
        <p:spPr>
          <a:xfrm>
            <a:off x="1091580" y="2042783"/>
            <a:ext cx="1411827" cy="306467"/>
          </a:xfrm>
          <a:prstGeom prst="roundRect">
            <a:avLst>
              <a:gd name="adj" fmla="val 25192"/>
            </a:avLst>
          </a:prstGeom>
          <a:solidFill>
            <a:schemeClr val="accent3"/>
          </a:solid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41" name="TextBox 40">
            <a:extLst>
              <a:ext uri="{FF2B5EF4-FFF2-40B4-BE49-F238E27FC236}">
                <a16:creationId xmlns:a16="http://schemas.microsoft.com/office/drawing/2014/main" id="{09DD2EB6-D25B-4057-B45F-01921BCCB051}"/>
              </a:ext>
            </a:extLst>
          </p:cNvPr>
          <p:cNvSpPr txBox="1"/>
          <p:nvPr/>
        </p:nvSpPr>
        <p:spPr>
          <a:xfrm>
            <a:off x="1091579" y="2395191"/>
            <a:ext cx="4923013" cy="830997"/>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a:t>
            </a:r>
            <a:r>
              <a:rPr lang="ko-KR" altLang="en-US" sz="1200" dirty="0">
                <a:solidFill>
                  <a:schemeClr val="tx1">
                    <a:lumMod val="65000"/>
                    <a:lumOff val="35000"/>
                  </a:schemeClr>
                </a:solidFill>
                <a:cs typeface="Arial" pitchFamily="34" charset="0"/>
              </a:rPr>
              <a:t> </a:t>
            </a:r>
          </a:p>
        </p:txBody>
      </p:sp>
      <p:sp>
        <p:nvSpPr>
          <p:cNvPr id="42" name="TextBox 41">
            <a:extLst>
              <a:ext uri="{FF2B5EF4-FFF2-40B4-BE49-F238E27FC236}">
                <a16:creationId xmlns:a16="http://schemas.microsoft.com/office/drawing/2014/main" id="{2B25E639-A31E-4C71-8DA8-DBE7F5A4B574}"/>
              </a:ext>
            </a:extLst>
          </p:cNvPr>
          <p:cNvSpPr txBox="1"/>
          <p:nvPr/>
        </p:nvSpPr>
        <p:spPr>
          <a:xfrm>
            <a:off x="10085591" y="5203334"/>
            <a:ext cx="1411827" cy="306467"/>
          </a:xfrm>
          <a:prstGeom prst="roundRect">
            <a:avLst>
              <a:gd name="adj" fmla="val 25192"/>
            </a:avLst>
          </a:prstGeom>
          <a:solidFill>
            <a:schemeClr val="accent4"/>
          </a:solid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43" name="TextBox 42">
            <a:extLst>
              <a:ext uri="{FF2B5EF4-FFF2-40B4-BE49-F238E27FC236}">
                <a16:creationId xmlns:a16="http://schemas.microsoft.com/office/drawing/2014/main" id="{D85E533B-5F69-4E61-9B38-B1511009BC7A}"/>
              </a:ext>
            </a:extLst>
          </p:cNvPr>
          <p:cNvSpPr txBox="1"/>
          <p:nvPr/>
        </p:nvSpPr>
        <p:spPr>
          <a:xfrm>
            <a:off x="6602145" y="5555742"/>
            <a:ext cx="4895273" cy="830997"/>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a:t>
            </a:r>
            <a:r>
              <a:rPr lang="ko-KR" altLang="en-US" sz="1200" dirty="0">
                <a:solidFill>
                  <a:schemeClr val="tx1">
                    <a:lumMod val="65000"/>
                    <a:lumOff val="35000"/>
                  </a:schemeClr>
                </a:solidFill>
                <a:cs typeface="Arial" pitchFamily="34" charset="0"/>
              </a:rPr>
              <a:t> </a:t>
            </a:r>
          </a:p>
        </p:txBody>
      </p:sp>
      <p:sp>
        <p:nvSpPr>
          <p:cNvPr id="44" name="TextBox 43">
            <a:extLst>
              <a:ext uri="{FF2B5EF4-FFF2-40B4-BE49-F238E27FC236}">
                <a16:creationId xmlns:a16="http://schemas.microsoft.com/office/drawing/2014/main" id="{D0A9A81E-DE19-46E1-9C41-440306989AE6}"/>
              </a:ext>
            </a:extLst>
          </p:cNvPr>
          <p:cNvSpPr txBox="1"/>
          <p:nvPr/>
        </p:nvSpPr>
        <p:spPr>
          <a:xfrm>
            <a:off x="4561000" y="4066091"/>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45" name="TextBox 44">
            <a:extLst>
              <a:ext uri="{FF2B5EF4-FFF2-40B4-BE49-F238E27FC236}">
                <a16:creationId xmlns:a16="http://schemas.microsoft.com/office/drawing/2014/main" id="{723FAB48-B1BA-4751-B493-1A16C8FDBA9D}"/>
              </a:ext>
            </a:extLst>
          </p:cNvPr>
          <p:cNvSpPr txBox="1"/>
          <p:nvPr/>
        </p:nvSpPr>
        <p:spPr>
          <a:xfrm rot="2700000">
            <a:off x="4661754" y="4885355"/>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46" name="TextBox 45">
            <a:extLst>
              <a:ext uri="{FF2B5EF4-FFF2-40B4-BE49-F238E27FC236}">
                <a16:creationId xmlns:a16="http://schemas.microsoft.com/office/drawing/2014/main" id="{176655CC-E466-4CD0-AE86-C07C34BCA205}"/>
              </a:ext>
            </a:extLst>
          </p:cNvPr>
          <p:cNvSpPr txBox="1"/>
          <p:nvPr/>
        </p:nvSpPr>
        <p:spPr>
          <a:xfrm rot="5400000">
            <a:off x="4124016" y="5549000"/>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47" name="TextBox 46">
            <a:extLst>
              <a:ext uri="{FF2B5EF4-FFF2-40B4-BE49-F238E27FC236}">
                <a16:creationId xmlns:a16="http://schemas.microsoft.com/office/drawing/2014/main" id="{381FBFA7-921D-415D-9D7E-C5323F560122}"/>
              </a:ext>
            </a:extLst>
          </p:cNvPr>
          <p:cNvSpPr txBox="1"/>
          <p:nvPr/>
        </p:nvSpPr>
        <p:spPr>
          <a:xfrm rot="7851716">
            <a:off x="3372996" y="5602467"/>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48" name="TextBox 47">
            <a:extLst>
              <a:ext uri="{FF2B5EF4-FFF2-40B4-BE49-F238E27FC236}">
                <a16:creationId xmlns:a16="http://schemas.microsoft.com/office/drawing/2014/main" id="{03DA040A-4C25-4BFC-B743-18BD9E948DF0}"/>
              </a:ext>
            </a:extLst>
          </p:cNvPr>
          <p:cNvSpPr txBox="1"/>
          <p:nvPr/>
        </p:nvSpPr>
        <p:spPr>
          <a:xfrm rot="21378734">
            <a:off x="2675050" y="5175034"/>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49" name="TextBox 48">
            <a:extLst>
              <a:ext uri="{FF2B5EF4-FFF2-40B4-BE49-F238E27FC236}">
                <a16:creationId xmlns:a16="http://schemas.microsoft.com/office/drawing/2014/main" id="{258E0FFA-574E-4697-A17C-AA59E09FBBA0}"/>
              </a:ext>
            </a:extLst>
          </p:cNvPr>
          <p:cNvSpPr txBox="1"/>
          <p:nvPr/>
        </p:nvSpPr>
        <p:spPr>
          <a:xfrm rot="2700000">
            <a:off x="2575027" y="4338559"/>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0" name="TextBox 49">
            <a:extLst>
              <a:ext uri="{FF2B5EF4-FFF2-40B4-BE49-F238E27FC236}">
                <a16:creationId xmlns:a16="http://schemas.microsoft.com/office/drawing/2014/main" id="{9E58F127-767E-4040-A6DC-6CF6E6211A9A}"/>
              </a:ext>
            </a:extLst>
          </p:cNvPr>
          <p:cNvSpPr txBox="1"/>
          <p:nvPr/>
        </p:nvSpPr>
        <p:spPr>
          <a:xfrm rot="5400000">
            <a:off x="3075438" y="3700644"/>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1" name="TextBox 50">
            <a:extLst>
              <a:ext uri="{FF2B5EF4-FFF2-40B4-BE49-F238E27FC236}">
                <a16:creationId xmlns:a16="http://schemas.microsoft.com/office/drawing/2014/main" id="{72754BBC-9F73-4B12-958C-26F3D5927242}"/>
              </a:ext>
            </a:extLst>
          </p:cNvPr>
          <p:cNvSpPr txBox="1"/>
          <p:nvPr/>
        </p:nvSpPr>
        <p:spPr>
          <a:xfrm rot="18900000">
            <a:off x="3915107" y="3564484"/>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2" name="TextBox 51">
            <a:extLst>
              <a:ext uri="{FF2B5EF4-FFF2-40B4-BE49-F238E27FC236}">
                <a16:creationId xmlns:a16="http://schemas.microsoft.com/office/drawing/2014/main" id="{2D08B82E-7F9C-45C8-A6BE-3125D1FFBFA7}"/>
              </a:ext>
            </a:extLst>
          </p:cNvPr>
          <p:cNvSpPr txBox="1"/>
          <p:nvPr/>
        </p:nvSpPr>
        <p:spPr>
          <a:xfrm>
            <a:off x="9057165" y="2938284"/>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3" name="TextBox 52">
            <a:extLst>
              <a:ext uri="{FF2B5EF4-FFF2-40B4-BE49-F238E27FC236}">
                <a16:creationId xmlns:a16="http://schemas.microsoft.com/office/drawing/2014/main" id="{5CF8BAE1-4489-4931-B97F-9147AFA20C61}"/>
              </a:ext>
            </a:extLst>
          </p:cNvPr>
          <p:cNvSpPr txBox="1"/>
          <p:nvPr/>
        </p:nvSpPr>
        <p:spPr>
          <a:xfrm rot="2700000">
            <a:off x="9157919" y="3757548"/>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4" name="TextBox 53">
            <a:extLst>
              <a:ext uri="{FF2B5EF4-FFF2-40B4-BE49-F238E27FC236}">
                <a16:creationId xmlns:a16="http://schemas.microsoft.com/office/drawing/2014/main" id="{D7D7EA46-822D-44DF-B93D-37C52BA8C197}"/>
              </a:ext>
            </a:extLst>
          </p:cNvPr>
          <p:cNvSpPr txBox="1"/>
          <p:nvPr/>
        </p:nvSpPr>
        <p:spPr>
          <a:xfrm rot="5400000">
            <a:off x="8620181" y="4421193"/>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5" name="TextBox 54">
            <a:extLst>
              <a:ext uri="{FF2B5EF4-FFF2-40B4-BE49-F238E27FC236}">
                <a16:creationId xmlns:a16="http://schemas.microsoft.com/office/drawing/2014/main" id="{A080CE83-5C7F-4B23-868A-F0229428E916}"/>
              </a:ext>
            </a:extLst>
          </p:cNvPr>
          <p:cNvSpPr txBox="1"/>
          <p:nvPr/>
        </p:nvSpPr>
        <p:spPr>
          <a:xfrm rot="7851716">
            <a:off x="7869161" y="4474660"/>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6" name="TextBox 55">
            <a:extLst>
              <a:ext uri="{FF2B5EF4-FFF2-40B4-BE49-F238E27FC236}">
                <a16:creationId xmlns:a16="http://schemas.microsoft.com/office/drawing/2014/main" id="{A7D95C8F-B0FF-469F-8422-87734964A194}"/>
              </a:ext>
            </a:extLst>
          </p:cNvPr>
          <p:cNvSpPr txBox="1"/>
          <p:nvPr/>
        </p:nvSpPr>
        <p:spPr>
          <a:xfrm rot="21378734">
            <a:off x="7171215" y="4047227"/>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7" name="TextBox 56">
            <a:extLst>
              <a:ext uri="{FF2B5EF4-FFF2-40B4-BE49-F238E27FC236}">
                <a16:creationId xmlns:a16="http://schemas.microsoft.com/office/drawing/2014/main" id="{A193E34E-C3E6-44CB-99D3-85AEE4319FEC}"/>
              </a:ext>
            </a:extLst>
          </p:cNvPr>
          <p:cNvSpPr txBox="1"/>
          <p:nvPr/>
        </p:nvSpPr>
        <p:spPr>
          <a:xfrm rot="2700000">
            <a:off x="7071192" y="3210752"/>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8" name="TextBox 57">
            <a:extLst>
              <a:ext uri="{FF2B5EF4-FFF2-40B4-BE49-F238E27FC236}">
                <a16:creationId xmlns:a16="http://schemas.microsoft.com/office/drawing/2014/main" id="{63A87276-A71B-437E-BF15-BB725957D651}"/>
              </a:ext>
            </a:extLst>
          </p:cNvPr>
          <p:cNvSpPr txBox="1"/>
          <p:nvPr/>
        </p:nvSpPr>
        <p:spPr>
          <a:xfrm rot="5400000">
            <a:off x="7571603" y="2572837"/>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9" name="TextBox 58">
            <a:extLst>
              <a:ext uri="{FF2B5EF4-FFF2-40B4-BE49-F238E27FC236}">
                <a16:creationId xmlns:a16="http://schemas.microsoft.com/office/drawing/2014/main" id="{3D0A2E34-4E79-4D22-AB61-95C452D56520}"/>
              </a:ext>
            </a:extLst>
          </p:cNvPr>
          <p:cNvSpPr txBox="1"/>
          <p:nvPr/>
        </p:nvSpPr>
        <p:spPr>
          <a:xfrm rot="18900000">
            <a:off x="8411272" y="2436677"/>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60" name="Oval 7">
            <a:extLst>
              <a:ext uri="{FF2B5EF4-FFF2-40B4-BE49-F238E27FC236}">
                <a16:creationId xmlns:a16="http://schemas.microsoft.com/office/drawing/2014/main" id="{2E827838-E113-4DEE-8870-09D032D56D1A}"/>
              </a:ext>
            </a:extLst>
          </p:cNvPr>
          <p:cNvSpPr/>
          <p:nvPr/>
        </p:nvSpPr>
        <p:spPr>
          <a:xfrm>
            <a:off x="8369864" y="3444521"/>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1" name="Left Arrow 1">
            <a:extLst>
              <a:ext uri="{FF2B5EF4-FFF2-40B4-BE49-F238E27FC236}">
                <a16:creationId xmlns:a16="http://schemas.microsoft.com/office/drawing/2014/main" id="{122EE537-B962-4760-ABFA-5C3A5EF35777}"/>
              </a:ext>
            </a:extLst>
          </p:cNvPr>
          <p:cNvSpPr>
            <a:spLocks noChangeAspect="1"/>
          </p:cNvSpPr>
          <p:nvPr/>
        </p:nvSpPr>
        <p:spPr>
          <a:xfrm>
            <a:off x="3870743" y="4614412"/>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53209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sz="5400" dirty="0"/>
              <a:t>Images &amp; Contents</a:t>
            </a:r>
            <a:endParaRPr lang="ko-KR" altLang="en-US" sz="5400" dirty="0"/>
          </a:p>
        </p:txBody>
      </p:sp>
      <p:grpSp>
        <p:nvGrpSpPr>
          <p:cNvPr id="14" name="Group 26">
            <a:extLst>
              <a:ext uri="{FF2B5EF4-FFF2-40B4-BE49-F238E27FC236}">
                <a16:creationId xmlns:a16="http://schemas.microsoft.com/office/drawing/2014/main" id="{9320BBAA-7300-41D7-8B41-3E7A137875A6}"/>
              </a:ext>
            </a:extLst>
          </p:cNvPr>
          <p:cNvGrpSpPr/>
          <p:nvPr/>
        </p:nvGrpSpPr>
        <p:grpSpPr>
          <a:xfrm>
            <a:off x="5741413" y="4173552"/>
            <a:ext cx="2863931" cy="1919744"/>
            <a:chOff x="3954080" y="4149080"/>
            <a:chExt cx="2863931" cy="1919744"/>
          </a:xfrm>
        </p:grpSpPr>
        <p:sp>
          <p:nvSpPr>
            <p:cNvPr id="17" name="TextBox 16">
              <a:extLst>
                <a:ext uri="{FF2B5EF4-FFF2-40B4-BE49-F238E27FC236}">
                  <a16:creationId xmlns:a16="http://schemas.microsoft.com/office/drawing/2014/main" id="{8DA4ECAC-C0FA-429C-97E6-832F2FB86462}"/>
                </a:ext>
              </a:extLst>
            </p:cNvPr>
            <p:cNvSpPr txBox="1"/>
            <p:nvPr/>
          </p:nvSpPr>
          <p:spPr>
            <a:xfrm>
              <a:off x="3975786" y="5053161"/>
              <a:ext cx="2842223"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 Money and Reputation. </a:t>
              </a:r>
              <a:endParaRPr lang="en-US" altLang="ko-KR"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AFBEBF25-CA47-42EA-84E5-C9769C04644A}"/>
                </a:ext>
              </a:extLst>
            </p:cNvPr>
            <p:cNvSpPr txBox="1"/>
            <p:nvPr/>
          </p:nvSpPr>
          <p:spPr>
            <a:xfrm>
              <a:off x="3954080" y="4716762"/>
              <a:ext cx="2842223" cy="307777"/>
            </a:xfrm>
            <a:prstGeom prst="rect">
              <a:avLst/>
            </a:prstGeom>
            <a:noFill/>
          </p:spPr>
          <p:txBody>
            <a:bodyPr wrap="square" lIns="90000" rIns="108000" rtlCol="0">
              <a:spAutoFit/>
            </a:bodyPr>
            <a:lstStyle/>
            <a:p>
              <a:pPr algn="ctr"/>
              <a:r>
                <a:rPr lang="en-US" altLang="ko-KR" sz="1400" b="1" dirty="0">
                  <a:solidFill>
                    <a:schemeClr val="bg1"/>
                  </a:solidFill>
                  <a:cs typeface="Arial" pitchFamily="34" charset="0"/>
                </a:rPr>
                <a:t>Contents Here</a:t>
              </a:r>
              <a:endParaRPr lang="ko-KR" altLang="en-US" sz="1400" b="1" dirty="0">
                <a:solidFill>
                  <a:schemeClr val="bg1"/>
                </a:solidFill>
                <a:cs typeface="Arial" pitchFamily="34" charset="0"/>
              </a:endParaRPr>
            </a:p>
          </p:txBody>
        </p:sp>
        <p:sp>
          <p:nvSpPr>
            <p:cNvPr id="19" name="TextBox 18">
              <a:extLst>
                <a:ext uri="{FF2B5EF4-FFF2-40B4-BE49-F238E27FC236}">
                  <a16:creationId xmlns:a16="http://schemas.microsoft.com/office/drawing/2014/main" id="{7399DECE-70D2-4C26-B994-F1FCD223F18B}"/>
                </a:ext>
              </a:extLst>
            </p:cNvPr>
            <p:cNvSpPr txBox="1"/>
            <p:nvPr/>
          </p:nvSpPr>
          <p:spPr>
            <a:xfrm>
              <a:off x="3975787" y="4149080"/>
              <a:ext cx="2842224" cy="553998"/>
            </a:xfrm>
            <a:prstGeom prst="rect">
              <a:avLst/>
            </a:prstGeom>
            <a:noFill/>
          </p:spPr>
          <p:txBody>
            <a:bodyPr wrap="square" lIns="72000" tIns="0" rIns="36000" bIns="0" rtlCol="0">
              <a:spAutoFit/>
            </a:bodyPr>
            <a:lstStyle/>
            <a:p>
              <a:pPr algn="ctr"/>
              <a:r>
                <a:rPr lang="en-US" altLang="ko-KR" dirty="0">
                  <a:solidFill>
                    <a:schemeClr val="bg1"/>
                  </a:solidFill>
                  <a:cs typeface="Arial" pitchFamily="34" charset="0"/>
                </a:rPr>
                <a:t>We Create</a:t>
              </a:r>
            </a:p>
            <a:p>
              <a:pPr algn="ctr"/>
              <a:r>
                <a:rPr lang="en-US" altLang="ko-KR" dirty="0">
                  <a:solidFill>
                    <a:schemeClr val="bg1"/>
                  </a:solidFill>
                  <a:cs typeface="Arial" pitchFamily="34" charset="0"/>
                </a:rPr>
                <a:t>Professional Presentation</a:t>
              </a:r>
              <a:endParaRPr lang="ko-KR" altLang="en-US" dirty="0">
                <a:solidFill>
                  <a:schemeClr val="bg1"/>
                </a:solidFill>
                <a:cs typeface="Arial" pitchFamily="34" charset="0"/>
              </a:endParaRPr>
            </a:p>
          </p:txBody>
        </p:sp>
      </p:grpSp>
      <p:sp>
        <p:nvSpPr>
          <p:cNvPr id="22" name="TextBox 21">
            <a:extLst>
              <a:ext uri="{FF2B5EF4-FFF2-40B4-BE49-F238E27FC236}">
                <a16:creationId xmlns:a16="http://schemas.microsoft.com/office/drawing/2014/main" id="{4A7202E8-1CFA-423B-B735-BD314A6437DA}"/>
              </a:ext>
            </a:extLst>
          </p:cNvPr>
          <p:cNvSpPr txBox="1"/>
          <p:nvPr/>
        </p:nvSpPr>
        <p:spPr>
          <a:xfrm>
            <a:off x="551467" y="5179918"/>
            <a:ext cx="3060866" cy="1292662"/>
          </a:xfrm>
          <a:prstGeom prst="rect">
            <a:avLst/>
          </a:prstGeom>
          <a:noFill/>
        </p:spPr>
        <p:txBody>
          <a:bodyPr wrap="square" lIns="72000" tIns="0" rIns="36000" bIns="0" rtlCol="0">
            <a:spAutoFit/>
          </a:bodyPr>
          <a:lstStyle/>
          <a:p>
            <a:r>
              <a:rPr lang="en-US" altLang="ko-KR" sz="2800" b="1" dirty="0">
                <a:solidFill>
                  <a:schemeClr val="tx1">
                    <a:lumMod val="75000"/>
                    <a:lumOff val="25000"/>
                  </a:schemeClr>
                </a:solidFill>
                <a:cs typeface="Arial" pitchFamily="34" charset="0"/>
              </a:rPr>
              <a:t>We Create</a:t>
            </a:r>
          </a:p>
          <a:p>
            <a:r>
              <a:rPr lang="en-US" altLang="ko-KR" sz="2800" b="1" dirty="0">
                <a:solidFill>
                  <a:schemeClr val="accent4"/>
                </a:solidFill>
                <a:cs typeface="Arial" pitchFamily="34" charset="0"/>
              </a:rPr>
              <a:t>Professional</a:t>
            </a:r>
            <a:r>
              <a:rPr lang="en-US" altLang="ko-KR" sz="2800" b="1" dirty="0">
                <a:solidFill>
                  <a:srgbClr val="E54632"/>
                </a:solidFill>
                <a:cs typeface="Arial" pitchFamily="34" charset="0"/>
              </a:rPr>
              <a:t> </a:t>
            </a:r>
            <a:r>
              <a:rPr lang="en-US" altLang="ko-KR" sz="2800" b="1" dirty="0">
                <a:solidFill>
                  <a:schemeClr val="tx1">
                    <a:lumMod val="75000"/>
                    <a:lumOff val="25000"/>
                  </a:schemeClr>
                </a:solidFill>
                <a:cs typeface="Arial" pitchFamily="34" charset="0"/>
              </a:rPr>
              <a:t>Presentation</a:t>
            </a:r>
            <a:endParaRPr lang="ko-KR" altLang="en-US" sz="2800" b="1" dirty="0">
              <a:solidFill>
                <a:schemeClr val="tx1">
                  <a:lumMod val="75000"/>
                  <a:lumOff val="25000"/>
                </a:schemeClr>
              </a:solidFill>
              <a:cs typeface="Arial" pitchFamily="34" charset="0"/>
            </a:endParaRPr>
          </a:p>
        </p:txBody>
      </p:sp>
      <p:grpSp>
        <p:nvGrpSpPr>
          <p:cNvPr id="23" name="Group 30">
            <a:extLst>
              <a:ext uri="{FF2B5EF4-FFF2-40B4-BE49-F238E27FC236}">
                <a16:creationId xmlns:a16="http://schemas.microsoft.com/office/drawing/2014/main" id="{E24B67A2-48AF-41C0-ACA8-6EB2FE031A9E}"/>
              </a:ext>
            </a:extLst>
          </p:cNvPr>
          <p:cNvGrpSpPr/>
          <p:nvPr/>
        </p:nvGrpSpPr>
        <p:grpSpPr>
          <a:xfrm>
            <a:off x="5820302" y="2878318"/>
            <a:ext cx="2706153" cy="982730"/>
            <a:chOff x="3954081" y="2538648"/>
            <a:chExt cx="2706153" cy="982730"/>
          </a:xfrm>
        </p:grpSpPr>
        <p:sp>
          <p:nvSpPr>
            <p:cNvPr id="25" name="TextBox 24">
              <a:extLst>
                <a:ext uri="{FF2B5EF4-FFF2-40B4-BE49-F238E27FC236}">
                  <a16:creationId xmlns:a16="http://schemas.microsoft.com/office/drawing/2014/main" id="{2E2A8418-77C7-4197-AB40-F4AE03D37677}"/>
                </a:ext>
              </a:extLst>
            </p:cNvPr>
            <p:cNvSpPr txBox="1"/>
            <p:nvPr/>
          </p:nvSpPr>
          <p:spPr>
            <a:xfrm>
              <a:off x="3954081" y="2875047"/>
              <a:ext cx="2706152" cy="646331"/>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I hope and I believe that this Template will your Time, Money and Reputation. </a:t>
              </a:r>
              <a:endParaRPr lang="en-US" altLang="ko-KR" sz="1200" dirty="0">
                <a:solidFill>
                  <a:schemeClr val="bg1"/>
                </a:solidFill>
                <a:cs typeface="Arial" pitchFamily="34" charset="0"/>
              </a:endParaRPr>
            </a:p>
          </p:txBody>
        </p:sp>
        <p:sp>
          <p:nvSpPr>
            <p:cNvPr id="28" name="TextBox 27">
              <a:extLst>
                <a:ext uri="{FF2B5EF4-FFF2-40B4-BE49-F238E27FC236}">
                  <a16:creationId xmlns:a16="http://schemas.microsoft.com/office/drawing/2014/main" id="{0EA52E57-6DF8-4670-9F6A-F2F27EEE5431}"/>
                </a:ext>
              </a:extLst>
            </p:cNvPr>
            <p:cNvSpPr txBox="1"/>
            <p:nvPr/>
          </p:nvSpPr>
          <p:spPr>
            <a:xfrm>
              <a:off x="3954082" y="2538648"/>
              <a:ext cx="2706152" cy="307777"/>
            </a:xfrm>
            <a:prstGeom prst="rect">
              <a:avLst/>
            </a:prstGeom>
            <a:noFill/>
          </p:spPr>
          <p:txBody>
            <a:bodyPr wrap="square" lIns="90000" rIns="108000" rtlCol="0">
              <a:spAutoFit/>
            </a:bodyPr>
            <a:lstStyle/>
            <a:p>
              <a:pPr algn="ctr"/>
              <a:r>
                <a:rPr lang="en-US" altLang="ko-KR" sz="1400" b="1" dirty="0">
                  <a:solidFill>
                    <a:schemeClr val="bg1"/>
                  </a:solidFill>
                  <a:cs typeface="Arial" pitchFamily="34" charset="0"/>
                </a:rPr>
                <a:t>Contents Here</a:t>
              </a:r>
              <a:endParaRPr lang="ko-KR" altLang="en-US" sz="1400" b="1" dirty="0">
                <a:solidFill>
                  <a:schemeClr val="bg1"/>
                </a:solidFill>
                <a:cs typeface="Arial" pitchFamily="34" charset="0"/>
              </a:endParaRPr>
            </a:p>
          </p:txBody>
        </p:sp>
      </p:grpSp>
      <p:pic>
        <p:nvPicPr>
          <p:cNvPr id="16" name="Picture 5">
            <a:extLst>
              <a:ext uri="{FF2B5EF4-FFF2-40B4-BE49-F238E27FC236}">
                <a16:creationId xmlns:a16="http://schemas.microsoft.com/office/drawing/2014/main" id="{B6B043F3-50B2-4D18-92FF-13C868CE3E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4776" y="1221125"/>
            <a:ext cx="1129107" cy="1268364"/>
          </a:xfrm>
          <a:prstGeom prst="rect">
            <a:avLst/>
          </a:prstGeom>
        </p:spPr>
      </p:pic>
      <p:pic>
        <p:nvPicPr>
          <p:cNvPr id="21" name="Picture 5">
            <a:extLst>
              <a:ext uri="{FF2B5EF4-FFF2-40B4-BE49-F238E27FC236}">
                <a16:creationId xmlns:a16="http://schemas.microsoft.com/office/drawing/2014/main" id="{AA1EB731-75A6-4A5F-9FE6-F4070FBF1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9456" y="2003440"/>
            <a:ext cx="678604" cy="762299"/>
          </a:xfrm>
          <a:prstGeom prst="rect">
            <a:avLst/>
          </a:prstGeom>
        </p:spPr>
      </p:pic>
      <p:sp>
        <p:nvSpPr>
          <p:cNvPr id="24" name="Freeform 18">
            <a:extLst>
              <a:ext uri="{FF2B5EF4-FFF2-40B4-BE49-F238E27FC236}">
                <a16:creationId xmlns:a16="http://schemas.microsoft.com/office/drawing/2014/main" id="{019F0D6B-A996-439D-82C4-71F41B9DA0E5}"/>
              </a:ext>
            </a:extLst>
          </p:cNvPr>
          <p:cNvSpPr/>
          <p:nvPr/>
        </p:nvSpPr>
        <p:spPr>
          <a:xfrm>
            <a:off x="6869621" y="1947272"/>
            <a:ext cx="607515" cy="49030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Picture Placeholder 2"/>
          <p:cNvSpPr>
            <a:spLocks noGrp="1"/>
          </p:cNvSpPr>
          <p:nvPr>
            <p:ph type="pic" sz="quarter" idx="10"/>
          </p:nvPr>
        </p:nvSpPr>
        <p:spPr/>
      </p:sp>
      <p:sp>
        <p:nvSpPr>
          <p:cNvPr id="4" name="Picture Placeholder 3"/>
          <p:cNvSpPr>
            <a:spLocks noGrp="1"/>
          </p:cNvSpPr>
          <p:nvPr>
            <p:ph type="pic" sz="quarter" idx="11"/>
          </p:nvPr>
        </p:nvSpPr>
        <p:spPr/>
      </p:sp>
    </p:spTree>
    <p:extLst>
      <p:ext uri="{BB962C8B-B14F-4D97-AF65-F5344CB8AC3E}">
        <p14:creationId xmlns:p14="http://schemas.microsoft.com/office/powerpoint/2010/main" val="329294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55" name="그룹 54">
            <a:extLst>
              <a:ext uri="{FF2B5EF4-FFF2-40B4-BE49-F238E27FC236}">
                <a16:creationId xmlns:a16="http://schemas.microsoft.com/office/drawing/2014/main" id="{695E5B65-7F86-4DA5-91B8-50490AD6B6F1}"/>
              </a:ext>
            </a:extLst>
          </p:cNvPr>
          <p:cNvGrpSpPr/>
          <p:nvPr/>
        </p:nvGrpSpPr>
        <p:grpSpPr>
          <a:xfrm>
            <a:off x="4765137" y="2696651"/>
            <a:ext cx="3010943" cy="2901809"/>
            <a:chOff x="4584071" y="2409981"/>
            <a:chExt cx="3010943" cy="2901809"/>
          </a:xfrm>
        </p:grpSpPr>
        <p:sp>
          <p:nvSpPr>
            <p:cNvPr id="56" name="Rounded Rectangle 10">
              <a:extLst>
                <a:ext uri="{FF2B5EF4-FFF2-40B4-BE49-F238E27FC236}">
                  <a16:creationId xmlns:a16="http://schemas.microsoft.com/office/drawing/2014/main" id="{92104482-1119-45D4-98C1-189997C8CCC8}"/>
                </a:ext>
              </a:extLst>
            </p:cNvPr>
            <p:cNvSpPr/>
            <p:nvPr/>
          </p:nvSpPr>
          <p:spPr>
            <a:xfrm rot="18900000">
              <a:off x="5849646" y="2409981"/>
              <a:ext cx="1660792" cy="1660792"/>
            </a:xfrm>
            <a:prstGeom prst="roundRect">
              <a:avLst>
                <a:gd name="adj" fmla="val 156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Rounded Rectangle 9">
              <a:extLst>
                <a:ext uri="{FF2B5EF4-FFF2-40B4-BE49-F238E27FC236}">
                  <a16:creationId xmlns:a16="http://schemas.microsoft.com/office/drawing/2014/main" id="{53572313-3B65-42CC-867D-09ADED9629C1}"/>
                </a:ext>
              </a:extLst>
            </p:cNvPr>
            <p:cNvSpPr/>
            <p:nvPr/>
          </p:nvSpPr>
          <p:spPr>
            <a:xfrm rot="18900000">
              <a:off x="4668141" y="2409981"/>
              <a:ext cx="1660792" cy="1660792"/>
            </a:xfrm>
            <a:prstGeom prst="roundRect">
              <a:avLst>
                <a:gd name="adj" fmla="val 156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Rounded Rectangle 12">
              <a:extLst>
                <a:ext uri="{FF2B5EF4-FFF2-40B4-BE49-F238E27FC236}">
                  <a16:creationId xmlns:a16="http://schemas.microsoft.com/office/drawing/2014/main" id="{52B7B387-475C-4A43-9830-4C4B8CFC7B2D}"/>
                </a:ext>
              </a:extLst>
            </p:cNvPr>
            <p:cNvSpPr/>
            <p:nvPr/>
          </p:nvSpPr>
          <p:spPr>
            <a:xfrm rot="18900000">
              <a:off x="4664054" y="3587404"/>
              <a:ext cx="1660792" cy="1660792"/>
            </a:xfrm>
            <a:prstGeom prst="roundRect">
              <a:avLst>
                <a:gd name="adj" fmla="val 156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Rounded Rectangle 11">
              <a:extLst>
                <a:ext uri="{FF2B5EF4-FFF2-40B4-BE49-F238E27FC236}">
                  <a16:creationId xmlns:a16="http://schemas.microsoft.com/office/drawing/2014/main" id="{33C281E6-8956-4774-89D0-4166F7E981E5}"/>
                </a:ext>
              </a:extLst>
            </p:cNvPr>
            <p:cNvSpPr/>
            <p:nvPr/>
          </p:nvSpPr>
          <p:spPr>
            <a:xfrm rot="18900000">
              <a:off x="5823394" y="3587404"/>
              <a:ext cx="1660792" cy="1660792"/>
            </a:xfrm>
            <a:custGeom>
              <a:avLst/>
              <a:gdLst/>
              <a:ahLst/>
              <a:cxnLst/>
              <a:rect l="l" t="t" r="r" b="b"/>
              <a:pathLst>
                <a:path w="1660792" h="1660792">
                  <a:moveTo>
                    <a:pt x="851127" y="0"/>
                  </a:moveTo>
                  <a:lnTo>
                    <a:pt x="851127" y="587475"/>
                  </a:lnTo>
                  <a:cubicBezTo>
                    <a:pt x="851127" y="730691"/>
                    <a:pt x="967227" y="846791"/>
                    <a:pt x="1110443" y="846791"/>
                  </a:cubicBezTo>
                  <a:lnTo>
                    <a:pt x="1660792" y="846791"/>
                  </a:lnTo>
                  <a:lnTo>
                    <a:pt x="1660792" y="1401476"/>
                  </a:lnTo>
                  <a:cubicBezTo>
                    <a:pt x="1660792" y="1544692"/>
                    <a:pt x="1544692" y="1660792"/>
                    <a:pt x="1401476" y="1660792"/>
                  </a:cubicBezTo>
                  <a:lnTo>
                    <a:pt x="259316" y="1660792"/>
                  </a:lnTo>
                  <a:cubicBezTo>
                    <a:pt x="116100" y="1660792"/>
                    <a:pt x="0" y="1544692"/>
                    <a:pt x="0" y="1401476"/>
                  </a:cubicBezTo>
                  <a:lnTo>
                    <a:pt x="0" y="259316"/>
                  </a:lnTo>
                  <a:cubicBezTo>
                    <a:pt x="0" y="116100"/>
                    <a:pt x="116100" y="0"/>
                    <a:pt x="2593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TextBox 59">
              <a:extLst>
                <a:ext uri="{FF2B5EF4-FFF2-40B4-BE49-F238E27FC236}">
                  <a16:creationId xmlns:a16="http://schemas.microsoft.com/office/drawing/2014/main" id="{F40D7D1D-4EE0-477A-BA40-75782AFB65D7}"/>
                </a:ext>
              </a:extLst>
            </p:cNvPr>
            <p:cNvSpPr txBox="1"/>
            <p:nvPr/>
          </p:nvSpPr>
          <p:spPr>
            <a:xfrm>
              <a:off x="4946992" y="2450617"/>
              <a:ext cx="1080000"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S</a:t>
              </a:r>
              <a:endParaRPr lang="ko-KR" altLang="en-US" sz="5400" b="1" dirty="0">
                <a:solidFill>
                  <a:schemeClr val="bg1"/>
                </a:solidFill>
                <a:cs typeface="Arial" pitchFamily="34" charset="0"/>
              </a:endParaRPr>
            </a:p>
          </p:txBody>
        </p:sp>
        <p:sp>
          <p:nvSpPr>
            <p:cNvPr id="61" name="TextBox 60">
              <a:extLst>
                <a:ext uri="{FF2B5EF4-FFF2-40B4-BE49-F238E27FC236}">
                  <a16:creationId xmlns:a16="http://schemas.microsoft.com/office/drawing/2014/main" id="{B19DEA93-08AA-4DE0-9A80-1AE3C4917937}"/>
                </a:ext>
              </a:extLst>
            </p:cNvPr>
            <p:cNvSpPr txBox="1"/>
            <p:nvPr/>
          </p:nvSpPr>
          <p:spPr>
            <a:xfrm>
              <a:off x="6515014" y="2778236"/>
              <a:ext cx="1080000"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W</a:t>
              </a:r>
              <a:endParaRPr lang="ko-KR" altLang="en-US" sz="5400" b="1" dirty="0">
                <a:solidFill>
                  <a:schemeClr val="bg1"/>
                </a:solidFill>
                <a:cs typeface="Arial" pitchFamily="34" charset="0"/>
              </a:endParaRPr>
            </a:p>
          </p:txBody>
        </p:sp>
        <p:sp>
          <p:nvSpPr>
            <p:cNvPr id="62" name="TextBox 61">
              <a:extLst>
                <a:ext uri="{FF2B5EF4-FFF2-40B4-BE49-F238E27FC236}">
                  <a16:creationId xmlns:a16="http://schemas.microsoft.com/office/drawing/2014/main" id="{C42915DA-D804-42A7-985B-713791662764}"/>
                </a:ext>
              </a:extLst>
            </p:cNvPr>
            <p:cNvSpPr txBox="1"/>
            <p:nvPr/>
          </p:nvSpPr>
          <p:spPr>
            <a:xfrm>
              <a:off x="4584071" y="3938883"/>
              <a:ext cx="1080000"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O</a:t>
              </a:r>
              <a:endParaRPr lang="ko-KR" altLang="en-US" sz="5400" b="1" dirty="0">
                <a:solidFill>
                  <a:schemeClr val="bg1"/>
                </a:solidFill>
                <a:cs typeface="Arial" pitchFamily="34" charset="0"/>
              </a:endParaRPr>
            </a:p>
          </p:txBody>
        </p:sp>
        <p:sp>
          <p:nvSpPr>
            <p:cNvPr id="63" name="TextBox 62">
              <a:extLst>
                <a:ext uri="{FF2B5EF4-FFF2-40B4-BE49-F238E27FC236}">
                  <a16:creationId xmlns:a16="http://schemas.microsoft.com/office/drawing/2014/main" id="{59BA798D-A828-4636-BF8D-D2E49A3A95E5}"/>
                </a:ext>
              </a:extLst>
            </p:cNvPr>
            <p:cNvSpPr txBox="1"/>
            <p:nvPr/>
          </p:nvSpPr>
          <p:spPr>
            <a:xfrm>
              <a:off x="6113790" y="4388460"/>
              <a:ext cx="1080000" cy="923330"/>
            </a:xfrm>
            <a:prstGeom prst="rect">
              <a:avLst/>
            </a:prstGeom>
            <a:noFill/>
          </p:spPr>
          <p:txBody>
            <a:bodyPr wrap="square" rtlCol="0">
              <a:spAutoFit/>
            </a:bodyPr>
            <a:lstStyle/>
            <a:p>
              <a:pPr algn="ctr"/>
              <a:r>
                <a:rPr lang="en-US" altLang="ko-KR" sz="5400" b="1">
                  <a:solidFill>
                    <a:schemeClr val="bg1"/>
                  </a:solidFill>
                  <a:cs typeface="Arial" pitchFamily="34" charset="0"/>
                </a:rPr>
                <a:t>T</a:t>
              </a:r>
              <a:endParaRPr lang="ko-KR" altLang="en-US" sz="5400" b="1" dirty="0">
                <a:solidFill>
                  <a:schemeClr val="bg1"/>
                </a:solidFill>
                <a:cs typeface="Arial" pitchFamily="34" charset="0"/>
              </a:endParaRPr>
            </a:p>
          </p:txBody>
        </p:sp>
      </p:grpSp>
      <p:grpSp>
        <p:nvGrpSpPr>
          <p:cNvPr id="64" name="Group 22">
            <a:extLst>
              <a:ext uri="{FF2B5EF4-FFF2-40B4-BE49-F238E27FC236}">
                <a16:creationId xmlns:a16="http://schemas.microsoft.com/office/drawing/2014/main" id="{D4975A5D-0650-4B0D-927A-6AA351DF278A}"/>
              </a:ext>
            </a:extLst>
          </p:cNvPr>
          <p:cNvGrpSpPr/>
          <p:nvPr/>
        </p:nvGrpSpPr>
        <p:grpSpPr>
          <a:xfrm>
            <a:off x="1739728" y="2202731"/>
            <a:ext cx="2236448" cy="1056546"/>
            <a:chOff x="-475010" y="1114177"/>
            <a:chExt cx="4241713" cy="1056546"/>
          </a:xfrm>
        </p:grpSpPr>
        <p:sp>
          <p:nvSpPr>
            <p:cNvPr id="65" name="TextBox 64">
              <a:extLst>
                <a:ext uri="{FF2B5EF4-FFF2-40B4-BE49-F238E27FC236}">
                  <a16:creationId xmlns:a16="http://schemas.microsoft.com/office/drawing/2014/main" id="{9FE496EA-218F-43E4-BE99-849C00EEA274}"/>
                </a:ext>
              </a:extLst>
            </p:cNvPr>
            <p:cNvSpPr txBox="1"/>
            <p:nvPr/>
          </p:nvSpPr>
          <p:spPr>
            <a:xfrm>
              <a:off x="-475010" y="1114177"/>
              <a:ext cx="424171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6" name="TextBox 65">
              <a:extLst>
                <a:ext uri="{FF2B5EF4-FFF2-40B4-BE49-F238E27FC236}">
                  <a16:creationId xmlns:a16="http://schemas.microsoft.com/office/drawing/2014/main" id="{5255CF68-90A1-4A84-9090-4BE9C8E63204}"/>
                </a:ext>
              </a:extLst>
            </p:cNvPr>
            <p:cNvSpPr txBox="1"/>
            <p:nvPr/>
          </p:nvSpPr>
          <p:spPr>
            <a:xfrm>
              <a:off x="-475010" y="1339726"/>
              <a:ext cx="422629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7" name="Group 25">
            <a:extLst>
              <a:ext uri="{FF2B5EF4-FFF2-40B4-BE49-F238E27FC236}">
                <a16:creationId xmlns:a16="http://schemas.microsoft.com/office/drawing/2014/main" id="{CD60E1C5-A64A-4286-A9D7-252BB326CB93}"/>
              </a:ext>
            </a:extLst>
          </p:cNvPr>
          <p:cNvGrpSpPr/>
          <p:nvPr/>
        </p:nvGrpSpPr>
        <p:grpSpPr>
          <a:xfrm>
            <a:off x="1739728" y="5280747"/>
            <a:ext cx="2236448" cy="1056546"/>
            <a:chOff x="-475010" y="1114177"/>
            <a:chExt cx="4241713" cy="1056546"/>
          </a:xfrm>
        </p:grpSpPr>
        <p:sp>
          <p:nvSpPr>
            <p:cNvPr id="68" name="TextBox 67">
              <a:extLst>
                <a:ext uri="{FF2B5EF4-FFF2-40B4-BE49-F238E27FC236}">
                  <a16:creationId xmlns:a16="http://schemas.microsoft.com/office/drawing/2014/main" id="{23589CB9-2B14-4BD4-B3C1-31C7D617D829}"/>
                </a:ext>
              </a:extLst>
            </p:cNvPr>
            <p:cNvSpPr txBox="1"/>
            <p:nvPr/>
          </p:nvSpPr>
          <p:spPr>
            <a:xfrm>
              <a:off x="-475010" y="1114177"/>
              <a:ext cx="424171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9" name="TextBox 68">
              <a:extLst>
                <a:ext uri="{FF2B5EF4-FFF2-40B4-BE49-F238E27FC236}">
                  <a16:creationId xmlns:a16="http://schemas.microsoft.com/office/drawing/2014/main" id="{39851384-1245-4EE2-BE86-6D6937AAD112}"/>
                </a:ext>
              </a:extLst>
            </p:cNvPr>
            <p:cNvSpPr txBox="1"/>
            <p:nvPr/>
          </p:nvSpPr>
          <p:spPr>
            <a:xfrm>
              <a:off x="-475010" y="1339726"/>
              <a:ext cx="422629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0" name="Group 28">
            <a:extLst>
              <a:ext uri="{FF2B5EF4-FFF2-40B4-BE49-F238E27FC236}">
                <a16:creationId xmlns:a16="http://schemas.microsoft.com/office/drawing/2014/main" id="{027AE8F2-EE72-4315-B4CA-1A13121B92E8}"/>
              </a:ext>
            </a:extLst>
          </p:cNvPr>
          <p:cNvGrpSpPr/>
          <p:nvPr/>
        </p:nvGrpSpPr>
        <p:grpSpPr>
          <a:xfrm>
            <a:off x="8590485" y="2193502"/>
            <a:ext cx="2183226" cy="1056546"/>
            <a:chOff x="-475010" y="1114177"/>
            <a:chExt cx="4241713" cy="1056546"/>
          </a:xfrm>
        </p:grpSpPr>
        <p:sp>
          <p:nvSpPr>
            <p:cNvPr id="71" name="TextBox 70">
              <a:extLst>
                <a:ext uri="{FF2B5EF4-FFF2-40B4-BE49-F238E27FC236}">
                  <a16:creationId xmlns:a16="http://schemas.microsoft.com/office/drawing/2014/main" id="{08CD2BDC-4914-4547-8406-08C0C18759E2}"/>
                </a:ext>
              </a:extLst>
            </p:cNvPr>
            <p:cNvSpPr txBox="1"/>
            <p:nvPr/>
          </p:nvSpPr>
          <p:spPr>
            <a:xfrm>
              <a:off x="-475010" y="1114177"/>
              <a:ext cx="4241713"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72" name="TextBox 71">
              <a:extLst>
                <a:ext uri="{FF2B5EF4-FFF2-40B4-BE49-F238E27FC236}">
                  <a16:creationId xmlns:a16="http://schemas.microsoft.com/office/drawing/2014/main" id="{39F294C7-424D-4F23-BCA4-DA1BAF375EB0}"/>
                </a:ext>
              </a:extLst>
            </p:cNvPr>
            <p:cNvSpPr txBox="1"/>
            <p:nvPr/>
          </p:nvSpPr>
          <p:spPr>
            <a:xfrm>
              <a:off x="-475010" y="1339726"/>
              <a:ext cx="4226291"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3" name="Group 31">
            <a:extLst>
              <a:ext uri="{FF2B5EF4-FFF2-40B4-BE49-F238E27FC236}">
                <a16:creationId xmlns:a16="http://schemas.microsoft.com/office/drawing/2014/main" id="{37B6CBCB-3EBA-40D7-A637-C4A976B9BA31}"/>
              </a:ext>
            </a:extLst>
          </p:cNvPr>
          <p:cNvGrpSpPr/>
          <p:nvPr/>
        </p:nvGrpSpPr>
        <p:grpSpPr>
          <a:xfrm>
            <a:off x="8590485" y="5223036"/>
            <a:ext cx="2183226" cy="1056546"/>
            <a:chOff x="-475010" y="1114177"/>
            <a:chExt cx="4241713" cy="1056546"/>
          </a:xfrm>
        </p:grpSpPr>
        <p:sp>
          <p:nvSpPr>
            <p:cNvPr id="74" name="TextBox 73">
              <a:extLst>
                <a:ext uri="{FF2B5EF4-FFF2-40B4-BE49-F238E27FC236}">
                  <a16:creationId xmlns:a16="http://schemas.microsoft.com/office/drawing/2014/main" id="{B4FBD7E1-516C-4216-90F4-274A054D5FC8}"/>
                </a:ext>
              </a:extLst>
            </p:cNvPr>
            <p:cNvSpPr txBox="1"/>
            <p:nvPr/>
          </p:nvSpPr>
          <p:spPr>
            <a:xfrm>
              <a:off x="-475010" y="1114177"/>
              <a:ext cx="4241713"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75" name="TextBox 74">
              <a:extLst>
                <a:ext uri="{FF2B5EF4-FFF2-40B4-BE49-F238E27FC236}">
                  <a16:creationId xmlns:a16="http://schemas.microsoft.com/office/drawing/2014/main" id="{E65BF990-9DEB-4492-AB88-871A61C38439}"/>
                </a:ext>
              </a:extLst>
            </p:cNvPr>
            <p:cNvSpPr txBox="1"/>
            <p:nvPr/>
          </p:nvSpPr>
          <p:spPr>
            <a:xfrm>
              <a:off x="-475010" y="1339726"/>
              <a:ext cx="4226291"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cxnSp>
        <p:nvCxnSpPr>
          <p:cNvPr id="76" name="Elbow Connector 41">
            <a:extLst>
              <a:ext uri="{FF2B5EF4-FFF2-40B4-BE49-F238E27FC236}">
                <a16:creationId xmlns:a16="http://schemas.microsoft.com/office/drawing/2014/main" id="{0F4723CA-CAA7-49DF-BFA2-5C562DAD0FB9}"/>
              </a:ext>
            </a:extLst>
          </p:cNvPr>
          <p:cNvCxnSpPr>
            <a:cxnSpLocks/>
          </p:cNvCxnSpPr>
          <p:nvPr/>
        </p:nvCxnSpPr>
        <p:spPr>
          <a:xfrm flipV="1">
            <a:off x="6861108" y="2072740"/>
            <a:ext cx="4544470" cy="346599"/>
          </a:xfrm>
          <a:prstGeom prst="bentConnector3">
            <a:avLst>
              <a:gd name="adj1" fmla="val 167"/>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Elbow Connector 59">
            <a:extLst>
              <a:ext uri="{FF2B5EF4-FFF2-40B4-BE49-F238E27FC236}">
                <a16:creationId xmlns:a16="http://schemas.microsoft.com/office/drawing/2014/main" id="{FEB4FB46-1B5A-49AD-957E-225A53583398}"/>
              </a:ext>
            </a:extLst>
          </p:cNvPr>
          <p:cNvCxnSpPr>
            <a:cxnSpLocks/>
          </p:cNvCxnSpPr>
          <p:nvPr/>
        </p:nvCxnSpPr>
        <p:spPr>
          <a:xfrm flipV="1">
            <a:off x="6876126" y="5148883"/>
            <a:ext cx="4529452" cy="729946"/>
          </a:xfrm>
          <a:prstGeom prst="bentConnector3">
            <a:avLst>
              <a:gd name="adj1" fmla="val 25661"/>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Elbow Connector 41">
            <a:extLst>
              <a:ext uri="{FF2B5EF4-FFF2-40B4-BE49-F238E27FC236}">
                <a16:creationId xmlns:a16="http://schemas.microsoft.com/office/drawing/2014/main" id="{23281666-073C-488C-ACE4-6E2C7D9E1D33}"/>
              </a:ext>
            </a:extLst>
          </p:cNvPr>
          <p:cNvCxnSpPr>
            <a:cxnSpLocks/>
          </p:cNvCxnSpPr>
          <p:nvPr/>
        </p:nvCxnSpPr>
        <p:spPr>
          <a:xfrm flipH="1" flipV="1">
            <a:off x="1108358" y="2072740"/>
            <a:ext cx="4544470" cy="346599"/>
          </a:xfrm>
          <a:prstGeom prst="bentConnector3">
            <a:avLst>
              <a:gd name="adj1" fmla="val 167"/>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Elbow Connector 59">
            <a:extLst>
              <a:ext uri="{FF2B5EF4-FFF2-40B4-BE49-F238E27FC236}">
                <a16:creationId xmlns:a16="http://schemas.microsoft.com/office/drawing/2014/main" id="{1BCE767D-01E8-419C-9008-94547D8FF510}"/>
              </a:ext>
            </a:extLst>
          </p:cNvPr>
          <p:cNvCxnSpPr>
            <a:cxnSpLocks/>
          </p:cNvCxnSpPr>
          <p:nvPr/>
        </p:nvCxnSpPr>
        <p:spPr>
          <a:xfrm flipH="1" flipV="1">
            <a:off x="1123376" y="5148883"/>
            <a:ext cx="4529452" cy="729946"/>
          </a:xfrm>
          <a:prstGeom prst="bentConnector3">
            <a:avLst>
              <a:gd name="adj1" fmla="val 25661"/>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0" name="Isosceles Triangle 51">
            <a:extLst>
              <a:ext uri="{FF2B5EF4-FFF2-40B4-BE49-F238E27FC236}">
                <a16:creationId xmlns:a16="http://schemas.microsoft.com/office/drawing/2014/main" id="{FE279958-8C8F-4C09-898E-029D29E6A443}"/>
              </a:ext>
            </a:extLst>
          </p:cNvPr>
          <p:cNvSpPr/>
          <p:nvPr/>
        </p:nvSpPr>
        <p:spPr>
          <a:xfrm>
            <a:off x="1188944" y="5363964"/>
            <a:ext cx="408813" cy="2997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Rounded Rectangle 5">
            <a:extLst>
              <a:ext uri="{FF2B5EF4-FFF2-40B4-BE49-F238E27FC236}">
                <a16:creationId xmlns:a16="http://schemas.microsoft.com/office/drawing/2014/main" id="{75994536-D107-4F5B-887F-974E714EA5CA}"/>
              </a:ext>
            </a:extLst>
          </p:cNvPr>
          <p:cNvSpPr/>
          <p:nvPr/>
        </p:nvSpPr>
        <p:spPr>
          <a:xfrm flipH="1">
            <a:off x="10841979" y="5331634"/>
            <a:ext cx="480795" cy="39662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2" name="Rectangle 16">
            <a:extLst>
              <a:ext uri="{FF2B5EF4-FFF2-40B4-BE49-F238E27FC236}">
                <a16:creationId xmlns:a16="http://schemas.microsoft.com/office/drawing/2014/main" id="{9C6ACF03-8ECD-48C9-8F19-EC10C7839505}"/>
              </a:ext>
            </a:extLst>
          </p:cNvPr>
          <p:cNvSpPr/>
          <p:nvPr/>
        </p:nvSpPr>
        <p:spPr>
          <a:xfrm>
            <a:off x="1182151" y="2264835"/>
            <a:ext cx="483785" cy="31795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3" name="Rectangle 36">
            <a:extLst>
              <a:ext uri="{FF2B5EF4-FFF2-40B4-BE49-F238E27FC236}">
                <a16:creationId xmlns:a16="http://schemas.microsoft.com/office/drawing/2014/main" id="{16542EB3-4599-4436-B0BF-31F1EF80135A}"/>
              </a:ext>
            </a:extLst>
          </p:cNvPr>
          <p:cNvSpPr/>
          <p:nvPr/>
        </p:nvSpPr>
        <p:spPr>
          <a:xfrm>
            <a:off x="10895320" y="2316816"/>
            <a:ext cx="441340" cy="3689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0320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aphicFrame>
        <p:nvGraphicFramePr>
          <p:cNvPr id="84" name="Chart 1">
            <a:extLst>
              <a:ext uri="{FF2B5EF4-FFF2-40B4-BE49-F238E27FC236}">
                <a16:creationId xmlns:a16="http://schemas.microsoft.com/office/drawing/2014/main" id="{DF7081A5-AC78-4B40-9182-B7476CC2355D}"/>
              </a:ext>
            </a:extLst>
          </p:cNvPr>
          <p:cNvGraphicFramePr/>
          <p:nvPr>
            <p:extLst>
              <p:ext uri="{D42A27DB-BD31-4B8C-83A1-F6EECF244321}">
                <p14:modId xmlns:p14="http://schemas.microsoft.com/office/powerpoint/2010/main" val="3191168339"/>
              </p:ext>
            </p:extLst>
          </p:nvPr>
        </p:nvGraphicFramePr>
        <p:xfrm>
          <a:off x="1185551" y="1516536"/>
          <a:ext cx="10468598" cy="3202131"/>
        </p:xfrm>
        <a:graphic>
          <a:graphicData uri="http://schemas.openxmlformats.org/drawingml/2006/chart">
            <c:chart xmlns:c="http://schemas.openxmlformats.org/drawingml/2006/chart" xmlns:r="http://schemas.openxmlformats.org/officeDocument/2006/relationships" r:id="rId2"/>
          </a:graphicData>
        </a:graphic>
      </p:graphicFrame>
      <p:sp>
        <p:nvSpPr>
          <p:cNvPr id="85" name="Rectangle 17">
            <a:extLst>
              <a:ext uri="{FF2B5EF4-FFF2-40B4-BE49-F238E27FC236}">
                <a16:creationId xmlns:a16="http://schemas.microsoft.com/office/drawing/2014/main" id="{C092B98C-1C7B-44F5-8F47-5F0408AE00A6}"/>
              </a:ext>
            </a:extLst>
          </p:cNvPr>
          <p:cNvSpPr/>
          <p:nvPr/>
        </p:nvSpPr>
        <p:spPr>
          <a:xfrm>
            <a:off x="1822005" y="5107837"/>
            <a:ext cx="1119354" cy="576000"/>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6" name="Rectangle 18">
            <a:extLst>
              <a:ext uri="{FF2B5EF4-FFF2-40B4-BE49-F238E27FC236}">
                <a16:creationId xmlns:a16="http://schemas.microsoft.com/office/drawing/2014/main" id="{13309E3C-E787-4D7C-8D4E-D3C898B09DA2}"/>
              </a:ext>
            </a:extLst>
          </p:cNvPr>
          <p:cNvSpPr/>
          <p:nvPr/>
        </p:nvSpPr>
        <p:spPr>
          <a:xfrm>
            <a:off x="3833316" y="5107837"/>
            <a:ext cx="1119600" cy="576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7" name="Rectangle 19">
            <a:extLst>
              <a:ext uri="{FF2B5EF4-FFF2-40B4-BE49-F238E27FC236}">
                <a16:creationId xmlns:a16="http://schemas.microsoft.com/office/drawing/2014/main" id="{1DF87B27-8F38-4E0C-9AD0-A5D44145E535}"/>
              </a:ext>
            </a:extLst>
          </p:cNvPr>
          <p:cNvSpPr/>
          <p:nvPr/>
        </p:nvSpPr>
        <p:spPr>
          <a:xfrm>
            <a:off x="5844873" y="5107837"/>
            <a:ext cx="1119600" cy="576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8" name="Rectangle 20">
            <a:extLst>
              <a:ext uri="{FF2B5EF4-FFF2-40B4-BE49-F238E27FC236}">
                <a16:creationId xmlns:a16="http://schemas.microsoft.com/office/drawing/2014/main" id="{66A9DFF1-0E9B-4688-AA6B-6DB547AF6807}"/>
              </a:ext>
            </a:extLst>
          </p:cNvPr>
          <p:cNvSpPr/>
          <p:nvPr/>
        </p:nvSpPr>
        <p:spPr>
          <a:xfrm>
            <a:off x="7856430" y="5107837"/>
            <a:ext cx="1119600" cy="576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9" name="Rectangle 21">
            <a:extLst>
              <a:ext uri="{FF2B5EF4-FFF2-40B4-BE49-F238E27FC236}">
                <a16:creationId xmlns:a16="http://schemas.microsoft.com/office/drawing/2014/main" id="{0EE20216-39C7-4E84-8B70-0D0B1C59EDF1}"/>
              </a:ext>
            </a:extLst>
          </p:cNvPr>
          <p:cNvSpPr/>
          <p:nvPr/>
        </p:nvSpPr>
        <p:spPr>
          <a:xfrm>
            <a:off x="9867986" y="5107837"/>
            <a:ext cx="1119600" cy="576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nvGrpSpPr>
          <p:cNvPr id="90" name="Group 2">
            <a:extLst>
              <a:ext uri="{FF2B5EF4-FFF2-40B4-BE49-F238E27FC236}">
                <a16:creationId xmlns:a16="http://schemas.microsoft.com/office/drawing/2014/main" id="{DB70A197-7880-4A3B-A357-62FFED086CFA}"/>
              </a:ext>
            </a:extLst>
          </p:cNvPr>
          <p:cNvGrpSpPr/>
          <p:nvPr/>
        </p:nvGrpSpPr>
        <p:grpSpPr>
          <a:xfrm>
            <a:off x="1892856" y="3725071"/>
            <a:ext cx="977653" cy="678649"/>
            <a:chOff x="3233964" y="1954419"/>
            <a:chExt cx="977653" cy="678649"/>
          </a:xfrm>
        </p:grpSpPr>
        <p:sp>
          <p:nvSpPr>
            <p:cNvPr id="91" name="TextBox 90">
              <a:extLst>
                <a:ext uri="{FF2B5EF4-FFF2-40B4-BE49-F238E27FC236}">
                  <a16:creationId xmlns:a16="http://schemas.microsoft.com/office/drawing/2014/main" id="{B5D1F616-B0B5-4E73-B51D-60D152725C96}"/>
                </a:ext>
              </a:extLst>
            </p:cNvPr>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Add Text</a:t>
              </a:r>
              <a:endParaRPr lang="ko-KR" altLang="en-US" sz="1400" b="1" dirty="0">
                <a:solidFill>
                  <a:schemeClr val="bg1"/>
                </a:solidFill>
                <a:latin typeface="Arial" pitchFamily="34" charset="0"/>
                <a:cs typeface="Arial" pitchFamily="34" charset="0"/>
              </a:endParaRPr>
            </a:p>
          </p:txBody>
        </p:sp>
        <p:sp>
          <p:nvSpPr>
            <p:cNvPr id="92" name="TextBox 91">
              <a:extLst>
                <a:ext uri="{FF2B5EF4-FFF2-40B4-BE49-F238E27FC236}">
                  <a16:creationId xmlns:a16="http://schemas.microsoft.com/office/drawing/2014/main" id="{8723B77A-44E4-42E2-9F74-653822DC2F42}"/>
                </a:ext>
              </a:extLst>
            </p:cNvPr>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Simple PowerPoint</a:t>
              </a:r>
              <a:endParaRPr lang="ko-KR" altLang="en-US" sz="1200" dirty="0">
                <a:solidFill>
                  <a:schemeClr val="bg1"/>
                </a:solidFill>
                <a:latin typeface="Arial" pitchFamily="34" charset="0"/>
                <a:cs typeface="Arial" pitchFamily="34" charset="0"/>
              </a:endParaRPr>
            </a:p>
          </p:txBody>
        </p:sp>
      </p:grpSp>
      <p:grpSp>
        <p:nvGrpSpPr>
          <p:cNvPr id="93" name="Group 5">
            <a:extLst>
              <a:ext uri="{FF2B5EF4-FFF2-40B4-BE49-F238E27FC236}">
                <a16:creationId xmlns:a16="http://schemas.microsoft.com/office/drawing/2014/main" id="{11315B84-7CB9-4A43-8C9F-05D3B5632AD4}"/>
              </a:ext>
            </a:extLst>
          </p:cNvPr>
          <p:cNvGrpSpPr/>
          <p:nvPr/>
        </p:nvGrpSpPr>
        <p:grpSpPr>
          <a:xfrm>
            <a:off x="3904382" y="3725071"/>
            <a:ext cx="977653" cy="678649"/>
            <a:chOff x="3233964" y="1954419"/>
            <a:chExt cx="977653" cy="678649"/>
          </a:xfrm>
        </p:grpSpPr>
        <p:sp>
          <p:nvSpPr>
            <p:cNvPr id="94" name="TextBox 93">
              <a:extLst>
                <a:ext uri="{FF2B5EF4-FFF2-40B4-BE49-F238E27FC236}">
                  <a16:creationId xmlns:a16="http://schemas.microsoft.com/office/drawing/2014/main" id="{52A3B92B-E801-44EA-B8B7-0EE8003458B0}"/>
                </a:ext>
              </a:extLst>
            </p:cNvPr>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Add Text</a:t>
              </a:r>
              <a:endParaRPr lang="ko-KR" altLang="en-US" sz="1400" b="1" dirty="0">
                <a:solidFill>
                  <a:schemeClr val="bg1"/>
                </a:solidFill>
                <a:latin typeface="Arial" pitchFamily="34" charset="0"/>
                <a:cs typeface="Arial" pitchFamily="34" charset="0"/>
              </a:endParaRPr>
            </a:p>
          </p:txBody>
        </p:sp>
        <p:sp>
          <p:nvSpPr>
            <p:cNvPr id="95" name="TextBox 94">
              <a:extLst>
                <a:ext uri="{FF2B5EF4-FFF2-40B4-BE49-F238E27FC236}">
                  <a16:creationId xmlns:a16="http://schemas.microsoft.com/office/drawing/2014/main" id="{D210F686-0B5F-432E-8E5D-4A8D202C232B}"/>
                </a:ext>
              </a:extLst>
            </p:cNvPr>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Simple PowerPoint</a:t>
              </a:r>
              <a:endParaRPr lang="ko-KR" altLang="en-US" sz="1200" dirty="0">
                <a:solidFill>
                  <a:schemeClr val="bg1"/>
                </a:solidFill>
                <a:latin typeface="Arial" pitchFamily="34" charset="0"/>
                <a:cs typeface="Arial" pitchFamily="34" charset="0"/>
              </a:endParaRPr>
            </a:p>
          </p:txBody>
        </p:sp>
      </p:grpSp>
      <p:grpSp>
        <p:nvGrpSpPr>
          <p:cNvPr id="96" name="Group 8">
            <a:extLst>
              <a:ext uri="{FF2B5EF4-FFF2-40B4-BE49-F238E27FC236}">
                <a16:creationId xmlns:a16="http://schemas.microsoft.com/office/drawing/2014/main" id="{F8961CA8-4213-4BE2-8D40-EA8252E52971}"/>
              </a:ext>
            </a:extLst>
          </p:cNvPr>
          <p:cNvGrpSpPr/>
          <p:nvPr/>
        </p:nvGrpSpPr>
        <p:grpSpPr>
          <a:xfrm>
            <a:off x="5915908" y="3725071"/>
            <a:ext cx="977653" cy="678649"/>
            <a:chOff x="3233964" y="1954419"/>
            <a:chExt cx="977653" cy="678649"/>
          </a:xfrm>
        </p:grpSpPr>
        <p:sp>
          <p:nvSpPr>
            <p:cNvPr id="97" name="TextBox 96">
              <a:extLst>
                <a:ext uri="{FF2B5EF4-FFF2-40B4-BE49-F238E27FC236}">
                  <a16:creationId xmlns:a16="http://schemas.microsoft.com/office/drawing/2014/main" id="{A9380550-CE25-47D5-A547-0D7E2D58BEA5}"/>
                </a:ext>
              </a:extLst>
            </p:cNvPr>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Add Text</a:t>
              </a:r>
              <a:endParaRPr lang="ko-KR" altLang="en-US" sz="1400" b="1" dirty="0">
                <a:solidFill>
                  <a:schemeClr val="bg1"/>
                </a:solidFill>
                <a:latin typeface="Arial" pitchFamily="34" charset="0"/>
                <a:cs typeface="Arial" pitchFamily="34" charset="0"/>
              </a:endParaRPr>
            </a:p>
          </p:txBody>
        </p:sp>
        <p:sp>
          <p:nvSpPr>
            <p:cNvPr id="98" name="TextBox 97">
              <a:extLst>
                <a:ext uri="{FF2B5EF4-FFF2-40B4-BE49-F238E27FC236}">
                  <a16:creationId xmlns:a16="http://schemas.microsoft.com/office/drawing/2014/main" id="{22D11664-FCBC-4A41-A953-D6335DA72FCF}"/>
                </a:ext>
              </a:extLst>
            </p:cNvPr>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Simple PowerPoint</a:t>
              </a:r>
              <a:endParaRPr lang="ko-KR" altLang="en-US" sz="1200" dirty="0">
                <a:solidFill>
                  <a:schemeClr val="bg1"/>
                </a:solidFill>
                <a:latin typeface="Arial" pitchFamily="34" charset="0"/>
                <a:cs typeface="Arial" pitchFamily="34" charset="0"/>
              </a:endParaRPr>
            </a:p>
          </p:txBody>
        </p:sp>
      </p:grpSp>
      <p:grpSp>
        <p:nvGrpSpPr>
          <p:cNvPr id="99" name="Group 11">
            <a:extLst>
              <a:ext uri="{FF2B5EF4-FFF2-40B4-BE49-F238E27FC236}">
                <a16:creationId xmlns:a16="http://schemas.microsoft.com/office/drawing/2014/main" id="{E192D075-93A3-45CE-A340-3C82124CA8A8}"/>
              </a:ext>
            </a:extLst>
          </p:cNvPr>
          <p:cNvGrpSpPr/>
          <p:nvPr/>
        </p:nvGrpSpPr>
        <p:grpSpPr>
          <a:xfrm>
            <a:off x="7927434" y="3725071"/>
            <a:ext cx="977653" cy="678649"/>
            <a:chOff x="3233964" y="1954419"/>
            <a:chExt cx="977653" cy="678649"/>
          </a:xfrm>
        </p:grpSpPr>
        <p:sp>
          <p:nvSpPr>
            <p:cNvPr id="100" name="TextBox 99">
              <a:extLst>
                <a:ext uri="{FF2B5EF4-FFF2-40B4-BE49-F238E27FC236}">
                  <a16:creationId xmlns:a16="http://schemas.microsoft.com/office/drawing/2014/main" id="{EF4481C4-E46A-4DC3-ABC1-8BDAA2797E9E}"/>
                </a:ext>
              </a:extLst>
            </p:cNvPr>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Add Text</a:t>
              </a:r>
              <a:endParaRPr lang="ko-KR" altLang="en-US" sz="1400" b="1" dirty="0">
                <a:solidFill>
                  <a:schemeClr val="bg1"/>
                </a:solidFill>
                <a:latin typeface="Arial" pitchFamily="34" charset="0"/>
                <a:cs typeface="Arial" pitchFamily="34" charset="0"/>
              </a:endParaRPr>
            </a:p>
          </p:txBody>
        </p:sp>
        <p:sp>
          <p:nvSpPr>
            <p:cNvPr id="101" name="TextBox 100">
              <a:extLst>
                <a:ext uri="{FF2B5EF4-FFF2-40B4-BE49-F238E27FC236}">
                  <a16:creationId xmlns:a16="http://schemas.microsoft.com/office/drawing/2014/main" id="{38DB5B00-BF54-4A1E-9613-D83E763A4B9F}"/>
                </a:ext>
              </a:extLst>
            </p:cNvPr>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Simple PowerPoint</a:t>
              </a:r>
              <a:endParaRPr lang="ko-KR" altLang="en-US" sz="1200" dirty="0">
                <a:solidFill>
                  <a:schemeClr val="bg1"/>
                </a:solidFill>
                <a:latin typeface="Arial" pitchFamily="34" charset="0"/>
                <a:cs typeface="Arial" pitchFamily="34" charset="0"/>
              </a:endParaRPr>
            </a:p>
          </p:txBody>
        </p:sp>
      </p:grpSp>
      <p:grpSp>
        <p:nvGrpSpPr>
          <p:cNvPr id="102" name="Group 14">
            <a:extLst>
              <a:ext uri="{FF2B5EF4-FFF2-40B4-BE49-F238E27FC236}">
                <a16:creationId xmlns:a16="http://schemas.microsoft.com/office/drawing/2014/main" id="{0E7BDDBC-2D84-48C1-A528-8DFEEC7FD949}"/>
              </a:ext>
            </a:extLst>
          </p:cNvPr>
          <p:cNvGrpSpPr/>
          <p:nvPr/>
        </p:nvGrpSpPr>
        <p:grpSpPr>
          <a:xfrm>
            <a:off x="9938960" y="3725071"/>
            <a:ext cx="977653" cy="678649"/>
            <a:chOff x="3233964" y="1954419"/>
            <a:chExt cx="977653" cy="678649"/>
          </a:xfrm>
        </p:grpSpPr>
        <p:sp>
          <p:nvSpPr>
            <p:cNvPr id="103" name="TextBox 102">
              <a:extLst>
                <a:ext uri="{FF2B5EF4-FFF2-40B4-BE49-F238E27FC236}">
                  <a16:creationId xmlns:a16="http://schemas.microsoft.com/office/drawing/2014/main" id="{41009BF2-9C73-41B8-9871-93CFF8D99568}"/>
                </a:ext>
              </a:extLst>
            </p:cNvPr>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Add Text</a:t>
              </a:r>
              <a:endParaRPr lang="ko-KR" altLang="en-US" sz="1400" b="1" dirty="0">
                <a:solidFill>
                  <a:schemeClr val="bg1"/>
                </a:solidFill>
                <a:latin typeface="Arial" pitchFamily="34" charset="0"/>
                <a:cs typeface="Arial" pitchFamily="34" charset="0"/>
              </a:endParaRPr>
            </a:p>
          </p:txBody>
        </p:sp>
        <p:sp>
          <p:nvSpPr>
            <p:cNvPr id="104" name="TextBox 103">
              <a:extLst>
                <a:ext uri="{FF2B5EF4-FFF2-40B4-BE49-F238E27FC236}">
                  <a16:creationId xmlns:a16="http://schemas.microsoft.com/office/drawing/2014/main" id="{3A96BB91-B0CF-4A05-8A23-83502AA6FE7D}"/>
                </a:ext>
              </a:extLst>
            </p:cNvPr>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Simple PowerPoint</a:t>
              </a:r>
              <a:endParaRPr lang="ko-KR" altLang="en-US" sz="1200" dirty="0">
                <a:solidFill>
                  <a:schemeClr val="bg1"/>
                </a:solidFill>
                <a:latin typeface="Arial" pitchFamily="34" charset="0"/>
                <a:cs typeface="Arial" pitchFamily="34" charset="0"/>
              </a:endParaRPr>
            </a:p>
          </p:txBody>
        </p:sp>
      </p:grpSp>
      <p:grpSp>
        <p:nvGrpSpPr>
          <p:cNvPr id="105" name="Group 22">
            <a:extLst>
              <a:ext uri="{FF2B5EF4-FFF2-40B4-BE49-F238E27FC236}">
                <a16:creationId xmlns:a16="http://schemas.microsoft.com/office/drawing/2014/main" id="{C6C1A32D-34A6-4571-927B-5086F0ED9789}"/>
              </a:ext>
            </a:extLst>
          </p:cNvPr>
          <p:cNvGrpSpPr/>
          <p:nvPr/>
        </p:nvGrpSpPr>
        <p:grpSpPr>
          <a:xfrm rot="16200000">
            <a:off x="5946067" y="-520218"/>
            <a:ext cx="1068192" cy="10757290"/>
            <a:chOff x="2723861" y="1525899"/>
            <a:chExt cx="1068192" cy="4781103"/>
          </a:xfrm>
        </p:grpSpPr>
        <p:pic>
          <p:nvPicPr>
            <p:cNvPr id="106" name="Picture 2" descr="E:\002-KIMS BUSINESS\007-04-1-FIVERR\01-PPT-TEMPLATE\COVER-PSD\05-cut-01.png">
              <a:extLst>
                <a:ext uri="{FF2B5EF4-FFF2-40B4-BE49-F238E27FC236}">
                  <a16:creationId xmlns:a16="http://schemas.microsoft.com/office/drawing/2014/main" id="{98833827-9687-4A0A-97C8-9E7C81CB07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75094" y="3690043"/>
              <a:ext cx="4781103" cy="45281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E:\002-KIMS BUSINESS\007-04-1-FIVERR\01-PPT-TEMPLATE\COVER-PSD\05-cut-01.png">
              <a:extLst>
                <a:ext uri="{FF2B5EF4-FFF2-40B4-BE49-F238E27FC236}">
                  <a16:creationId xmlns:a16="http://schemas.microsoft.com/office/drawing/2014/main" id="{20D1C7D5-9499-40A2-A584-B2A1F5C987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9717" y="3690043"/>
              <a:ext cx="4781103" cy="452815"/>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2FCCF4D5-AF59-4654-A01B-C55CC90A1472}"/>
              </a:ext>
            </a:extLst>
          </p:cNvPr>
          <p:cNvSpPr txBox="1"/>
          <p:nvPr/>
        </p:nvSpPr>
        <p:spPr>
          <a:xfrm>
            <a:off x="2053846"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itchFamily="34" charset="0"/>
                <a:cs typeface="Arial" pitchFamily="34" charset="0"/>
              </a:rPr>
              <a:t>50%</a:t>
            </a:r>
            <a:endParaRPr lang="ko-KR" altLang="en-US" b="1" dirty="0">
              <a:solidFill>
                <a:schemeClr val="tx1">
                  <a:lumMod val="65000"/>
                  <a:lumOff val="35000"/>
                </a:schemeClr>
              </a:solidFill>
              <a:latin typeface="Arial" pitchFamily="34" charset="0"/>
              <a:cs typeface="Arial" pitchFamily="34" charset="0"/>
            </a:endParaRPr>
          </a:p>
        </p:txBody>
      </p:sp>
      <p:sp>
        <p:nvSpPr>
          <p:cNvPr id="109" name="TextBox 108">
            <a:extLst>
              <a:ext uri="{FF2B5EF4-FFF2-40B4-BE49-F238E27FC236}">
                <a16:creationId xmlns:a16="http://schemas.microsoft.com/office/drawing/2014/main" id="{53B84A18-E69C-4F33-B5F8-222E2BB18F81}"/>
              </a:ext>
            </a:extLst>
          </p:cNvPr>
          <p:cNvSpPr txBox="1"/>
          <p:nvPr/>
        </p:nvSpPr>
        <p:spPr>
          <a:xfrm>
            <a:off x="4074897"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itchFamily="34" charset="0"/>
                <a:cs typeface="Arial" pitchFamily="34" charset="0"/>
              </a:rPr>
              <a:t>60%</a:t>
            </a:r>
            <a:endParaRPr lang="ko-KR" altLang="en-US" b="1" dirty="0">
              <a:solidFill>
                <a:schemeClr val="tx1">
                  <a:lumMod val="65000"/>
                  <a:lumOff val="35000"/>
                </a:schemeClr>
              </a:solidFill>
              <a:latin typeface="Arial" pitchFamily="34" charset="0"/>
              <a:cs typeface="Arial" pitchFamily="34" charset="0"/>
            </a:endParaRPr>
          </a:p>
        </p:txBody>
      </p:sp>
      <p:sp>
        <p:nvSpPr>
          <p:cNvPr id="110" name="TextBox 109">
            <a:extLst>
              <a:ext uri="{FF2B5EF4-FFF2-40B4-BE49-F238E27FC236}">
                <a16:creationId xmlns:a16="http://schemas.microsoft.com/office/drawing/2014/main" id="{8DB1799F-9950-4E88-9DF8-7A2287374F72}"/>
              </a:ext>
            </a:extLst>
          </p:cNvPr>
          <p:cNvSpPr txBox="1"/>
          <p:nvPr/>
        </p:nvSpPr>
        <p:spPr>
          <a:xfrm>
            <a:off x="6086423"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itchFamily="34" charset="0"/>
                <a:cs typeface="Arial" pitchFamily="34" charset="0"/>
              </a:rPr>
              <a:t>90%</a:t>
            </a:r>
            <a:endParaRPr lang="ko-KR" altLang="en-US" b="1" dirty="0">
              <a:solidFill>
                <a:schemeClr val="tx1">
                  <a:lumMod val="65000"/>
                  <a:lumOff val="35000"/>
                </a:schemeClr>
              </a:solidFill>
              <a:latin typeface="Arial" pitchFamily="34" charset="0"/>
              <a:cs typeface="Arial" pitchFamily="34" charset="0"/>
            </a:endParaRPr>
          </a:p>
        </p:txBody>
      </p:sp>
      <p:sp>
        <p:nvSpPr>
          <p:cNvPr id="111" name="TextBox 110">
            <a:extLst>
              <a:ext uri="{FF2B5EF4-FFF2-40B4-BE49-F238E27FC236}">
                <a16:creationId xmlns:a16="http://schemas.microsoft.com/office/drawing/2014/main" id="{1436FFAF-66B6-4C5E-9327-3EAB8149AB60}"/>
              </a:ext>
            </a:extLst>
          </p:cNvPr>
          <p:cNvSpPr txBox="1"/>
          <p:nvPr/>
        </p:nvSpPr>
        <p:spPr>
          <a:xfrm>
            <a:off x="8097949"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itchFamily="34" charset="0"/>
                <a:cs typeface="Arial" pitchFamily="34" charset="0"/>
              </a:rPr>
              <a:t>40%</a:t>
            </a:r>
            <a:endParaRPr lang="ko-KR" altLang="en-US" b="1" dirty="0">
              <a:solidFill>
                <a:schemeClr val="tx1">
                  <a:lumMod val="65000"/>
                  <a:lumOff val="35000"/>
                </a:schemeClr>
              </a:solidFill>
              <a:latin typeface="Arial" pitchFamily="34" charset="0"/>
              <a:cs typeface="Arial" pitchFamily="34" charset="0"/>
            </a:endParaRPr>
          </a:p>
        </p:txBody>
      </p:sp>
      <p:sp>
        <p:nvSpPr>
          <p:cNvPr id="112" name="TextBox 111">
            <a:extLst>
              <a:ext uri="{FF2B5EF4-FFF2-40B4-BE49-F238E27FC236}">
                <a16:creationId xmlns:a16="http://schemas.microsoft.com/office/drawing/2014/main" id="{EB30FAE9-AF55-41FE-B61C-44E50EC43059}"/>
              </a:ext>
            </a:extLst>
          </p:cNvPr>
          <p:cNvSpPr txBox="1"/>
          <p:nvPr/>
        </p:nvSpPr>
        <p:spPr>
          <a:xfrm>
            <a:off x="10099950"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itchFamily="34" charset="0"/>
                <a:cs typeface="Arial" pitchFamily="34" charset="0"/>
              </a:rPr>
              <a:t>80%</a:t>
            </a:r>
            <a:endParaRPr lang="ko-KR" altLang="en-US" b="1" dirty="0">
              <a:solidFill>
                <a:schemeClr val="tx1">
                  <a:lumMod val="65000"/>
                  <a:lumOff val="35000"/>
                </a:schemeClr>
              </a:solidFill>
              <a:latin typeface="Arial" pitchFamily="34" charset="0"/>
              <a:cs typeface="Arial" pitchFamily="34" charset="0"/>
            </a:endParaRPr>
          </a:p>
        </p:txBody>
      </p:sp>
      <p:sp>
        <p:nvSpPr>
          <p:cNvPr id="113" name="TextBox 112">
            <a:extLst>
              <a:ext uri="{FF2B5EF4-FFF2-40B4-BE49-F238E27FC236}">
                <a16:creationId xmlns:a16="http://schemas.microsoft.com/office/drawing/2014/main" id="{6E3ADEF3-53A6-47B0-8248-74905CBF8AF8}"/>
              </a:ext>
            </a:extLst>
          </p:cNvPr>
          <p:cNvSpPr txBox="1"/>
          <p:nvPr/>
        </p:nvSpPr>
        <p:spPr>
          <a:xfrm>
            <a:off x="1428750" y="5783202"/>
            <a:ext cx="9990622" cy="461665"/>
          </a:xfrm>
          <a:prstGeom prst="rect">
            <a:avLst/>
          </a:prstGeom>
          <a:noFill/>
        </p:spPr>
        <p:txBody>
          <a:bodyPr wrap="square" rtlCol="0">
            <a:spAutoFit/>
          </a:bodyPr>
          <a:lstStyle/>
          <a:p>
            <a:pPr algn="ctr"/>
            <a:r>
              <a:rPr lang="en-US" altLang="ko-KR" sz="1200" dirty="0">
                <a:solidFill>
                  <a:schemeClr val="tx1">
                    <a:lumMod val="65000"/>
                    <a:lumOff val="35000"/>
                  </a:schemeClr>
                </a:solidFill>
                <a:latin typeface="Arial" pitchFamily="34" charset="0"/>
                <a:cs typeface="Arial" pitchFamily="34" charset="0"/>
              </a:rPr>
              <a:t>You can simply impress your audience and add a unique zing and appeal to your Presentations. Easy to change colors, photos and Text.</a:t>
            </a:r>
            <a:r>
              <a:rPr lang="en-US" altLang="ko-KR" sz="1200" dirty="0">
                <a:solidFill>
                  <a:schemeClr val="tx1">
                    <a:lumMod val="75000"/>
                    <a:lumOff val="25000"/>
                  </a:schemeClr>
                </a:solidFill>
              </a:rPr>
              <a:t> Get a modern PowerPoint  Presentation that is beautifully designed. </a:t>
            </a:r>
            <a:endParaRPr lang="en-US" altLang="ko-KR" sz="1200" dirty="0">
              <a:solidFill>
                <a:schemeClr val="tx1">
                  <a:lumMod val="65000"/>
                  <a:lumOff val="35000"/>
                </a:schemeClr>
              </a:solidFill>
              <a:latin typeface="Arial" pitchFamily="34" charset="0"/>
              <a:cs typeface="Arial" pitchFamily="34" charset="0"/>
            </a:endParaRPr>
          </a:p>
        </p:txBody>
      </p:sp>
      <p:sp>
        <p:nvSpPr>
          <p:cNvPr id="114" name="Rectangle 7">
            <a:extLst>
              <a:ext uri="{FF2B5EF4-FFF2-40B4-BE49-F238E27FC236}">
                <a16:creationId xmlns:a16="http://schemas.microsoft.com/office/drawing/2014/main" id="{6C1CF63E-8CF7-4FCB-9EC9-B8E4EDC248AB}"/>
              </a:ext>
            </a:extLst>
          </p:cNvPr>
          <p:cNvSpPr/>
          <p:nvPr/>
        </p:nvSpPr>
        <p:spPr>
          <a:xfrm>
            <a:off x="2247002" y="5262016"/>
            <a:ext cx="273117" cy="27311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5" name="Rounded Rectangle 10">
            <a:extLst>
              <a:ext uri="{FF2B5EF4-FFF2-40B4-BE49-F238E27FC236}">
                <a16:creationId xmlns:a16="http://schemas.microsoft.com/office/drawing/2014/main" id="{D3944F88-0A2F-4F77-9DC6-662DB5059985}"/>
              </a:ext>
            </a:extLst>
          </p:cNvPr>
          <p:cNvSpPr/>
          <p:nvPr/>
        </p:nvSpPr>
        <p:spPr>
          <a:xfrm>
            <a:off x="4294461" y="5263948"/>
            <a:ext cx="215549" cy="28525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6" name="Rounded Rectangle 5">
            <a:extLst>
              <a:ext uri="{FF2B5EF4-FFF2-40B4-BE49-F238E27FC236}">
                <a16:creationId xmlns:a16="http://schemas.microsoft.com/office/drawing/2014/main" id="{51939B3F-0ECD-489B-B5A6-B5C7A110E296}"/>
              </a:ext>
            </a:extLst>
          </p:cNvPr>
          <p:cNvSpPr/>
          <p:nvPr/>
        </p:nvSpPr>
        <p:spPr>
          <a:xfrm flipH="1">
            <a:off x="6253760" y="5289646"/>
            <a:ext cx="332179" cy="27402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7" name="Round Same Side Corner Rectangle 11">
            <a:extLst>
              <a:ext uri="{FF2B5EF4-FFF2-40B4-BE49-F238E27FC236}">
                <a16:creationId xmlns:a16="http://schemas.microsoft.com/office/drawing/2014/main" id="{E8476F01-5057-4850-AF00-2610A516A8F5}"/>
              </a:ext>
            </a:extLst>
          </p:cNvPr>
          <p:cNvSpPr>
            <a:spLocks noChangeAspect="1"/>
          </p:cNvSpPr>
          <p:nvPr/>
        </p:nvSpPr>
        <p:spPr>
          <a:xfrm rot="9900000">
            <a:off x="8318223" y="5264029"/>
            <a:ext cx="335841" cy="28523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8" name="Block Arc 10">
            <a:extLst>
              <a:ext uri="{FF2B5EF4-FFF2-40B4-BE49-F238E27FC236}">
                <a16:creationId xmlns:a16="http://schemas.microsoft.com/office/drawing/2014/main" id="{F0E1F467-D135-4384-B553-A1C7C7CA561F}"/>
              </a:ext>
            </a:extLst>
          </p:cNvPr>
          <p:cNvSpPr/>
          <p:nvPr/>
        </p:nvSpPr>
        <p:spPr>
          <a:xfrm>
            <a:off x="10244808" y="5282635"/>
            <a:ext cx="365956" cy="247879"/>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95857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7ED7FA72-8311-4796-B92F-9B65DFE6D718}"/>
              </a:ext>
            </a:extLst>
          </p:cNvPr>
          <p:cNvSpPr txBox="1">
            <a:spLocks/>
          </p:cNvSpPr>
          <p:nvPr/>
        </p:nvSpPr>
        <p:spPr>
          <a:xfrm>
            <a:off x="7639050" y="314325"/>
            <a:ext cx="3762374" cy="2030982"/>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4400" b="1" dirty="0">
                <a:solidFill>
                  <a:schemeClr val="accent4"/>
                </a:solidFill>
              </a:rPr>
              <a:t>Simple</a:t>
            </a:r>
            <a:r>
              <a:rPr lang="en-US" altLang="ko-KR" sz="4400" b="1" dirty="0">
                <a:solidFill>
                  <a:schemeClr val="accent2"/>
                </a:solidFill>
              </a:rPr>
              <a:t> </a:t>
            </a:r>
            <a:r>
              <a:rPr lang="en-US" altLang="ko-KR" sz="4400" b="1" dirty="0">
                <a:solidFill>
                  <a:schemeClr val="accent1"/>
                </a:solidFill>
              </a:rPr>
              <a:t>Portfolio </a:t>
            </a:r>
            <a:r>
              <a:rPr lang="en-US" altLang="ko-KR" sz="4400" b="1" dirty="0">
                <a:solidFill>
                  <a:schemeClr val="accent2"/>
                </a:solidFill>
              </a:rPr>
              <a:t>Presentation</a:t>
            </a:r>
            <a:endParaRPr lang="ko-KR" altLang="en-US" sz="4400" dirty="0">
              <a:solidFill>
                <a:schemeClr val="accent2"/>
              </a:solidFill>
            </a:endParaRPr>
          </a:p>
        </p:txBody>
      </p:sp>
      <p:sp>
        <p:nvSpPr>
          <p:cNvPr id="2" name="직사각형 1">
            <a:extLst>
              <a:ext uri="{FF2B5EF4-FFF2-40B4-BE49-F238E27FC236}">
                <a16:creationId xmlns:a16="http://schemas.microsoft.com/office/drawing/2014/main" id="{605F7739-E5BF-48F7-81E9-8E7BA9F3A36C}"/>
              </a:ext>
            </a:extLst>
          </p:cNvPr>
          <p:cNvSpPr/>
          <p:nvPr/>
        </p:nvSpPr>
        <p:spPr>
          <a:xfrm>
            <a:off x="7633972" y="4255812"/>
            <a:ext cx="3936357" cy="2123658"/>
          </a:xfrm>
          <a:prstGeom prst="rect">
            <a:avLst/>
          </a:prstGeom>
        </p:spPr>
        <p:txBody>
          <a:bodyPr wrap="square">
            <a:spAutoFit/>
          </a:bodyPr>
          <a:lstStyle/>
          <a:p>
            <a:r>
              <a:rPr lang="en-US" altLang="ko-KR" sz="1200" dirty="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You can simply impress your audience and add a unique zing and appeal to your Presentations. Easy to change colors, photos and Text. You can simply impress your audience and add a unique zing and appeal to your Presentations. Easy to change colors, photos and Text. </a:t>
            </a:r>
            <a:endParaRPr lang="ko-KR" altLang="en-US" sz="1200" dirty="0">
              <a:cs typeface="Arial" pitchFamily="34" charset="0"/>
            </a:endParaRPr>
          </a:p>
        </p:txBody>
      </p:sp>
      <p:sp>
        <p:nvSpPr>
          <p:cNvPr id="3" name="Picture Placeholder 2"/>
          <p:cNvSpPr>
            <a:spLocks noGrp="1"/>
          </p:cNvSpPr>
          <p:nvPr>
            <p:ph type="pic" idx="13"/>
          </p:nvPr>
        </p:nvSpPr>
        <p:spPr/>
      </p:sp>
    </p:spTree>
    <p:extLst>
      <p:ext uri="{BB962C8B-B14F-4D97-AF65-F5344CB8AC3E}">
        <p14:creationId xmlns:p14="http://schemas.microsoft.com/office/powerpoint/2010/main" val="930296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sp>
        <p:nvSpPr>
          <p:cNvPr id="5" name="자유형: 도형 4">
            <a:extLst>
              <a:ext uri="{FF2B5EF4-FFF2-40B4-BE49-F238E27FC236}">
                <a16:creationId xmlns:a16="http://schemas.microsoft.com/office/drawing/2014/main" id="{1F5F56F6-737C-4C1F-ABAD-723743C5AA82}"/>
              </a:ext>
            </a:extLst>
          </p:cNvPr>
          <p:cNvSpPr/>
          <p:nvPr/>
        </p:nvSpPr>
        <p:spPr>
          <a:xfrm>
            <a:off x="5265587" y="2995748"/>
            <a:ext cx="1901567" cy="3875314"/>
          </a:xfrm>
          <a:custGeom>
            <a:avLst/>
            <a:gdLst>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508867"/>
              <a:gd name="connsiteY0" fmla="*/ 4153988 h 4153988"/>
              <a:gd name="connsiteX1" fmla="*/ 0 w 1508867"/>
              <a:gd name="connsiteY1" fmla="*/ 2786742 h 4153988"/>
              <a:gd name="connsiteX2" fmla="*/ 1332412 w 1508867"/>
              <a:gd name="connsiteY2" fmla="*/ 2325188 h 4153988"/>
              <a:gd name="connsiteX3" fmla="*/ 278674 w 1508867"/>
              <a:gd name="connsiteY3" fmla="*/ 627017 h 4153988"/>
              <a:gd name="connsiteX4" fmla="*/ 1079863 w 1508867"/>
              <a:gd name="connsiteY4" fmla="*/ 0 h 4153988"/>
              <a:gd name="connsiteX0" fmla="*/ 940526 w 1223660"/>
              <a:gd name="connsiteY0" fmla="*/ 4153988 h 4153988"/>
              <a:gd name="connsiteX1" fmla="*/ 0 w 1223660"/>
              <a:gd name="connsiteY1" fmla="*/ 2786742 h 4153988"/>
              <a:gd name="connsiteX2" fmla="*/ 1018903 w 1223660"/>
              <a:gd name="connsiteY2" fmla="*/ 1968137 h 4153988"/>
              <a:gd name="connsiteX3" fmla="*/ 278674 w 1223660"/>
              <a:gd name="connsiteY3" fmla="*/ 627017 h 4153988"/>
              <a:gd name="connsiteX4" fmla="*/ 1079863 w 1223660"/>
              <a:gd name="connsiteY4" fmla="*/ 0 h 4153988"/>
              <a:gd name="connsiteX0" fmla="*/ 940526 w 1171218"/>
              <a:gd name="connsiteY0" fmla="*/ 4153988 h 4153988"/>
              <a:gd name="connsiteX1" fmla="*/ 0 w 1171218"/>
              <a:gd name="connsiteY1" fmla="*/ 2786742 h 4153988"/>
              <a:gd name="connsiteX2" fmla="*/ 1018903 w 1171218"/>
              <a:gd name="connsiteY2" fmla="*/ 1968137 h 4153988"/>
              <a:gd name="connsiteX3" fmla="*/ 278674 w 1171218"/>
              <a:gd name="connsiteY3" fmla="*/ 627017 h 4153988"/>
              <a:gd name="connsiteX4" fmla="*/ 1079863 w 1171218"/>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1006277 w 1236969"/>
              <a:gd name="connsiteY0" fmla="*/ 4153988 h 4153988"/>
              <a:gd name="connsiteX1" fmla="*/ 22208 w 1236969"/>
              <a:gd name="connsiteY1" fmla="*/ 2786742 h 4153988"/>
              <a:gd name="connsiteX2" fmla="*/ 1084654 w 1236969"/>
              <a:gd name="connsiteY2" fmla="*/ 1968137 h 4153988"/>
              <a:gd name="connsiteX3" fmla="*/ 344425 w 1236969"/>
              <a:gd name="connsiteY3" fmla="*/ 627017 h 4153988"/>
              <a:gd name="connsiteX4" fmla="*/ 1145614 w 1236969"/>
              <a:gd name="connsiteY4" fmla="*/ 0 h 4153988"/>
              <a:gd name="connsiteX0" fmla="*/ 988383 w 1219075"/>
              <a:gd name="connsiteY0" fmla="*/ 4153988 h 4153988"/>
              <a:gd name="connsiteX1" fmla="*/ 4314 w 1219075"/>
              <a:gd name="connsiteY1" fmla="*/ 2786742 h 4153988"/>
              <a:gd name="connsiteX2" fmla="*/ 1066760 w 1219075"/>
              <a:gd name="connsiteY2" fmla="*/ 1968137 h 4153988"/>
              <a:gd name="connsiteX3" fmla="*/ 326531 w 1219075"/>
              <a:gd name="connsiteY3" fmla="*/ 627017 h 4153988"/>
              <a:gd name="connsiteX4" fmla="*/ 1127720 w 1219075"/>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89433 w 1220125"/>
              <a:gd name="connsiteY0" fmla="*/ 4153988 h 4153988"/>
              <a:gd name="connsiteX1" fmla="*/ 5364 w 1220125"/>
              <a:gd name="connsiteY1" fmla="*/ 2786742 h 4153988"/>
              <a:gd name="connsiteX2" fmla="*/ 1067810 w 1220125"/>
              <a:gd name="connsiteY2" fmla="*/ 1968137 h 4153988"/>
              <a:gd name="connsiteX3" fmla="*/ 327581 w 1220125"/>
              <a:gd name="connsiteY3" fmla="*/ 627017 h 4153988"/>
              <a:gd name="connsiteX4" fmla="*/ 1128770 w 1220125"/>
              <a:gd name="connsiteY4" fmla="*/ 0 h 4153988"/>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26208 w 1226568"/>
              <a:gd name="connsiteY0" fmla="*/ 4180114 h 4180114"/>
              <a:gd name="connsiteX1" fmla="*/ 20516 w 1226568"/>
              <a:gd name="connsiteY1" fmla="*/ 2778034 h 4180114"/>
              <a:gd name="connsiteX2" fmla="*/ 1074253 w 1226568"/>
              <a:gd name="connsiteY2" fmla="*/ 1968137 h 4180114"/>
              <a:gd name="connsiteX3" fmla="*/ 334024 w 1226568"/>
              <a:gd name="connsiteY3" fmla="*/ 627017 h 4180114"/>
              <a:gd name="connsiteX4" fmla="*/ 1135213 w 1226568"/>
              <a:gd name="connsiteY4" fmla="*/ 0 h 4180114"/>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901567"/>
              <a:gd name="connsiteY0" fmla="*/ 4525913 h 4525913"/>
              <a:gd name="connsiteX1" fmla="*/ 20516 w 1901567"/>
              <a:gd name="connsiteY1" fmla="*/ 3123833 h 4525913"/>
              <a:gd name="connsiteX2" fmla="*/ 1074253 w 1901567"/>
              <a:gd name="connsiteY2" fmla="*/ 2313936 h 4525913"/>
              <a:gd name="connsiteX3" fmla="*/ 334024 w 1901567"/>
              <a:gd name="connsiteY3" fmla="*/ 972816 h 4525913"/>
              <a:gd name="connsiteX4" fmla="*/ 1901567 w 1901567"/>
              <a:gd name="connsiteY4" fmla="*/ 0 h 452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567" h="4525913">
                <a:moveTo>
                  <a:pt x="926208" y="4525913"/>
                </a:moveTo>
                <a:cubicBezTo>
                  <a:pt x="447236" y="3808907"/>
                  <a:pt x="264356" y="3631833"/>
                  <a:pt x="20516" y="3123833"/>
                </a:cubicBezTo>
                <a:cubicBezTo>
                  <a:pt x="-144948" y="2720336"/>
                  <a:pt x="734619" y="2586804"/>
                  <a:pt x="1074253" y="2313936"/>
                </a:cubicBezTo>
                <a:cubicBezTo>
                  <a:pt x="1663533" y="1808838"/>
                  <a:pt x="354344" y="1295033"/>
                  <a:pt x="334024" y="972816"/>
                </a:cubicBezTo>
                <a:cubicBezTo>
                  <a:pt x="261452" y="689628"/>
                  <a:pt x="911693" y="76788"/>
                  <a:pt x="1901567" y="0"/>
                </a:cubicBez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사각형: 둥근 대각선 방향 모서리 5">
            <a:extLst>
              <a:ext uri="{FF2B5EF4-FFF2-40B4-BE49-F238E27FC236}">
                <a16:creationId xmlns:a16="http://schemas.microsoft.com/office/drawing/2014/main" id="{CC384BFB-C36F-4FB4-A9A4-4E01EEB40681}"/>
              </a:ext>
            </a:extLst>
          </p:cNvPr>
          <p:cNvSpPr/>
          <p:nvPr/>
        </p:nvSpPr>
        <p:spPr>
          <a:xfrm>
            <a:off x="7179668" y="1641148"/>
            <a:ext cx="2414930" cy="1389664"/>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사각형: 둥근 대각선 방향 모서리 58">
            <a:extLst>
              <a:ext uri="{FF2B5EF4-FFF2-40B4-BE49-F238E27FC236}">
                <a16:creationId xmlns:a16="http://schemas.microsoft.com/office/drawing/2014/main" id="{5584599C-31C5-41F0-86DE-A685D4FCAC8F}"/>
              </a:ext>
            </a:extLst>
          </p:cNvPr>
          <p:cNvSpPr/>
          <p:nvPr/>
        </p:nvSpPr>
        <p:spPr>
          <a:xfrm>
            <a:off x="1509223" y="1930694"/>
            <a:ext cx="2916698" cy="1678404"/>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사각형: 둥근 대각선 방향 모서리 59">
            <a:extLst>
              <a:ext uri="{FF2B5EF4-FFF2-40B4-BE49-F238E27FC236}">
                <a16:creationId xmlns:a16="http://schemas.microsoft.com/office/drawing/2014/main" id="{E14CC2C2-E5CC-49D4-89D7-889A8EAC0596}"/>
              </a:ext>
            </a:extLst>
          </p:cNvPr>
          <p:cNvSpPr/>
          <p:nvPr/>
        </p:nvSpPr>
        <p:spPr>
          <a:xfrm>
            <a:off x="2025989" y="4063668"/>
            <a:ext cx="2510561" cy="144469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도형 6">
            <a:extLst>
              <a:ext uri="{FF2B5EF4-FFF2-40B4-BE49-F238E27FC236}">
                <a16:creationId xmlns:a16="http://schemas.microsoft.com/office/drawing/2014/main" id="{36846EAF-BD83-4512-A735-AD4DFABB25C2}"/>
              </a:ext>
            </a:extLst>
          </p:cNvPr>
          <p:cNvSpPr/>
          <p:nvPr/>
        </p:nvSpPr>
        <p:spPr>
          <a:xfrm>
            <a:off x="4496185" y="5484608"/>
            <a:ext cx="873674" cy="333488"/>
          </a:xfrm>
          <a:custGeom>
            <a:avLst/>
            <a:gdLst>
              <a:gd name="connsiteX0" fmla="*/ 654424 w 654424"/>
              <a:gd name="connsiteY0" fmla="*/ 286871 h 286871"/>
              <a:gd name="connsiteX1" fmla="*/ 0 w 654424"/>
              <a:gd name="connsiteY1" fmla="*/ 0 h 286871"/>
              <a:gd name="connsiteX0" fmla="*/ 654424 w 654424"/>
              <a:gd name="connsiteY0" fmla="*/ 286871 h 286871"/>
              <a:gd name="connsiteX1" fmla="*/ 0 w 654424"/>
              <a:gd name="connsiteY1" fmla="*/ 0 h 286871"/>
              <a:gd name="connsiteX0" fmla="*/ 717177 w 717177"/>
              <a:gd name="connsiteY0" fmla="*/ 376518 h 376518"/>
              <a:gd name="connsiteX1" fmla="*/ 0 w 717177"/>
              <a:gd name="connsiteY1" fmla="*/ 0 h 376518"/>
              <a:gd name="connsiteX0" fmla="*/ 717177 w 717177"/>
              <a:gd name="connsiteY0" fmla="*/ 376518 h 376518"/>
              <a:gd name="connsiteX1" fmla="*/ 0 w 717177"/>
              <a:gd name="connsiteY1" fmla="*/ 0 h 376518"/>
              <a:gd name="connsiteX0" fmla="*/ 708212 w 708212"/>
              <a:gd name="connsiteY0" fmla="*/ 394448 h 394448"/>
              <a:gd name="connsiteX1" fmla="*/ 0 w 708212"/>
              <a:gd name="connsiteY1" fmla="*/ 0 h 394448"/>
              <a:gd name="connsiteX0" fmla="*/ 873674 w 873674"/>
              <a:gd name="connsiteY0" fmla="*/ 333488 h 333488"/>
              <a:gd name="connsiteX1" fmla="*/ 0 w 873674"/>
              <a:gd name="connsiteY1" fmla="*/ 0 h 333488"/>
            </a:gdLst>
            <a:ahLst/>
            <a:cxnLst>
              <a:cxn ang="0">
                <a:pos x="connsiteX0" y="connsiteY0"/>
              </a:cxn>
              <a:cxn ang="0">
                <a:pos x="connsiteX1" y="connsiteY1"/>
              </a:cxn>
            </a:cxnLst>
            <a:rect l="l" t="t" r="r" b="b"/>
            <a:pathLst>
              <a:path w="873674" h="333488">
                <a:moveTo>
                  <a:pt x="873674" y="333488"/>
                </a:moveTo>
                <a:cubicBezTo>
                  <a:pt x="691392" y="130287"/>
                  <a:pt x="325718" y="32871"/>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자유형: 도형 7">
            <a:extLst>
              <a:ext uri="{FF2B5EF4-FFF2-40B4-BE49-F238E27FC236}">
                <a16:creationId xmlns:a16="http://schemas.microsoft.com/office/drawing/2014/main" id="{6FA0BB4A-A43E-4D2E-B28F-CF8C58D97B48}"/>
              </a:ext>
            </a:extLst>
          </p:cNvPr>
          <p:cNvSpPr/>
          <p:nvPr/>
        </p:nvSpPr>
        <p:spPr>
          <a:xfrm>
            <a:off x="4410635" y="3567952"/>
            <a:ext cx="1317812" cy="448235"/>
          </a:xfrm>
          <a:custGeom>
            <a:avLst/>
            <a:gdLst>
              <a:gd name="connsiteX0" fmla="*/ 986118 w 986118"/>
              <a:gd name="connsiteY0" fmla="*/ 403412 h 403412"/>
              <a:gd name="connsiteX1" fmla="*/ 8965 w 986118"/>
              <a:gd name="connsiteY1" fmla="*/ 0 h 403412"/>
              <a:gd name="connsiteX2" fmla="*/ 0 w 986118"/>
              <a:gd name="connsiteY2" fmla="*/ 0 h 403412"/>
              <a:gd name="connsiteX3" fmla="*/ 8965 w 986118"/>
              <a:gd name="connsiteY3" fmla="*/ 17930 h 403412"/>
              <a:gd name="connsiteX0" fmla="*/ 977153 w 977153"/>
              <a:gd name="connsiteY0" fmla="*/ 403412 h 403412"/>
              <a:gd name="connsiteX1" fmla="*/ 0 w 977153"/>
              <a:gd name="connsiteY1" fmla="*/ 0 h 403412"/>
              <a:gd name="connsiteX2" fmla="*/ 0 w 977153"/>
              <a:gd name="connsiteY2" fmla="*/ 17930 h 403412"/>
              <a:gd name="connsiteX0" fmla="*/ 977153 w 977153"/>
              <a:gd name="connsiteY0" fmla="*/ 403412 h 403412"/>
              <a:gd name="connsiteX1" fmla="*/ 0 w 977153"/>
              <a:gd name="connsiteY1" fmla="*/ 0 h 403412"/>
              <a:gd name="connsiteX0" fmla="*/ 977153 w 977153"/>
              <a:gd name="connsiteY0" fmla="*/ 427732 h 427732"/>
              <a:gd name="connsiteX1" fmla="*/ 0 w 977153"/>
              <a:gd name="connsiteY1" fmla="*/ 24320 h 427732"/>
              <a:gd name="connsiteX0" fmla="*/ 977153 w 977153"/>
              <a:gd name="connsiteY0" fmla="*/ 433917 h 433917"/>
              <a:gd name="connsiteX1" fmla="*/ 0 w 977153"/>
              <a:gd name="connsiteY1" fmla="*/ 30505 h 433917"/>
              <a:gd name="connsiteX0" fmla="*/ 977153 w 977153"/>
              <a:gd name="connsiteY0" fmla="*/ 403412 h 403412"/>
              <a:gd name="connsiteX1" fmla="*/ 0 w 977153"/>
              <a:gd name="connsiteY1" fmla="*/ 0 h 403412"/>
              <a:gd name="connsiteX0" fmla="*/ 977153 w 977153"/>
              <a:gd name="connsiteY0" fmla="*/ 403412 h 403412"/>
              <a:gd name="connsiteX1" fmla="*/ 0 w 977153"/>
              <a:gd name="connsiteY1" fmla="*/ 0 h 403412"/>
              <a:gd name="connsiteX0" fmla="*/ 1317812 w 1317812"/>
              <a:gd name="connsiteY0" fmla="*/ 448235 h 448235"/>
              <a:gd name="connsiteX1" fmla="*/ 0 w 1317812"/>
              <a:gd name="connsiteY1" fmla="*/ 0 h 448235"/>
            </a:gdLst>
            <a:ahLst/>
            <a:cxnLst>
              <a:cxn ang="0">
                <a:pos x="connsiteX0" y="connsiteY0"/>
              </a:cxn>
              <a:cxn ang="0">
                <a:pos x="connsiteX1" y="connsiteY1"/>
              </a:cxn>
            </a:cxnLst>
            <a:rect l="l" t="t" r="r" b="b"/>
            <a:pathLst>
              <a:path w="1317812" h="448235">
                <a:moveTo>
                  <a:pt x="1317812" y="448235"/>
                </a:moveTo>
                <a:cubicBezTo>
                  <a:pt x="1018988" y="233081"/>
                  <a:pt x="747058" y="35860"/>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자유형: 도형 8">
            <a:extLst>
              <a:ext uri="{FF2B5EF4-FFF2-40B4-BE49-F238E27FC236}">
                <a16:creationId xmlns:a16="http://schemas.microsoft.com/office/drawing/2014/main" id="{0F7A3682-A264-499A-9A35-748DD85D4257}"/>
              </a:ext>
            </a:extLst>
          </p:cNvPr>
          <p:cNvSpPr/>
          <p:nvPr/>
        </p:nvSpPr>
        <p:spPr>
          <a:xfrm rot="20235175" flipH="1" flipV="1">
            <a:off x="5352693" y="4729752"/>
            <a:ext cx="276632" cy="609601"/>
          </a:xfrm>
          <a:custGeom>
            <a:avLst/>
            <a:gdLst>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35043 w 1308031"/>
              <a:gd name="connsiteY0" fmla="*/ 1138518 h 1138518"/>
              <a:gd name="connsiteX1" fmla="*/ 1308031 w 1308031"/>
              <a:gd name="connsiteY1" fmla="*/ 0 h 1138518"/>
              <a:gd name="connsiteX0" fmla="*/ 35043 w 1308031"/>
              <a:gd name="connsiteY0" fmla="*/ 1165412 h 1165412"/>
              <a:gd name="connsiteX1" fmla="*/ 1308031 w 1308031"/>
              <a:gd name="connsiteY1" fmla="*/ 0 h 1165412"/>
              <a:gd name="connsiteX0" fmla="*/ 14306 w 2103082"/>
              <a:gd name="connsiteY0" fmla="*/ 1219200 h 1219200"/>
              <a:gd name="connsiteX1" fmla="*/ 2103082 w 2103082"/>
              <a:gd name="connsiteY1" fmla="*/ 0 h 1219200"/>
              <a:gd name="connsiteX0" fmla="*/ 20691 w 2109467"/>
              <a:gd name="connsiteY0" fmla="*/ 1219200 h 1219200"/>
              <a:gd name="connsiteX1" fmla="*/ 2109467 w 2109467"/>
              <a:gd name="connsiteY1" fmla="*/ 0 h 1219200"/>
              <a:gd name="connsiteX0" fmla="*/ 47817 w 2136593"/>
              <a:gd name="connsiteY0" fmla="*/ 1219200 h 1219200"/>
              <a:gd name="connsiteX1" fmla="*/ 2136593 w 2136593"/>
              <a:gd name="connsiteY1" fmla="*/ 0 h 1219200"/>
              <a:gd name="connsiteX0" fmla="*/ 190838 w 1199751"/>
              <a:gd name="connsiteY0" fmla="*/ 836023 h 836023"/>
              <a:gd name="connsiteX1" fmla="*/ 1199751 w 1199751"/>
              <a:gd name="connsiteY1" fmla="*/ 0 h 836023"/>
              <a:gd name="connsiteX0" fmla="*/ 46370 w 1055283"/>
              <a:gd name="connsiteY0" fmla="*/ 836023 h 836023"/>
              <a:gd name="connsiteX1" fmla="*/ 1055283 w 1055283"/>
              <a:gd name="connsiteY1" fmla="*/ 0 h 836023"/>
              <a:gd name="connsiteX0" fmla="*/ 86576 w 546849"/>
              <a:gd name="connsiteY0" fmla="*/ 513806 h 513806"/>
              <a:gd name="connsiteX1" fmla="*/ 546849 w 546849"/>
              <a:gd name="connsiteY1" fmla="*/ 0 h 513806"/>
              <a:gd name="connsiteX0" fmla="*/ 99459 w 559732"/>
              <a:gd name="connsiteY0" fmla="*/ 525518 h 525518"/>
              <a:gd name="connsiteX1" fmla="*/ 559732 w 559732"/>
              <a:gd name="connsiteY1" fmla="*/ 11712 h 525518"/>
              <a:gd name="connsiteX0" fmla="*/ 156664 w 381805"/>
              <a:gd name="connsiteY0" fmla="*/ 616055 h 616055"/>
              <a:gd name="connsiteX1" fmla="*/ 381805 w 381805"/>
              <a:gd name="connsiteY1" fmla="*/ 6454 h 616055"/>
              <a:gd name="connsiteX0" fmla="*/ 116896 w 342037"/>
              <a:gd name="connsiteY0" fmla="*/ 609601 h 609601"/>
              <a:gd name="connsiteX1" fmla="*/ 342037 w 342037"/>
              <a:gd name="connsiteY1" fmla="*/ 0 h 609601"/>
              <a:gd name="connsiteX0" fmla="*/ 51491 w 276632"/>
              <a:gd name="connsiteY0" fmla="*/ 609601 h 609601"/>
              <a:gd name="connsiteX1" fmla="*/ 276632 w 276632"/>
              <a:gd name="connsiteY1" fmla="*/ 0 h 609601"/>
            </a:gdLst>
            <a:ahLst/>
            <a:cxnLst>
              <a:cxn ang="0">
                <a:pos x="connsiteX0" y="connsiteY0"/>
              </a:cxn>
              <a:cxn ang="0">
                <a:pos x="connsiteX1" y="connsiteY1"/>
              </a:cxn>
            </a:cxnLst>
            <a:rect l="l" t="t" r="r" b="b"/>
            <a:pathLst>
              <a:path w="276632" h="609601">
                <a:moveTo>
                  <a:pt x="51491" y="609601"/>
                </a:moveTo>
                <a:cubicBezTo>
                  <a:pt x="-66417" y="382751"/>
                  <a:pt x="22118" y="231461"/>
                  <a:pt x="276632"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자유형: 도형 9">
            <a:extLst>
              <a:ext uri="{FF2B5EF4-FFF2-40B4-BE49-F238E27FC236}">
                <a16:creationId xmlns:a16="http://schemas.microsoft.com/office/drawing/2014/main" id="{842F60E6-4ABD-42E3-9043-E28A7829BA19}"/>
              </a:ext>
            </a:extLst>
          </p:cNvPr>
          <p:cNvSpPr/>
          <p:nvPr/>
        </p:nvSpPr>
        <p:spPr>
          <a:xfrm>
            <a:off x="6102346" y="4805664"/>
            <a:ext cx="1919760" cy="282606"/>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 name="connsiteX0" fmla="*/ 6556 w 913785"/>
              <a:gd name="connsiteY0" fmla="*/ 576814 h 576814"/>
              <a:gd name="connsiteX1" fmla="*/ 913785 w 913785"/>
              <a:gd name="connsiteY1" fmla="*/ 0 h 576814"/>
              <a:gd name="connsiteX0" fmla="*/ 13924 w 921153"/>
              <a:gd name="connsiteY0" fmla="*/ 576814 h 576814"/>
              <a:gd name="connsiteX1" fmla="*/ 921153 w 921153"/>
              <a:gd name="connsiteY1" fmla="*/ 0 h 576814"/>
              <a:gd name="connsiteX0" fmla="*/ 12222 w 962994"/>
              <a:gd name="connsiteY0" fmla="*/ 481020 h 481020"/>
              <a:gd name="connsiteX1" fmla="*/ 962994 w 962994"/>
              <a:gd name="connsiteY1" fmla="*/ 0 h 481020"/>
              <a:gd name="connsiteX0" fmla="*/ 22822 w 973594"/>
              <a:gd name="connsiteY0" fmla="*/ 481020 h 481020"/>
              <a:gd name="connsiteX1" fmla="*/ 973594 w 973594"/>
              <a:gd name="connsiteY1" fmla="*/ 0 h 481020"/>
              <a:gd name="connsiteX0" fmla="*/ 20588 w 997486"/>
              <a:gd name="connsiteY0" fmla="*/ 428768 h 428768"/>
              <a:gd name="connsiteX1" fmla="*/ 997486 w 997486"/>
              <a:gd name="connsiteY1" fmla="*/ 0 h 428768"/>
              <a:gd name="connsiteX0" fmla="*/ 0 w 976898"/>
              <a:gd name="connsiteY0" fmla="*/ 428768 h 428768"/>
              <a:gd name="connsiteX1" fmla="*/ 976898 w 976898"/>
              <a:gd name="connsiteY1" fmla="*/ 0 h 428768"/>
              <a:gd name="connsiteX0" fmla="*/ 0 w 976898"/>
              <a:gd name="connsiteY0" fmla="*/ 429866 h 429866"/>
              <a:gd name="connsiteX1" fmla="*/ 976898 w 976898"/>
              <a:gd name="connsiteY1" fmla="*/ 1098 h 429866"/>
              <a:gd name="connsiteX0" fmla="*/ 0 w 1055275"/>
              <a:gd name="connsiteY0" fmla="*/ 429866 h 429866"/>
              <a:gd name="connsiteX1" fmla="*/ 1055275 w 1055275"/>
              <a:gd name="connsiteY1" fmla="*/ 1098 h 429866"/>
              <a:gd name="connsiteX0" fmla="*/ 0 w 1081401"/>
              <a:gd name="connsiteY0" fmla="*/ 490509 h 490509"/>
              <a:gd name="connsiteX1" fmla="*/ 1081401 w 1081401"/>
              <a:gd name="connsiteY1" fmla="*/ 781 h 490509"/>
              <a:gd name="connsiteX0" fmla="*/ 0 w 1046567"/>
              <a:gd name="connsiteY0" fmla="*/ 481834 h 481834"/>
              <a:gd name="connsiteX1" fmla="*/ 1046567 w 1046567"/>
              <a:gd name="connsiteY1" fmla="*/ 814 h 481834"/>
              <a:gd name="connsiteX0" fmla="*/ 0 w 1046567"/>
              <a:gd name="connsiteY0" fmla="*/ 481910 h 481910"/>
              <a:gd name="connsiteX1" fmla="*/ 1046567 w 1046567"/>
              <a:gd name="connsiteY1" fmla="*/ 890 h 481910"/>
              <a:gd name="connsiteX0" fmla="*/ 0 w 1063984"/>
              <a:gd name="connsiteY0" fmla="*/ 455930 h 455930"/>
              <a:gd name="connsiteX1" fmla="*/ 1063984 w 1063984"/>
              <a:gd name="connsiteY1" fmla="*/ 1036 h 455930"/>
              <a:gd name="connsiteX0" fmla="*/ 0 w 1063984"/>
              <a:gd name="connsiteY0" fmla="*/ 455786 h 455786"/>
              <a:gd name="connsiteX1" fmla="*/ 1063984 w 1063984"/>
              <a:gd name="connsiteY1" fmla="*/ 892 h 455786"/>
              <a:gd name="connsiteX0" fmla="*/ 0 w 1063984"/>
              <a:gd name="connsiteY0" fmla="*/ 462388 h 462388"/>
              <a:gd name="connsiteX1" fmla="*/ 1063984 w 1063984"/>
              <a:gd name="connsiteY1" fmla="*/ 7494 h 462388"/>
              <a:gd name="connsiteX0" fmla="*/ 0 w 1063984"/>
              <a:gd name="connsiteY0" fmla="*/ 515573 h 515573"/>
              <a:gd name="connsiteX1" fmla="*/ 1063984 w 1063984"/>
              <a:gd name="connsiteY1" fmla="*/ 60679 h 515573"/>
              <a:gd name="connsiteX0" fmla="*/ 0 w 1063984"/>
              <a:gd name="connsiteY0" fmla="*/ 561028 h 561028"/>
              <a:gd name="connsiteX1" fmla="*/ 1063984 w 1063984"/>
              <a:gd name="connsiteY1" fmla="*/ 106134 h 561028"/>
            </a:gdLst>
            <a:ahLst/>
            <a:cxnLst>
              <a:cxn ang="0">
                <a:pos x="connsiteX0" y="connsiteY0"/>
              </a:cxn>
              <a:cxn ang="0">
                <a:pos x="connsiteX1" y="connsiteY1"/>
              </a:cxn>
            </a:cxnLst>
            <a:rect l="l" t="t" r="r" b="b"/>
            <a:pathLst>
              <a:path w="1063984" h="561028">
                <a:moveTo>
                  <a:pt x="0" y="561028"/>
                </a:moveTo>
                <a:cubicBezTo>
                  <a:pt x="379240" y="-37159"/>
                  <a:pt x="466127" y="-98895"/>
                  <a:pt x="1063984" y="106134"/>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자유형: 도형 10">
            <a:extLst>
              <a:ext uri="{FF2B5EF4-FFF2-40B4-BE49-F238E27FC236}">
                <a16:creationId xmlns:a16="http://schemas.microsoft.com/office/drawing/2014/main" id="{268347C8-EF55-4859-84E1-47C2A37BCA75}"/>
              </a:ext>
            </a:extLst>
          </p:cNvPr>
          <p:cNvSpPr/>
          <p:nvPr/>
        </p:nvSpPr>
        <p:spPr>
          <a:xfrm>
            <a:off x="5504329" y="2590771"/>
            <a:ext cx="396908" cy="950288"/>
          </a:xfrm>
          <a:custGeom>
            <a:avLst/>
            <a:gdLst>
              <a:gd name="connsiteX0" fmla="*/ 0 w 8964"/>
              <a:gd name="connsiteY0" fmla="*/ 860612 h 860612"/>
              <a:gd name="connsiteX1" fmla="*/ 8964 w 8964"/>
              <a:gd name="connsiteY1" fmla="*/ 0 h 86061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82417 w 282417"/>
              <a:gd name="connsiteY0" fmla="*/ 11859 h 11859"/>
              <a:gd name="connsiteX1" fmla="*/ 22396 w 282417"/>
              <a:gd name="connsiteY1" fmla="*/ 817 h 11859"/>
              <a:gd name="connsiteX2" fmla="*/ 12397 w 282417"/>
              <a:gd name="connsiteY2" fmla="*/ 817 h 11859"/>
              <a:gd name="connsiteX0" fmla="*/ 260021 w 260021"/>
              <a:gd name="connsiteY0" fmla="*/ 11042 h 11042"/>
              <a:gd name="connsiteX1" fmla="*/ 0 w 260021"/>
              <a:gd name="connsiteY1" fmla="*/ 0 h 11042"/>
              <a:gd name="connsiteX0" fmla="*/ 260021 w 296718"/>
              <a:gd name="connsiteY0" fmla="*/ 11042 h 11042"/>
              <a:gd name="connsiteX1" fmla="*/ 0 w 296718"/>
              <a:gd name="connsiteY1" fmla="*/ 0 h 11042"/>
              <a:gd name="connsiteX0" fmla="*/ 260021 w 442780"/>
              <a:gd name="connsiteY0" fmla="*/ 11042 h 11042"/>
              <a:gd name="connsiteX1" fmla="*/ 0 w 442780"/>
              <a:gd name="connsiteY1" fmla="*/ 0 h 11042"/>
            </a:gdLst>
            <a:ahLst/>
            <a:cxnLst>
              <a:cxn ang="0">
                <a:pos x="connsiteX0" y="connsiteY0"/>
              </a:cxn>
              <a:cxn ang="0">
                <a:pos x="connsiteX1" y="connsiteY1"/>
              </a:cxn>
            </a:cxnLst>
            <a:rect l="l" t="t" r="r" b="b"/>
            <a:pathLst>
              <a:path w="442780" h="11042">
                <a:moveTo>
                  <a:pt x="260021" y="11042"/>
                </a:moveTo>
                <a:cubicBezTo>
                  <a:pt x="543377" y="7049"/>
                  <a:pt x="526709" y="3264"/>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도형 11">
            <a:extLst>
              <a:ext uri="{FF2B5EF4-FFF2-40B4-BE49-F238E27FC236}">
                <a16:creationId xmlns:a16="http://schemas.microsoft.com/office/drawing/2014/main" id="{04A2618F-317A-4C6A-9D70-43A9A3DEBD98}"/>
              </a:ext>
            </a:extLst>
          </p:cNvPr>
          <p:cNvSpPr/>
          <p:nvPr/>
        </p:nvSpPr>
        <p:spPr>
          <a:xfrm>
            <a:off x="5611906" y="5206127"/>
            <a:ext cx="896470" cy="108661"/>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자유형: 도형 61">
            <a:extLst>
              <a:ext uri="{FF2B5EF4-FFF2-40B4-BE49-F238E27FC236}">
                <a16:creationId xmlns:a16="http://schemas.microsoft.com/office/drawing/2014/main" id="{F57A2297-0983-4233-917E-F3ECAEB1103F}"/>
              </a:ext>
            </a:extLst>
          </p:cNvPr>
          <p:cNvSpPr/>
          <p:nvPr/>
        </p:nvSpPr>
        <p:spPr>
          <a:xfrm rot="17396794" flipH="1">
            <a:off x="5201565" y="5876499"/>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사각형: 둥근 대각선 방향 모서리 62">
            <a:extLst>
              <a:ext uri="{FF2B5EF4-FFF2-40B4-BE49-F238E27FC236}">
                <a16:creationId xmlns:a16="http://schemas.microsoft.com/office/drawing/2014/main" id="{28177A4B-09B4-4020-82A4-14411C249B6A}"/>
              </a:ext>
            </a:extLst>
          </p:cNvPr>
          <p:cNvSpPr/>
          <p:nvPr/>
        </p:nvSpPr>
        <p:spPr>
          <a:xfrm>
            <a:off x="4853583" y="2247330"/>
            <a:ext cx="650746" cy="374469"/>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사각형: 둥근 대각선 방향 모서리 63">
            <a:extLst>
              <a:ext uri="{FF2B5EF4-FFF2-40B4-BE49-F238E27FC236}">
                <a16:creationId xmlns:a16="http://schemas.microsoft.com/office/drawing/2014/main" id="{164A6605-CF51-4668-91D7-08365FBA4743}"/>
              </a:ext>
            </a:extLst>
          </p:cNvPr>
          <p:cNvSpPr/>
          <p:nvPr/>
        </p:nvSpPr>
        <p:spPr>
          <a:xfrm rot="19764371" flipH="1">
            <a:off x="4173481" y="6002151"/>
            <a:ext cx="781839" cy="449907"/>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사각형: 둥근 대각선 방향 모서리 64">
            <a:extLst>
              <a:ext uri="{FF2B5EF4-FFF2-40B4-BE49-F238E27FC236}">
                <a16:creationId xmlns:a16="http://schemas.microsoft.com/office/drawing/2014/main" id="{ACE60C0F-672A-4A61-8689-8AD6F8D0011B}"/>
              </a:ext>
            </a:extLst>
          </p:cNvPr>
          <p:cNvSpPr/>
          <p:nvPr/>
        </p:nvSpPr>
        <p:spPr>
          <a:xfrm>
            <a:off x="4866507" y="4399114"/>
            <a:ext cx="603497" cy="347281"/>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사각형: 둥근 대각선 방향 모서리 65">
            <a:extLst>
              <a:ext uri="{FF2B5EF4-FFF2-40B4-BE49-F238E27FC236}">
                <a16:creationId xmlns:a16="http://schemas.microsoft.com/office/drawing/2014/main" id="{38C773F5-90A8-407C-A250-B304F22F4B67}"/>
              </a:ext>
            </a:extLst>
          </p:cNvPr>
          <p:cNvSpPr/>
          <p:nvPr/>
        </p:nvSpPr>
        <p:spPr>
          <a:xfrm>
            <a:off x="6501913" y="5301818"/>
            <a:ext cx="579400" cy="33341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0" name="Group 17">
            <a:extLst>
              <a:ext uri="{FF2B5EF4-FFF2-40B4-BE49-F238E27FC236}">
                <a16:creationId xmlns:a16="http://schemas.microsoft.com/office/drawing/2014/main" id="{B9342C30-4CE4-41CE-AD22-746BE104A9DC}"/>
              </a:ext>
            </a:extLst>
          </p:cNvPr>
          <p:cNvGrpSpPr/>
          <p:nvPr/>
        </p:nvGrpSpPr>
        <p:grpSpPr>
          <a:xfrm>
            <a:off x="1707491" y="2487464"/>
            <a:ext cx="2527370" cy="923330"/>
            <a:chOff x="6210998" y="1433695"/>
            <a:chExt cx="2229890" cy="656879"/>
          </a:xfrm>
          <a:noFill/>
        </p:grpSpPr>
        <p:sp>
          <p:nvSpPr>
            <p:cNvPr id="71" name="TextBox 70">
              <a:extLst>
                <a:ext uri="{FF2B5EF4-FFF2-40B4-BE49-F238E27FC236}">
                  <a16:creationId xmlns:a16="http://schemas.microsoft.com/office/drawing/2014/main" id="{FA2F18B3-683F-4197-8E76-95C0A7972039}"/>
                </a:ext>
              </a:extLst>
            </p:cNvPr>
            <p:cNvSpPr txBox="1"/>
            <p:nvPr/>
          </p:nvSpPr>
          <p:spPr>
            <a:xfrm>
              <a:off x="6210999" y="1433695"/>
              <a:ext cx="2229889" cy="197064"/>
            </a:xfrm>
            <a:prstGeom prst="rect">
              <a:avLst/>
            </a:prstGeom>
            <a:grp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72" name="TextBox 71">
              <a:extLst>
                <a:ext uri="{FF2B5EF4-FFF2-40B4-BE49-F238E27FC236}">
                  <a16:creationId xmlns:a16="http://schemas.microsoft.com/office/drawing/2014/main" id="{04945E15-6CF4-4F2C-A2C9-58166DB7F0B2}"/>
                </a:ext>
              </a:extLst>
            </p:cNvPr>
            <p:cNvSpPr txBox="1"/>
            <p:nvPr/>
          </p:nvSpPr>
          <p:spPr>
            <a:xfrm>
              <a:off x="6210998" y="1630759"/>
              <a:ext cx="2229889" cy="459815"/>
            </a:xfrm>
            <a:prstGeom prst="rect">
              <a:avLst/>
            </a:prstGeom>
            <a:grp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a:t>
              </a:r>
              <a:r>
                <a:rPr lang="ko-KR" altLang="en-US" sz="1200" dirty="0">
                  <a:solidFill>
                    <a:schemeClr val="bg1"/>
                  </a:solidFill>
                  <a:cs typeface="Arial" pitchFamily="34" charset="0"/>
                </a:rPr>
                <a:t> </a:t>
              </a:r>
            </a:p>
          </p:txBody>
        </p:sp>
      </p:grpSp>
      <p:grpSp>
        <p:nvGrpSpPr>
          <p:cNvPr id="73" name="Group 17">
            <a:extLst>
              <a:ext uri="{FF2B5EF4-FFF2-40B4-BE49-F238E27FC236}">
                <a16:creationId xmlns:a16="http://schemas.microsoft.com/office/drawing/2014/main" id="{8DBADF22-F28C-44C8-9A73-331116A99B07}"/>
              </a:ext>
            </a:extLst>
          </p:cNvPr>
          <p:cNvGrpSpPr/>
          <p:nvPr/>
        </p:nvGrpSpPr>
        <p:grpSpPr>
          <a:xfrm>
            <a:off x="2261267" y="4447202"/>
            <a:ext cx="2031004" cy="923330"/>
            <a:chOff x="6210998" y="1433695"/>
            <a:chExt cx="2229890" cy="656879"/>
          </a:xfrm>
          <a:noFill/>
        </p:grpSpPr>
        <p:sp>
          <p:nvSpPr>
            <p:cNvPr id="74" name="TextBox 73">
              <a:extLst>
                <a:ext uri="{FF2B5EF4-FFF2-40B4-BE49-F238E27FC236}">
                  <a16:creationId xmlns:a16="http://schemas.microsoft.com/office/drawing/2014/main" id="{DDDEB022-1DEF-4E85-A88E-4DA2DCDE2842}"/>
                </a:ext>
              </a:extLst>
            </p:cNvPr>
            <p:cNvSpPr txBox="1"/>
            <p:nvPr/>
          </p:nvSpPr>
          <p:spPr>
            <a:xfrm>
              <a:off x="6210999" y="1433695"/>
              <a:ext cx="2229889" cy="197064"/>
            </a:xfrm>
            <a:prstGeom prst="rect">
              <a:avLst/>
            </a:prstGeom>
            <a:grp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75" name="TextBox 74">
              <a:extLst>
                <a:ext uri="{FF2B5EF4-FFF2-40B4-BE49-F238E27FC236}">
                  <a16:creationId xmlns:a16="http://schemas.microsoft.com/office/drawing/2014/main" id="{FD800236-C796-48DB-8EAA-8E02FAF2D273}"/>
                </a:ext>
              </a:extLst>
            </p:cNvPr>
            <p:cNvSpPr txBox="1"/>
            <p:nvPr/>
          </p:nvSpPr>
          <p:spPr>
            <a:xfrm>
              <a:off x="6210998" y="1630759"/>
              <a:ext cx="2229889" cy="459815"/>
            </a:xfrm>
            <a:prstGeom prst="rect">
              <a:avLst/>
            </a:prstGeom>
            <a:grp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grpSp>
      <p:grpSp>
        <p:nvGrpSpPr>
          <p:cNvPr id="76" name="Group 17">
            <a:extLst>
              <a:ext uri="{FF2B5EF4-FFF2-40B4-BE49-F238E27FC236}">
                <a16:creationId xmlns:a16="http://schemas.microsoft.com/office/drawing/2014/main" id="{005CD9B7-12C1-4710-9D25-A867D699C930}"/>
              </a:ext>
            </a:extLst>
          </p:cNvPr>
          <p:cNvGrpSpPr/>
          <p:nvPr/>
        </p:nvGrpSpPr>
        <p:grpSpPr>
          <a:xfrm>
            <a:off x="7372006" y="1955591"/>
            <a:ext cx="2031004" cy="923319"/>
            <a:chOff x="6210998" y="1433700"/>
            <a:chExt cx="2229890" cy="656874"/>
          </a:xfrm>
          <a:noFill/>
        </p:grpSpPr>
        <p:sp>
          <p:nvSpPr>
            <p:cNvPr id="77" name="TextBox 76">
              <a:extLst>
                <a:ext uri="{FF2B5EF4-FFF2-40B4-BE49-F238E27FC236}">
                  <a16:creationId xmlns:a16="http://schemas.microsoft.com/office/drawing/2014/main" id="{006C4897-4D48-41E8-BC9B-BBF04A3602DA}"/>
                </a:ext>
              </a:extLst>
            </p:cNvPr>
            <p:cNvSpPr txBox="1"/>
            <p:nvPr/>
          </p:nvSpPr>
          <p:spPr>
            <a:xfrm>
              <a:off x="6210999" y="1433700"/>
              <a:ext cx="2229889" cy="197064"/>
            </a:xfrm>
            <a:prstGeom prst="rect">
              <a:avLst/>
            </a:prstGeom>
            <a:grp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78" name="TextBox 77">
              <a:extLst>
                <a:ext uri="{FF2B5EF4-FFF2-40B4-BE49-F238E27FC236}">
                  <a16:creationId xmlns:a16="http://schemas.microsoft.com/office/drawing/2014/main" id="{D745A094-719E-4B37-979A-6BCF9564D8B0}"/>
                </a:ext>
              </a:extLst>
            </p:cNvPr>
            <p:cNvSpPr txBox="1"/>
            <p:nvPr/>
          </p:nvSpPr>
          <p:spPr>
            <a:xfrm>
              <a:off x="6210998" y="1630759"/>
              <a:ext cx="2229889" cy="459815"/>
            </a:xfrm>
            <a:prstGeom prst="rect">
              <a:avLst/>
            </a:prstGeom>
            <a:grp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grpSp>
      <p:sp>
        <p:nvSpPr>
          <p:cNvPr id="79" name="Isosceles Triangle 51">
            <a:extLst>
              <a:ext uri="{FF2B5EF4-FFF2-40B4-BE49-F238E27FC236}">
                <a16:creationId xmlns:a16="http://schemas.microsoft.com/office/drawing/2014/main" id="{429B32ED-D639-4024-85B2-4B94075C2FCE}"/>
              </a:ext>
            </a:extLst>
          </p:cNvPr>
          <p:cNvSpPr/>
          <p:nvPr/>
        </p:nvSpPr>
        <p:spPr>
          <a:xfrm>
            <a:off x="2288156" y="4286587"/>
            <a:ext cx="408813" cy="2997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Rectangle 16">
            <a:extLst>
              <a:ext uri="{FF2B5EF4-FFF2-40B4-BE49-F238E27FC236}">
                <a16:creationId xmlns:a16="http://schemas.microsoft.com/office/drawing/2014/main" id="{B882C91E-3D73-4271-ACBD-B84FBFAE4CFB}"/>
              </a:ext>
            </a:extLst>
          </p:cNvPr>
          <p:cNvSpPr/>
          <p:nvPr/>
        </p:nvSpPr>
        <p:spPr>
          <a:xfrm>
            <a:off x="1760351" y="2124165"/>
            <a:ext cx="483785" cy="31795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2" name="Rectangle 36">
            <a:extLst>
              <a:ext uri="{FF2B5EF4-FFF2-40B4-BE49-F238E27FC236}">
                <a16:creationId xmlns:a16="http://schemas.microsoft.com/office/drawing/2014/main" id="{177D7B76-84D8-4F50-938B-5157E97C886A}"/>
              </a:ext>
            </a:extLst>
          </p:cNvPr>
          <p:cNvSpPr/>
          <p:nvPr/>
        </p:nvSpPr>
        <p:spPr>
          <a:xfrm>
            <a:off x="8961669" y="1800216"/>
            <a:ext cx="441340" cy="3689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사각형: 둥근 대각선 방향 모서리 32">
            <a:extLst>
              <a:ext uri="{FF2B5EF4-FFF2-40B4-BE49-F238E27FC236}">
                <a16:creationId xmlns:a16="http://schemas.microsoft.com/office/drawing/2014/main" id="{13877DBE-D3D5-460F-B196-51911927256F}"/>
              </a:ext>
            </a:extLst>
          </p:cNvPr>
          <p:cNvSpPr/>
          <p:nvPr/>
        </p:nvSpPr>
        <p:spPr>
          <a:xfrm>
            <a:off x="7988472" y="3224466"/>
            <a:ext cx="2916698" cy="1678404"/>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7" name="Group 17">
            <a:extLst>
              <a:ext uri="{FF2B5EF4-FFF2-40B4-BE49-F238E27FC236}">
                <a16:creationId xmlns:a16="http://schemas.microsoft.com/office/drawing/2014/main" id="{9BD531DE-3DEE-4FEB-B84D-9E0299134ADC}"/>
              </a:ext>
            </a:extLst>
          </p:cNvPr>
          <p:cNvGrpSpPr/>
          <p:nvPr/>
        </p:nvGrpSpPr>
        <p:grpSpPr>
          <a:xfrm>
            <a:off x="8183136" y="3807466"/>
            <a:ext cx="2527370" cy="923330"/>
            <a:chOff x="6210998" y="1433695"/>
            <a:chExt cx="2229890" cy="656879"/>
          </a:xfrm>
          <a:noFill/>
        </p:grpSpPr>
        <p:sp>
          <p:nvSpPr>
            <p:cNvPr id="68" name="TextBox 67">
              <a:extLst>
                <a:ext uri="{FF2B5EF4-FFF2-40B4-BE49-F238E27FC236}">
                  <a16:creationId xmlns:a16="http://schemas.microsoft.com/office/drawing/2014/main" id="{27604AEC-12B9-49EA-8042-7288A41A9244}"/>
                </a:ext>
              </a:extLst>
            </p:cNvPr>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69" name="TextBox 68">
              <a:extLst>
                <a:ext uri="{FF2B5EF4-FFF2-40B4-BE49-F238E27FC236}">
                  <a16:creationId xmlns:a16="http://schemas.microsoft.com/office/drawing/2014/main" id="{EFD28867-0B98-4FFD-9EB4-0E7D6995F1DD}"/>
                </a:ext>
              </a:extLst>
            </p:cNvPr>
            <p:cNvSpPr txBox="1"/>
            <p:nvPr/>
          </p:nvSpPr>
          <p:spPr>
            <a:xfrm>
              <a:off x="6210998" y="1630759"/>
              <a:ext cx="2229889" cy="459815"/>
            </a:xfrm>
            <a:prstGeom prst="rect">
              <a:avLst/>
            </a:prstGeom>
            <a:grp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a:t>
              </a:r>
              <a:r>
                <a:rPr lang="ko-KR" altLang="en-US" sz="1200" dirty="0">
                  <a:solidFill>
                    <a:schemeClr val="bg1"/>
                  </a:solidFill>
                  <a:cs typeface="Arial" pitchFamily="34" charset="0"/>
                </a:rPr>
                <a:t> </a:t>
              </a:r>
            </a:p>
          </p:txBody>
        </p:sp>
      </p:grpSp>
      <p:sp>
        <p:nvSpPr>
          <p:cNvPr id="80" name="Rounded Rectangle 5">
            <a:extLst>
              <a:ext uri="{FF2B5EF4-FFF2-40B4-BE49-F238E27FC236}">
                <a16:creationId xmlns:a16="http://schemas.microsoft.com/office/drawing/2014/main" id="{45610A01-2F16-467B-B36A-62893BDBECD6}"/>
              </a:ext>
            </a:extLst>
          </p:cNvPr>
          <p:cNvSpPr/>
          <p:nvPr/>
        </p:nvSpPr>
        <p:spPr>
          <a:xfrm flipH="1">
            <a:off x="10059644" y="3467052"/>
            <a:ext cx="480795" cy="39662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6" name="TextBox 85">
            <a:extLst>
              <a:ext uri="{FF2B5EF4-FFF2-40B4-BE49-F238E27FC236}">
                <a16:creationId xmlns:a16="http://schemas.microsoft.com/office/drawing/2014/main" id="{5F7B6D51-16CE-4A82-B225-B641DBB2740B}"/>
              </a:ext>
            </a:extLst>
          </p:cNvPr>
          <p:cNvSpPr txBox="1"/>
          <p:nvPr/>
        </p:nvSpPr>
        <p:spPr>
          <a:xfrm>
            <a:off x="7744702" y="5301818"/>
            <a:ext cx="3561589" cy="1107996"/>
          </a:xfrm>
          <a:prstGeom prst="rect">
            <a:avLst/>
          </a:prstGeom>
          <a:noFill/>
        </p:spPr>
        <p:txBody>
          <a:bodyPr wrap="square" lIns="36000" tIns="0" rIns="36000" bIns="0" rtlCol="0" anchor="ctr">
            <a:spAutoFit/>
          </a:bodyPr>
          <a:lstStyle/>
          <a:p>
            <a:pPr algn="r"/>
            <a:r>
              <a:rPr lang="en-US" altLang="ko-KR" sz="2400" b="1" dirty="0">
                <a:solidFill>
                  <a:schemeClr val="accent2"/>
                </a:solidFill>
                <a:cs typeface="Arial" pitchFamily="34" charset="0"/>
              </a:rPr>
              <a:t>We Create</a:t>
            </a:r>
          </a:p>
          <a:p>
            <a:pPr algn="r"/>
            <a:r>
              <a:rPr lang="en-US" altLang="ko-KR" sz="2400" b="1" dirty="0">
                <a:solidFill>
                  <a:schemeClr val="accent3"/>
                </a:solidFill>
                <a:cs typeface="Arial" pitchFamily="34" charset="0"/>
              </a:rPr>
              <a:t>Quality Professional </a:t>
            </a:r>
          </a:p>
          <a:p>
            <a:pPr algn="r"/>
            <a:r>
              <a:rPr lang="en-US" altLang="ko-KR" sz="2400" b="1" dirty="0">
                <a:solidFill>
                  <a:schemeClr val="accent4"/>
                </a:solidFill>
                <a:cs typeface="Arial" pitchFamily="34" charset="0"/>
              </a:rPr>
              <a:t>PPT Presentation</a:t>
            </a:r>
          </a:p>
        </p:txBody>
      </p:sp>
    </p:spTree>
    <p:extLst>
      <p:ext uri="{BB962C8B-B14F-4D97-AF65-F5344CB8AC3E}">
        <p14:creationId xmlns:p14="http://schemas.microsoft.com/office/powerpoint/2010/main" val="350662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pSp>
        <p:nvGrpSpPr>
          <p:cNvPr id="34" name="Group 1">
            <a:extLst>
              <a:ext uri="{FF2B5EF4-FFF2-40B4-BE49-F238E27FC236}">
                <a16:creationId xmlns:a16="http://schemas.microsoft.com/office/drawing/2014/main" id="{72FC1255-DDFA-42D0-80C2-06BB2C5F8A87}"/>
              </a:ext>
            </a:extLst>
          </p:cNvPr>
          <p:cNvGrpSpPr/>
          <p:nvPr/>
        </p:nvGrpSpPr>
        <p:grpSpPr>
          <a:xfrm>
            <a:off x="1222264" y="1763342"/>
            <a:ext cx="4536264" cy="4672701"/>
            <a:chOff x="5794442" y="-211331"/>
            <a:chExt cx="4536264" cy="4672701"/>
          </a:xfrm>
          <a:effectLst>
            <a:outerShdw blurRad="50800" dist="38100" dir="5400000" algn="t" rotWithShape="0">
              <a:prstClr val="black">
                <a:alpha val="40000"/>
              </a:prstClr>
            </a:outerShdw>
          </a:effectLst>
        </p:grpSpPr>
        <p:sp>
          <p:nvSpPr>
            <p:cNvPr id="35" name="Regular Pentagon 2">
              <a:extLst>
                <a:ext uri="{FF2B5EF4-FFF2-40B4-BE49-F238E27FC236}">
                  <a16:creationId xmlns:a16="http://schemas.microsoft.com/office/drawing/2014/main" id="{FF0CF1C4-F37A-4A5D-9247-CF093E486637}"/>
                </a:ext>
              </a:extLst>
            </p:cNvPr>
            <p:cNvSpPr/>
            <p:nvPr/>
          </p:nvSpPr>
          <p:spPr>
            <a:xfrm rot="19306986">
              <a:off x="5794443" y="-211331"/>
              <a:ext cx="2160000" cy="2160000"/>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Regular Pentagon 3">
              <a:extLst>
                <a:ext uri="{FF2B5EF4-FFF2-40B4-BE49-F238E27FC236}">
                  <a16:creationId xmlns:a16="http://schemas.microsoft.com/office/drawing/2014/main" id="{DDA4177D-CE15-44A5-977B-E20E01843AE7}"/>
                </a:ext>
              </a:extLst>
            </p:cNvPr>
            <p:cNvSpPr/>
            <p:nvPr/>
          </p:nvSpPr>
          <p:spPr>
            <a:xfrm rot="2293014" flipH="1">
              <a:off x="8170706" y="-211329"/>
              <a:ext cx="2160000" cy="2160000"/>
            </a:xfrm>
            <a:prstGeom prst="pent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7" name="Regular Pentagon 4">
              <a:extLst>
                <a:ext uri="{FF2B5EF4-FFF2-40B4-BE49-F238E27FC236}">
                  <a16:creationId xmlns:a16="http://schemas.microsoft.com/office/drawing/2014/main" id="{E0FC76D3-FC50-4124-949B-730BD39D0D31}"/>
                </a:ext>
              </a:extLst>
            </p:cNvPr>
            <p:cNvSpPr/>
            <p:nvPr/>
          </p:nvSpPr>
          <p:spPr>
            <a:xfrm rot="2293014" flipV="1">
              <a:off x="5794442" y="2301368"/>
              <a:ext cx="2160000" cy="2160000"/>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8" name="Regular Pentagon 5">
              <a:extLst>
                <a:ext uri="{FF2B5EF4-FFF2-40B4-BE49-F238E27FC236}">
                  <a16:creationId xmlns:a16="http://schemas.microsoft.com/office/drawing/2014/main" id="{7F935983-87B3-4363-9614-0154C16B08F9}"/>
                </a:ext>
              </a:extLst>
            </p:cNvPr>
            <p:cNvSpPr/>
            <p:nvPr/>
          </p:nvSpPr>
          <p:spPr>
            <a:xfrm rot="19306986" flipH="1" flipV="1">
              <a:off x="8170705" y="2301370"/>
              <a:ext cx="2160000" cy="2160000"/>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9" name="Group 7">
            <a:extLst>
              <a:ext uri="{FF2B5EF4-FFF2-40B4-BE49-F238E27FC236}">
                <a16:creationId xmlns:a16="http://schemas.microsoft.com/office/drawing/2014/main" id="{D96F201B-099E-4712-8B38-DE3317398510}"/>
              </a:ext>
            </a:extLst>
          </p:cNvPr>
          <p:cNvGrpSpPr/>
          <p:nvPr/>
        </p:nvGrpSpPr>
        <p:grpSpPr>
          <a:xfrm>
            <a:off x="2457593" y="3093982"/>
            <a:ext cx="2055794" cy="2055794"/>
            <a:chOff x="8313052" y="4941930"/>
            <a:chExt cx="2055794" cy="2055794"/>
          </a:xfrm>
          <a:effectLst>
            <a:outerShdw blurRad="101600" dist="63500" dir="7200000" algn="tl" rotWithShape="0">
              <a:prstClr val="black">
                <a:alpha val="30000"/>
              </a:prstClr>
            </a:outerShdw>
          </a:effectLst>
        </p:grpSpPr>
        <p:sp>
          <p:nvSpPr>
            <p:cNvPr id="40" name="Oval 8">
              <a:extLst>
                <a:ext uri="{FF2B5EF4-FFF2-40B4-BE49-F238E27FC236}">
                  <a16:creationId xmlns:a16="http://schemas.microsoft.com/office/drawing/2014/main" id="{2002C7D5-1062-4ACD-B628-15480D0CA54E}"/>
                </a:ext>
              </a:extLst>
            </p:cNvPr>
            <p:cNvSpPr/>
            <p:nvPr/>
          </p:nvSpPr>
          <p:spPr>
            <a:xfrm>
              <a:off x="8440949" y="5069827"/>
              <a:ext cx="1800000" cy="1800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Oval 3">
              <a:extLst>
                <a:ext uri="{FF2B5EF4-FFF2-40B4-BE49-F238E27FC236}">
                  <a16:creationId xmlns:a16="http://schemas.microsoft.com/office/drawing/2014/main" id="{00D8FCF8-D751-4300-8EDA-31E260F0B7E8}"/>
                </a:ext>
              </a:extLst>
            </p:cNvPr>
            <p:cNvSpPr/>
            <p:nvPr/>
          </p:nvSpPr>
          <p:spPr>
            <a:xfrm>
              <a:off x="8313052" y="4941930"/>
              <a:ext cx="2055794" cy="2055794"/>
            </a:xfrm>
            <a:custGeom>
              <a:avLst/>
              <a:gdLst/>
              <a:ahLst/>
              <a:cxnLst/>
              <a:rect l="l" t="t" r="r" b="b"/>
              <a:pathLst>
                <a:path w="2055794" h="2055794">
                  <a:moveTo>
                    <a:pt x="1027897" y="217897"/>
                  </a:moveTo>
                  <a:cubicBezTo>
                    <a:pt x="580546" y="217897"/>
                    <a:pt x="217897" y="580546"/>
                    <a:pt x="217897" y="1027897"/>
                  </a:cubicBezTo>
                  <a:cubicBezTo>
                    <a:pt x="217897" y="1475248"/>
                    <a:pt x="580546" y="1837897"/>
                    <a:pt x="1027897" y="1837897"/>
                  </a:cubicBezTo>
                  <a:cubicBezTo>
                    <a:pt x="1475248" y="1837897"/>
                    <a:pt x="1837897" y="1475248"/>
                    <a:pt x="1837897" y="1027897"/>
                  </a:cubicBezTo>
                  <a:cubicBezTo>
                    <a:pt x="1837897" y="580546"/>
                    <a:pt x="1475248" y="217897"/>
                    <a:pt x="1027897" y="217897"/>
                  </a:cubicBezTo>
                  <a:close/>
                  <a:moveTo>
                    <a:pt x="1027897" y="0"/>
                  </a:moveTo>
                  <a:cubicBezTo>
                    <a:pt x="1595589" y="0"/>
                    <a:pt x="2055794" y="460205"/>
                    <a:pt x="2055794" y="1027897"/>
                  </a:cubicBezTo>
                  <a:cubicBezTo>
                    <a:pt x="2055794" y="1595589"/>
                    <a:pt x="1595589" y="2055794"/>
                    <a:pt x="1027897" y="2055794"/>
                  </a:cubicBezTo>
                  <a:cubicBezTo>
                    <a:pt x="460205" y="2055794"/>
                    <a:pt x="0" y="1595589"/>
                    <a:pt x="0" y="1027897"/>
                  </a:cubicBezTo>
                  <a:cubicBezTo>
                    <a:pt x="0" y="460205"/>
                    <a:pt x="460205" y="0"/>
                    <a:pt x="1027897" y="0"/>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2" name="TextBox 41">
            <a:extLst>
              <a:ext uri="{FF2B5EF4-FFF2-40B4-BE49-F238E27FC236}">
                <a16:creationId xmlns:a16="http://schemas.microsoft.com/office/drawing/2014/main" id="{36398151-B1F2-4768-A3DC-389406967066}"/>
              </a:ext>
            </a:extLst>
          </p:cNvPr>
          <p:cNvSpPr txBox="1"/>
          <p:nvPr/>
        </p:nvSpPr>
        <p:spPr>
          <a:xfrm>
            <a:off x="1916760" y="2298977"/>
            <a:ext cx="988348" cy="1015663"/>
          </a:xfrm>
          <a:prstGeom prst="rect">
            <a:avLst/>
          </a:prstGeom>
          <a:noFill/>
        </p:spPr>
        <p:txBody>
          <a:bodyPr wrap="square" rtlCol="0">
            <a:spAutoFit/>
          </a:bodyPr>
          <a:lstStyle/>
          <a:p>
            <a:pPr algn="ctr"/>
            <a:r>
              <a:rPr lang="en-US" altLang="ko-KR" sz="6000" b="1" dirty="0">
                <a:solidFill>
                  <a:schemeClr val="bg1"/>
                </a:solidFill>
                <a:cs typeface="Arial" pitchFamily="34" charset="0"/>
              </a:rPr>
              <a:t>S</a:t>
            </a:r>
            <a:endParaRPr lang="ko-KR" altLang="en-US" sz="6000" b="1" dirty="0">
              <a:solidFill>
                <a:schemeClr val="bg1"/>
              </a:solidFill>
              <a:cs typeface="Arial" pitchFamily="34" charset="0"/>
            </a:endParaRPr>
          </a:p>
        </p:txBody>
      </p:sp>
      <p:sp>
        <p:nvSpPr>
          <p:cNvPr id="43" name="TextBox 42">
            <a:extLst>
              <a:ext uri="{FF2B5EF4-FFF2-40B4-BE49-F238E27FC236}">
                <a16:creationId xmlns:a16="http://schemas.microsoft.com/office/drawing/2014/main" id="{C61DB591-4B23-4212-8557-CB88276BE043}"/>
              </a:ext>
            </a:extLst>
          </p:cNvPr>
          <p:cNvSpPr txBox="1"/>
          <p:nvPr/>
        </p:nvSpPr>
        <p:spPr>
          <a:xfrm>
            <a:off x="4123130" y="2298977"/>
            <a:ext cx="988348" cy="1015663"/>
          </a:xfrm>
          <a:prstGeom prst="rect">
            <a:avLst/>
          </a:prstGeom>
          <a:noFill/>
        </p:spPr>
        <p:txBody>
          <a:bodyPr wrap="square" rtlCol="0">
            <a:spAutoFit/>
          </a:bodyPr>
          <a:lstStyle/>
          <a:p>
            <a:pPr algn="ctr"/>
            <a:r>
              <a:rPr lang="en-US" altLang="ko-KR" sz="6000" b="1" dirty="0">
                <a:solidFill>
                  <a:schemeClr val="bg1"/>
                </a:solidFill>
                <a:cs typeface="Arial" pitchFamily="34" charset="0"/>
              </a:rPr>
              <a:t>W</a:t>
            </a:r>
            <a:endParaRPr lang="ko-KR" altLang="en-US" sz="6000" b="1" dirty="0">
              <a:solidFill>
                <a:schemeClr val="bg1"/>
              </a:solidFill>
              <a:cs typeface="Arial" pitchFamily="34" charset="0"/>
            </a:endParaRPr>
          </a:p>
        </p:txBody>
      </p:sp>
      <p:sp>
        <p:nvSpPr>
          <p:cNvPr id="44" name="TextBox 43">
            <a:extLst>
              <a:ext uri="{FF2B5EF4-FFF2-40B4-BE49-F238E27FC236}">
                <a16:creationId xmlns:a16="http://schemas.microsoft.com/office/drawing/2014/main" id="{4C515622-A6CD-464F-B0CD-4EA8E50A86B0}"/>
              </a:ext>
            </a:extLst>
          </p:cNvPr>
          <p:cNvSpPr txBox="1"/>
          <p:nvPr/>
        </p:nvSpPr>
        <p:spPr>
          <a:xfrm>
            <a:off x="1916760" y="4848211"/>
            <a:ext cx="988348" cy="1015663"/>
          </a:xfrm>
          <a:prstGeom prst="rect">
            <a:avLst/>
          </a:prstGeom>
          <a:noFill/>
        </p:spPr>
        <p:txBody>
          <a:bodyPr wrap="square" rtlCol="0">
            <a:spAutoFit/>
          </a:bodyPr>
          <a:lstStyle/>
          <a:p>
            <a:pPr algn="ctr"/>
            <a:r>
              <a:rPr lang="en-US" altLang="ko-KR" sz="6000" b="1" dirty="0">
                <a:solidFill>
                  <a:schemeClr val="bg1"/>
                </a:solidFill>
                <a:cs typeface="Arial" pitchFamily="34" charset="0"/>
              </a:rPr>
              <a:t>O</a:t>
            </a:r>
            <a:endParaRPr lang="ko-KR" altLang="en-US" sz="6000" b="1" dirty="0">
              <a:solidFill>
                <a:schemeClr val="bg1"/>
              </a:solidFill>
              <a:cs typeface="Arial" pitchFamily="34" charset="0"/>
            </a:endParaRPr>
          </a:p>
        </p:txBody>
      </p:sp>
      <p:sp>
        <p:nvSpPr>
          <p:cNvPr id="45" name="TextBox 44">
            <a:extLst>
              <a:ext uri="{FF2B5EF4-FFF2-40B4-BE49-F238E27FC236}">
                <a16:creationId xmlns:a16="http://schemas.microsoft.com/office/drawing/2014/main" id="{371F91EF-1438-4941-B7C7-8039F61214EA}"/>
              </a:ext>
            </a:extLst>
          </p:cNvPr>
          <p:cNvSpPr txBox="1"/>
          <p:nvPr/>
        </p:nvSpPr>
        <p:spPr>
          <a:xfrm>
            <a:off x="4123130" y="4848211"/>
            <a:ext cx="988348" cy="1015663"/>
          </a:xfrm>
          <a:prstGeom prst="rect">
            <a:avLst/>
          </a:prstGeom>
          <a:noFill/>
        </p:spPr>
        <p:txBody>
          <a:bodyPr wrap="square" rtlCol="0">
            <a:spAutoFit/>
          </a:bodyPr>
          <a:lstStyle/>
          <a:p>
            <a:pPr algn="ctr"/>
            <a:r>
              <a:rPr lang="en-US" altLang="ko-KR" sz="6000" b="1" dirty="0">
                <a:solidFill>
                  <a:schemeClr val="bg1"/>
                </a:solidFill>
                <a:cs typeface="Arial" pitchFamily="34" charset="0"/>
              </a:rPr>
              <a:t>T</a:t>
            </a:r>
            <a:endParaRPr lang="ko-KR" altLang="en-US" sz="6000" b="1" dirty="0">
              <a:solidFill>
                <a:schemeClr val="bg1"/>
              </a:solidFill>
              <a:cs typeface="Arial" pitchFamily="34" charset="0"/>
            </a:endParaRPr>
          </a:p>
        </p:txBody>
      </p:sp>
      <p:sp>
        <p:nvSpPr>
          <p:cNvPr id="46" name="TextBox 45">
            <a:extLst>
              <a:ext uri="{FF2B5EF4-FFF2-40B4-BE49-F238E27FC236}">
                <a16:creationId xmlns:a16="http://schemas.microsoft.com/office/drawing/2014/main" id="{17EE83CC-2D7B-420A-A0BF-094AD6C70DE3}"/>
              </a:ext>
            </a:extLst>
          </p:cNvPr>
          <p:cNvSpPr txBox="1"/>
          <p:nvPr/>
        </p:nvSpPr>
        <p:spPr>
          <a:xfrm>
            <a:off x="2716670" y="3786975"/>
            <a:ext cx="1537640" cy="584775"/>
          </a:xfrm>
          <a:prstGeom prst="rect">
            <a:avLst/>
          </a:prstGeom>
          <a:noFill/>
        </p:spPr>
        <p:txBody>
          <a:bodyPr wrap="square" rtlCol="0" anchor="ctr">
            <a:spAutoFit/>
          </a:bodyPr>
          <a:lstStyle/>
          <a:p>
            <a:pPr algn="ctr"/>
            <a:r>
              <a:rPr lang="en-US" altLang="ko-KR" sz="3200" b="1" dirty="0">
                <a:solidFill>
                  <a:schemeClr val="accent4"/>
                </a:solidFill>
                <a:cs typeface="Arial" pitchFamily="34" charset="0"/>
              </a:rPr>
              <a:t>S</a:t>
            </a:r>
            <a:r>
              <a:rPr lang="en-US" altLang="ko-KR" sz="3200" b="1" dirty="0">
                <a:solidFill>
                  <a:schemeClr val="accent3"/>
                </a:solidFill>
                <a:cs typeface="Arial" pitchFamily="34" charset="0"/>
              </a:rPr>
              <a:t>W</a:t>
            </a:r>
            <a:r>
              <a:rPr lang="en-US" altLang="ko-KR" sz="3200" b="1" dirty="0">
                <a:solidFill>
                  <a:schemeClr val="accent2"/>
                </a:solidFill>
                <a:cs typeface="Arial" pitchFamily="34" charset="0"/>
              </a:rPr>
              <a:t>O</a:t>
            </a:r>
            <a:r>
              <a:rPr lang="en-US" altLang="ko-KR" sz="3200" b="1" dirty="0">
                <a:solidFill>
                  <a:schemeClr val="accent1"/>
                </a:solidFill>
                <a:cs typeface="Arial" pitchFamily="34" charset="0"/>
              </a:rPr>
              <a:t>T</a:t>
            </a:r>
            <a:endParaRPr lang="ko-KR" altLang="en-US" sz="3200" b="1" dirty="0">
              <a:solidFill>
                <a:schemeClr val="accent1"/>
              </a:solidFill>
              <a:cs typeface="Arial" pitchFamily="34" charset="0"/>
            </a:endParaRPr>
          </a:p>
        </p:txBody>
      </p:sp>
      <p:grpSp>
        <p:nvGrpSpPr>
          <p:cNvPr id="47" name="Group 17">
            <a:extLst>
              <a:ext uri="{FF2B5EF4-FFF2-40B4-BE49-F238E27FC236}">
                <a16:creationId xmlns:a16="http://schemas.microsoft.com/office/drawing/2014/main" id="{EB498F0C-0117-444A-B6D3-D921B481DBD1}"/>
              </a:ext>
            </a:extLst>
          </p:cNvPr>
          <p:cNvGrpSpPr/>
          <p:nvPr/>
        </p:nvGrpSpPr>
        <p:grpSpPr>
          <a:xfrm>
            <a:off x="6430493" y="2213460"/>
            <a:ext cx="2527370" cy="1477328"/>
            <a:chOff x="6210998" y="1433695"/>
            <a:chExt cx="2229890" cy="1051006"/>
          </a:xfrm>
          <a:noFill/>
        </p:grpSpPr>
        <p:sp>
          <p:nvSpPr>
            <p:cNvPr id="48" name="TextBox 47">
              <a:extLst>
                <a:ext uri="{FF2B5EF4-FFF2-40B4-BE49-F238E27FC236}">
                  <a16:creationId xmlns:a16="http://schemas.microsoft.com/office/drawing/2014/main" id="{1E9746AC-DE0E-4B75-B7BF-FB84A598EA4A}"/>
                </a:ext>
              </a:extLst>
            </p:cNvPr>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438EF389-3B51-4F12-AD79-71F510375BF9}"/>
                </a:ext>
              </a:extLst>
            </p:cNvPr>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50" name="Group 20">
            <a:extLst>
              <a:ext uri="{FF2B5EF4-FFF2-40B4-BE49-F238E27FC236}">
                <a16:creationId xmlns:a16="http://schemas.microsoft.com/office/drawing/2014/main" id="{4DD090BB-6989-4332-B994-D2B44ECE6A87}"/>
              </a:ext>
            </a:extLst>
          </p:cNvPr>
          <p:cNvGrpSpPr/>
          <p:nvPr/>
        </p:nvGrpSpPr>
        <p:grpSpPr>
          <a:xfrm>
            <a:off x="9246743" y="2213460"/>
            <a:ext cx="2527370" cy="1477328"/>
            <a:chOff x="6210998" y="1433695"/>
            <a:chExt cx="2229890" cy="1051006"/>
          </a:xfrm>
          <a:noFill/>
        </p:grpSpPr>
        <p:sp>
          <p:nvSpPr>
            <p:cNvPr id="51" name="TextBox 50">
              <a:extLst>
                <a:ext uri="{FF2B5EF4-FFF2-40B4-BE49-F238E27FC236}">
                  <a16:creationId xmlns:a16="http://schemas.microsoft.com/office/drawing/2014/main" id="{30FDDA17-9769-4B39-8CC8-BCA981D3AF60}"/>
                </a:ext>
              </a:extLst>
            </p:cNvPr>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4AF5AB4C-C0F2-4286-A553-771C81C37BCF}"/>
                </a:ext>
              </a:extLst>
            </p:cNvPr>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53" name="Group 23">
            <a:extLst>
              <a:ext uri="{FF2B5EF4-FFF2-40B4-BE49-F238E27FC236}">
                <a16:creationId xmlns:a16="http://schemas.microsoft.com/office/drawing/2014/main" id="{018CD3CA-DA17-471B-A05E-496A6871E5FD}"/>
              </a:ext>
            </a:extLst>
          </p:cNvPr>
          <p:cNvGrpSpPr/>
          <p:nvPr/>
        </p:nvGrpSpPr>
        <p:grpSpPr>
          <a:xfrm>
            <a:off x="6430494" y="4533972"/>
            <a:ext cx="2527370" cy="1477328"/>
            <a:chOff x="6210998" y="1433695"/>
            <a:chExt cx="2229890" cy="1051006"/>
          </a:xfrm>
          <a:noFill/>
        </p:grpSpPr>
        <p:sp>
          <p:nvSpPr>
            <p:cNvPr id="54" name="TextBox 53">
              <a:extLst>
                <a:ext uri="{FF2B5EF4-FFF2-40B4-BE49-F238E27FC236}">
                  <a16:creationId xmlns:a16="http://schemas.microsoft.com/office/drawing/2014/main" id="{EF4D50F4-BF34-4FE5-B8F4-08B5C6F0962F}"/>
                </a:ext>
              </a:extLst>
            </p:cNvPr>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ED50C55A-2A3F-4815-91E0-6E125073803A}"/>
                </a:ext>
              </a:extLst>
            </p:cNvPr>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56" name="Group 26">
            <a:extLst>
              <a:ext uri="{FF2B5EF4-FFF2-40B4-BE49-F238E27FC236}">
                <a16:creationId xmlns:a16="http://schemas.microsoft.com/office/drawing/2014/main" id="{DB597084-649A-4101-9D75-57F4538D794D}"/>
              </a:ext>
            </a:extLst>
          </p:cNvPr>
          <p:cNvGrpSpPr/>
          <p:nvPr/>
        </p:nvGrpSpPr>
        <p:grpSpPr>
          <a:xfrm>
            <a:off x="9246744" y="4533972"/>
            <a:ext cx="2527370" cy="1477328"/>
            <a:chOff x="6210998" y="1433695"/>
            <a:chExt cx="2229890" cy="1051006"/>
          </a:xfrm>
          <a:noFill/>
        </p:grpSpPr>
        <p:sp>
          <p:nvSpPr>
            <p:cNvPr id="57" name="TextBox 56">
              <a:extLst>
                <a:ext uri="{FF2B5EF4-FFF2-40B4-BE49-F238E27FC236}">
                  <a16:creationId xmlns:a16="http://schemas.microsoft.com/office/drawing/2014/main" id="{455F87C4-2650-412A-A076-1D450834B67F}"/>
                </a:ext>
              </a:extLst>
            </p:cNvPr>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8" name="TextBox 57">
              <a:extLst>
                <a:ext uri="{FF2B5EF4-FFF2-40B4-BE49-F238E27FC236}">
                  <a16:creationId xmlns:a16="http://schemas.microsoft.com/office/drawing/2014/main" id="{725CD474-8439-41B4-9ADC-F7CF226FADA3}"/>
                </a:ext>
              </a:extLst>
            </p:cNvPr>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79063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Section Break</a:t>
            </a:r>
          </a:p>
        </p:txBody>
      </p:sp>
      <p:sp>
        <p:nvSpPr>
          <p:cNvPr id="3" name="Text Placeholder 2"/>
          <p:cNvSpPr>
            <a:spLocks noGrp="1"/>
          </p:cNvSpPr>
          <p:nvPr>
            <p:ph type="body" sz="quarter" idx="11"/>
          </p:nvPr>
        </p:nvSpPr>
        <p:spPr/>
        <p:txBody>
          <a:bodyPr/>
          <a:lstStyle/>
          <a:p>
            <a:r>
              <a:rPr lang="en-US" altLang="ko-KR" dirty="0"/>
              <a:t>Insert your subtitle here</a:t>
            </a:r>
          </a:p>
        </p:txBody>
      </p:sp>
    </p:spTree>
    <p:extLst>
      <p:ext uri="{BB962C8B-B14F-4D97-AF65-F5344CB8AC3E}">
        <p14:creationId xmlns:p14="http://schemas.microsoft.com/office/powerpoint/2010/main" val="110058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284293" y="4832948"/>
            <a:ext cx="5610686" cy="1200329"/>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Easy to change colors, photos and Text. Get a modern PowerPoint  Presentation that is beautifully designed. Easy to change colors, photos and Text.</a:t>
            </a:r>
            <a:endParaRPr lang="ko-KR" altLang="en-US" sz="1200" dirty="0">
              <a:solidFill>
                <a:schemeClr val="tx1">
                  <a:lumMod val="75000"/>
                  <a:lumOff val="25000"/>
                </a:schemeClr>
              </a:solidFill>
              <a:latin typeface="Arial" pitchFamily="34" charset="0"/>
              <a:cs typeface="Arial" pitchFamily="34" charset="0"/>
            </a:endParaRPr>
          </a:p>
        </p:txBody>
      </p:sp>
      <p:sp>
        <p:nvSpPr>
          <p:cNvPr id="19" name="Text Placeholder 13"/>
          <p:cNvSpPr txBox="1">
            <a:spLocks/>
          </p:cNvSpPr>
          <p:nvPr/>
        </p:nvSpPr>
        <p:spPr>
          <a:xfrm>
            <a:off x="714232" y="586780"/>
            <a:ext cx="2376264" cy="18902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000" dirty="0">
                <a:solidFill>
                  <a:schemeClr val="tx1">
                    <a:lumMod val="75000"/>
                    <a:lumOff val="25000"/>
                  </a:schemeClr>
                </a:solidFill>
                <a:cs typeface="Arial" pitchFamily="34" charset="0"/>
              </a:rPr>
              <a:t>Simple </a:t>
            </a:r>
            <a:r>
              <a:rPr lang="en-US" altLang="ko-KR" sz="4000" dirty="0">
                <a:solidFill>
                  <a:schemeClr val="accent1"/>
                </a:solidFill>
                <a:cs typeface="Arial" pitchFamily="34" charset="0"/>
              </a:rPr>
              <a:t>Images</a:t>
            </a:r>
            <a:r>
              <a:rPr lang="en-US" altLang="ko-KR" sz="4000" dirty="0">
                <a:solidFill>
                  <a:schemeClr val="tx1">
                    <a:lumMod val="75000"/>
                    <a:lumOff val="25000"/>
                  </a:schemeClr>
                </a:solidFill>
                <a:cs typeface="Arial" pitchFamily="34" charset="0"/>
              </a:rPr>
              <a:t> &amp; Contents</a:t>
            </a:r>
          </a:p>
        </p:txBody>
      </p:sp>
      <p:sp>
        <p:nvSpPr>
          <p:cNvPr id="8" name="Rectangle 19">
            <a:extLst>
              <a:ext uri="{FF2B5EF4-FFF2-40B4-BE49-F238E27FC236}">
                <a16:creationId xmlns:a16="http://schemas.microsoft.com/office/drawing/2014/main" id="{D2A55BE2-E946-4586-9DC8-345E10442832}"/>
              </a:ext>
            </a:extLst>
          </p:cNvPr>
          <p:cNvSpPr/>
          <p:nvPr/>
        </p:nvSpPr>
        <p:spPr>
          <a:xfrm>
            <a:off x="0" y="739803"/>
            <a:ext cx="540000"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F5679D"/>
              </a:solidFill>
            </a:endParaRPr>
          </a:p>
        </p:txBody>
      </p:sp>
      <p:sp>
        <p:nvSpPr>
          <p:cNvPr id="9" name="Rectangle 6">
            <a:extLst>
              <a:ext uri="{FF2B5EF4-FFF2-40B4-BE49-F238E27FC236}">
                <a16:creationId xmlns:a16="http://schemas.microsoft.com/office/drawing/2014/main" id="{9199CCC8-EEF3-41C2-92E5-0E06564C428D}"/>
              </a:ext>
            </a:extLst>
          </p:cNvPr>
          <p:cNvSpPr/>
          <p:nvPr/>
        </p:nvSpPr>
        <p:spPr>
          <a:xfrm>
            <a:off x="4747098" y="4494179"/>
            <a:ext cx="6682901" cy="18778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Picture Placeholder 1"/>
          <p:cNvSpPr>
            <a:spLocks noGrp="1"/>
          </p:cNvSpPr>
          <p:nvPr>
            <p:ph type="pic" idx="10"/>
          </p:nvPr>
        </p:nvSpPr>
        <p:spPr/>
      </p:sp>
      <p:sp>
        <p:nvSpPr>
          <p:cNvPr id="3" name="Picture Placeholder 2"/>
          <p:cNvSpPr>
            <a:spLocks noGrp="1"/>
          </p:cNvSpPr>
          <p:nvPr>
            <p:ph type="pic" idx="1"/>
          </p:nvPr>
        </p:nvSpPr>
        <p:spPr/>
      </p:sp>
    </p:spTree>
    <p:extLst>
      <p:ext uri="{BB962C8B-B14F-4D97-AF65-F5344CB8AC3E}">
        <p14:creationId xmlns:p14="http://schemas.microsoft.com/office/powerpoint/2010/main" val="1431680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30">
            <a:extLst>
              <a:ext uri="{FF2B5EF4-FFF2-40B4-BE49-F238E27FC236}">
                <a16:creationId xmlns:a16="http://schemas.microsoft.com/office/drawing/2014/main" id="{5BD337C0-3A63-4C7B-9064-95EB41F3143E}"/>
              </a:ext>
            </a:extLst>
          </p:cNvPr>
          <p:cNvSpPr/>
          <p:nvPr/>
        </p:nvSpPr>
        <p:spPr>
          <a:xfrm>
            <a:off x="918424" y="2047874"/>
            <a:ext cx="2576629" cy="4352925"/>
          </a:xfrm>
          <a:prstGeom prst="round2DiagRect">
            <a:avLst>
              <a:gd name="adj1" fmla="val 50000"/>
              <a:gd name="adj2" fmla="val 0"/>
            </a:avLst>
          </a:prstGeom>
          <a:solidFill>
            <a:schemeClr val="accent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18" name="Rounded Rectangle 30">
            <a:extLst>
              <a:ext uri="{FF2B5EF4-FFF2-40B4-BE49-F238E27FC236}">
                <a16:creationId xmlns:a16="http://schemas.microsoft.com/office/drawing/2014/main" id="{63552E8C-5AEC-4658-842E-0083EA682BC5}"/>
              </a:ext>
            </a:extLst>
          </p:cNvPr>
          <p:cNvSpPr/>
          <p:nvPr/>
        </p:nvSpPr>
        <p:spPr>
          <a:xfrm>
            <a:off x="3627104" y="2047874"/>
            <a:ext cx="2576629" cy="4352925"/>
          </a:xfrm>
          <a:prstGeom prst="round2DiagRect">
            <a:avLst>
              <a:gd name="adj1" fmla="val 50000"/>
              <a:gd name="adj2" fmla="val 0"/>
            </a:avLst>
          </a:pr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19" name="Rounded Rectangle 30">
            <a:extLst>
              <a:ext uri="{FF2B5EF4-FFF2-40B4-BE49-F238E27FC236}">
                <a16:creationId xmlns:a16="http://schemas.microsoft.com/office/drawing/2014/main" id="{757A0D88-4F89-4C04-81E8-CAF2A1819EE4}"/>
              </a:ext>
            </a:extLst>
          </p:cNvPr>
          <p:cNvSpPr/>
          <p:nvPr/>
        </p:nvSpPr>
        <p:spPr>
          <a:xfrm>
            <a:off x="6335784" y="2047874"/>
            <a:ext cx="2576629" cy="4352925"/>
          </a:xfrm>
          <a:prstGeom prst="round2DiagRect">
            <a:avLst>
              <a:gd name="adj1" fmla="val 50000"/>
              <a:gd name="adj2" fmla="val 0"/>
            </a:avLst>
          </a:prstGeom>
          <a:solidFill>
            <a:schemeClr val="accent3"/>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20" name="Rounded Rectangle 30">
            <a:extLst>
              <a:ext uri="{FF2B5EF4-FFF2-40B4-BE49-F238E27FC236}">
                <a16:creationId xmlns:a16="http://schemas.microsoft.com/office/drawing/2014/main" id="{45CA819F-B098-4C64-88BA-3632FA820D66}"/>
              </a:ext>
            </a:extLst>
          </p:cNvPr>
          <p:cNvSpPr/>
          <p:nvPr/>
        </p:nvSpPr>
        <p:spPr>
          <a:xfrm>
            <a:off x="9044464" y="2047874"/>
            <a:ext cx="2576629" cy="4352925"/>
          </a:xfrm>
          <a:prstGeom prst="round2DiagRect">
            <a:avLst>
              <a:gd name="adj1" fmla="val 50000"/>
              <a:gd name="adj2" fmla="val 0"/>
            </a:avLst>
          </a:prstGeom>
          <a:solidFill>
            <a:schemeClr val="accent4"/>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2" name="Text Placeholder 1"/>
          <p:cNvSpPr>
            <a:spLocks noGrp="1"/>
          </p:cNvSpPr>
          <p:nvPr>
            <p:ph type="body" sz="quarter" idx="10"/>
          </p:nvPr>
        </p:nvSpPr>
        <p:spPr/>
        <p:txBody>
          <a:bodyPr/>
          <a:lstStyle/>
          <a:p>
            <a:r>
              <a:rPr lang="en-US" dirty="0"/>
              <a:t>Infographic Style</a:t>
            </a:r>
          </a:p>
        </p:txBody>
      </p:sp>
      <p:graphicFrame>
        <p:nvGraphicFramePr>
          <p:cNvPr id="3" name="Table 8">
            <a:extLst>
              <a:ext uri="{FF2B5EF4-FFF2-40B4-BE49-F238E27FC236}">
                <a16:creationId xmlns:a16="http://schemas.microsoft.com/office/drawing/2014/main" id="{F52A869E-962A-4D9A-ABF0-5914DD40D987}"/>
              </a:ext>
            </a:extLst>
          </p:cNvPr>
          <p:cNvGraphicFramePr>
            <a:graphicFrameLocks noGrp="1"/>
          </p:cNvGraphicFramePr>
          <p:nvPr>
            <p:extLst>
              <p:ext uri="{D42A27DB-BD31-4B8C-83A1-F6EECF244321}">
                <p14:modId xmlns:p14="http://schemas.microsoft.com/office/powerpoint/2010/main" val="2302560938"/>
              </p:ext>
            </p:extLst>
          </p:nvPr>
        </p:nvGraphicFramePr>
        <p:xfrm>
          <a:off x="3749266" y="212279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346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bg1"/>
                          </a:solidFill>
                          <a:latin typeface="+mn-lt"/>
                          <a:cs typeface="Arial" pitchFamily="34" charset="0"/>
                        </a:rPr>
                        <a:t>02</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PowerPoint Presentation </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itchFamily="34" charset="0"/>
                        </a:rPr>
                        <a:t>You can simply impress your audience and add a unique zing</a:t>
                      </a:r>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I hope and I believe that this Template will your Time, Money and Reputation. </a:t>
                      </a: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Easy to change colors, photos and Text.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5" name="Table 14">
            <a:extLst>
              <a:ext uri="{FF2B5EF4-FFF2-40B4-BE49-F238E27FC236}">
                <a16:creationId xmlns:a16="http://schemas.microsoft.com/office/drawing/2014/main" id="{34C0F995-14B1-4BE1-A733-181F04119642}"/>
              </a:ext>
            </a:extLst>
          </p:cNvPr>
          <p:cNvGraphicFramePr>
            <a:graphicFrameLocks noGrp="1"/>
          </p:cNvGraphicFramePr>
          <p:nvPr>
            <p:extLst>
              <p:ext uri="{D42A27DB-BD31-4B8C-83A1-F6EECF244321}">
                <p14:modId xmlns:p14="http://schemas.microsoft.com/office/powerpoint/2010/main" val="1097193728"/>
              </p:ext>
            </p:extLst>
          </p:nvPr>
        </p:nvGraphicFramePr>
        <p:xfrm>
          <a:off x="6457946" y="212279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346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bg1"/>
                          </a:solidFill>
                          <a:latin typeface="+mn-lt"/>
                          <a:cs typeface="Arial" pitchFamily="34" charset="0"/>
                        </a:rPr>
                        <a:t>03</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PowerPoint Presentation </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itchFamily="34" charset="0"/>
                        </a:rPr>
                        <a:t>You can simply impress your audience and add a unique zing</a:t>
                      </a:r>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I hope and I believe that this Template will your Time, Money and Reputation. </a:t>
                      </a: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Easy to change colors, photos and Text.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6" name="Table 15">
            <a:extLst>
              <a:ext uri="{FF2B5EF4-FFF2-40B4-BE49-F238E27FC236}">
                <a16:creationId xmlns:a16="http://schemas.microsoft.com/office/drawing/2014/main" id="{5803EB29-D32A-4F7E-A470-3D5F14D63E9F}"/>
              </a:ext>
            </a:extLst>
          </p:cNvPr>
          <p:cNvGraphicFramePr>
            <a:graphicFrameLocks noGrp="1"/>
          </p:cNvGraphicFramePr>
          <p:nvPr>
            <p:extLst>
              <p:ext uri="{D42A27DB-BD31-4B8C-83A1-F6EECF244321}">
                <p14:modId xmlns:p14="http://schemas.microsoft.com/office/powerpoint/2010/main" val="2165703177"/>
              </p:ext>
            </p:extLst>
          </p:nvPr>
        </p:nvGraphicFramePr>
        <p:xfrm>
          <a:off x="9166626" y="212279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346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bg1"/>
                          </a:solidFill>
                          <a:latin typeface="+mn-lt"/>
                          <a:cs typeface="Arial" pitchFamily="34" charset="0"/>
                        </a:rPr>
                        <a:t>04</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PowerPoint Presentation </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itchFamily="34" charset="0"/>
                        </a:rPr>
                        <a:t>You can simply impress your audience and add a unique zing</a:t>
                      </a:r>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I hope and I believe that this Template will your Time, Money and Reputation. </a:t>
                      </a: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Easy to change colors, photos and Text.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2DB795D8-FC56-4C4D-BC30-18C59FBF7BB3}"/>
              </a:ext>
            </a:extLst>
          </p:cNvPr>
          <p:cNvGraphicFramePr>
            <a:graphicFrameLocks noGrp="1"/>
          </p:cNvGraphicFramePr>
          <p:nvPr>
            <p:extLst>
              <p:ext uri="{D42A27DB-BD31-4B8C-83A1-F6EECF244321}">
                <p14:modId xmlns:p14="http://schemas.microsoft.com/office/powerpoint/2010/main" val="1820188503"/>
              </p:ext>
            </p:extLst>
          </p:nvPr>
        </p:nvGraphicFramePr>
        <p:xfrm>
          <a:off x="1040586" y="212279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346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bg1"/>
                          </a:solidFill>
                          <a:latin typeface="+mn-lt"/>
                          <a:cs typeface="Arial" pitchFamily="34" charset="0"/>
                        </a:rPr>
                        <a:t>01</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PowerPoint Presentation </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itchFamily="34" charset="0"/>
                        </a:rPr>
                        <a:t>You can simply impress your audience and add a unique zing</a:t>
                      </a:r>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I hope and I believe that this Template will your Time, Money and Reputation. </a:t>
                      </a: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Easy to change colors, photos and Text.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31" name="그룹 30">
            <a:extLst>
              <a:ext uri="{FF2B5EF4-FFF2-40B4-BE49-F238E27FC236}">
                <a16:creationId xmlns:a16="http://schemas.microsoft.com/office/drawing/2014/main" id="{A4D52A82-0321-43A6-B25E-7EAD71EC0C4F}"/>
              </a:ext>
            </a:extLst>
          </p:cNvPr>
          <p:cNvGrpSpPr>
            <a:grpSpLocks noChangeAspect="1"/>
          </p:cNvGrpSpPr>
          <p:nvPr/>
        </p:nvGrpSpPr>
        <p:grpSpPr>
          <a:xfrm rot="1801412">
            <a:off x="3175237" y="1663958"/>
            <a:ext cx="639630" cy="336045"/>
            <a:chOff x="5009213" y="4726700"/>
            <a:chExt cx="538826" cy="283085"/>
          </a:xfrm>
          <a:solidFill>
            <a:schemeClr val="accent1"/>
          </a:solidFill>
        </p:grpSpPr>
        <p:sp>
          <p:nvSpPr>
            <p:cNvPr id="32" name="자유형: 도형 31">
              <a:extLst>
                <a:ext uri="{FF2B5EF4-FFF2-40B4-BE49-F238E27FC236}">
                  <a16:creationId xmlns:a16="http://schemas.microsoft.com/office/drawing/2014/main" id="{DCBB9F15-621C-48FE-B813-371FAC4B4F40}"/>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자유형: 도형 32">
              <a:extLst>
                <a:ext uri="{FF2B5EF4-FFF2-40B4-BE49-F238E27FC236}">
                  <a16:creationId xmlns:a16="http://schemas.microsoft.com/office/drawing/2014/main" id="{DA04B006-12CF-423A-AAFB-1FEF5ED104A2}"/>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 name="그룹 33">
            <a:extLst>
              <a:ext uri="{FF2B5EF4-FFF2-40B4-BE49-F238E27FC236}">
                <a16:creationId xmlns:a16="http://schemas.microsoft.com/office/drawing/2014/main" id="{16B68F65-D524-4184-84DC-4F18470E8B7A}"/>
              </a:ext>
            </a:extLst>
          </p:cNvPr>
          <p:cNvGrpSpPr>
            <a:grpSpLocks noChangeAspect="1"/>
          </p:cNvGrpSpPr>
          <p:nvPr/>
        </p:nvGrpSpPr>
        <p:grpSpPr>
          <a:xfrm rot="1800000">
            <a:off x="5875254" y="1663880"/>
            <a:ext cx="639631" cy="336045"/>
            <a:chOff x="5009213" y="4726700"/>
            <a:chExt cx="538826" cy="283085"/>
          </a:xfrm>
          <a:solidFill>
            <a:schemeClr val="accent2"/>
          </a:solidFill>
        </p:grpSpPr>
        <p:sp>
          <p:nvSpPr>
            <p:cNvPr id="35" name="자유형: 도형 34">
              <a:extLst>
                <a:ext uri="{FF2B5EF4-FFF2-40B4-BE49-F238E27FC236}">
                  <a16:creationId xmlns:a16="http://schemas.microsoft.com/office/drawing/2014/main" id="{7133B1AB-5C79-41EE-8274-A5DB4520284B}"/>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도형 35">
              <a:extLst>
                <a:ext uri="{FF2B5EF4-FFF2-40B4-BE49-F238E27FC236}">
                  <a16:creationId xmlns:a16="http://schemas.microsoft.com/office/drawing/2014/main" id="{886587B0-9847-4308-AEEE-4BB9EA752C2A}"/>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7" name="그룹 36">
            <a:extLst>
              <a:ext uri="{FF2B5EF4-FFF2-40B4-BE49-F238E27FC236}">
                <a16:creationId xmlns:a16="http://schemas.microsoft.com/office/drawing/2014/main" id="{C6594156-D60F-4FB4-A444-F43DB15E742A}"/>
              </a:ext>
            </a:extLst>
          </p:cNvPr>
          <p:cNvGrpSpPr>
            <a:grpSpLocks noChangeAspect="1"/>
          </p:cNvGrpSpPr>
          <p:nvPr/>
        </p:nvGrpSpPr>
        <p:grpSpPr>
          <a:xfrm rot="1800000">
            <a:off x="8575272" y="1663879"/>
            <a:ext cx="639630" cy="336045"/>
            <a:chOff x="5009213" y="4726700"/>
            <a:chExt cx="538826" cy="283085"/>
          </a:xfrm>
          <a:solidFill>
            <a:schemeClr val="accent3"/>
          </a:solidFill>
        </p:grpSpPr>
        <p:sp>
          <p:nvSpPr>
            <p:cNvPr id="38" name="자유형: 도형 37">
              <a:extLst>
                <a:ext uri="{FF2B5EF4-FFF2-40B4-BE49-F238E27FC236}">
                  <a16:creationId xmlns:a16="http://schemas.microsoft.com/office/drawing/2014/main" id="{1BE9BBC4-F181-4D3B-9C69-8BB2953109E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자유형: 도형 38">
              <a:extLst>
                <a:ext uri="{FF2B5EF4-FFF2-40B4-BE49-F238E27FC236}">
                  <a16:creationId xmlns:a16="http://schemas.microsoft.com/office/drawing/2014/main" id="{27D4EB3A-F48B-4705-A804-F23B59B93A33}"/>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0" name="그룹 39">
            <a:extLst>
              <a:ext uri="{FF2B5EF4-FFF2-40B4-BE49-F238E27FC236}">
                <a16:creationId xmlns:a16="http://schemas.microsoft.com/office/drawing/2014/main" id="{5CF5713A-D215-479F-B2BB-6FD21FFB6F18}"/>
              </a:ext>
            </a:extLst>
          </p:cNvPr>
          <p:cNvGrpSpPr>
            <a:grpSpLocks noChangeAspect="1"/>
          </p:cNvGrpSpPr>
          <p:nvPr/>
        </p:nvGrpSpPr>
        <p:grpSpPr>
          <a:xfrm rot="1800000">
            <a:off x="11275289" y="1663879"/>
            <a:ext cx="639630" cy="336045"/>
            <a:chOff x="5009213" y="4726700"/>
            <a:chExt cx="538826" cy="283085"/>
          </a:xfrm>
          <a:solidFill>
            <a:schemeClr val="accent4"/>
          </a:solidFill>
        </p:grpSpPr>
        <p:sp>
          <p:nvSpPr>
            <p:cNvPr id="41" name="자유형: 도형 40">
              <a:extLst>
                <a:ext uri="{FF2B5EF4-FFF2-40B4-BE49-F238E27FC236}">
                  <a16:creationId xmlns:a16="http://schemas.microsoft.com/office/drawing/2014/main" id="{0D236082-AF55-4F54-94E8-E78C59F9169E}"/>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자유형: 도형 41">
              <a:extLst>
                <a:ext uri="{FF2B5EF4-FFF2-40B4-BE49-F238E27FC236}">
                  <a16:creationId xmlns:a16="http://schemas.microsoft.com/office/drawing/2014/main" id="{67AF86D6-278D-42B6-A1D6-784E28850B31}"/>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829037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aphicFrame>
        <p:nvGraphicFramePr>
          <p:cNvPr id="3" name="Table 6">
            <a:extLst>
              <a:ext uri="{FF2B5EF4-FFF2-40B4-BE49-F238E27FC236}">
                <a16:creationId xmlns:a16="http://schemas.microsoft.com/office/drawing/2014/main" id="{0D0EE8CD-2B77-4CA1-AA9C-BB0D633392D2}"/>
              </a:ext>
            </a:extLst>
          </p:cNvPr>
          <p:cNvGraphicFramePr>
            <a:graphicFrameLocks noGrp="1"/>
          </p:cNvGraphicFramePr>
          <p:nvPr>
            <p:extLst>
              <p:ext uri="{D42A27DB-BD31-4B8C-83A1-F6EECF244321}">
                <p14:modId xmlns:p14="http://schemas.microsoft.com/office/powerpoint/2010/main" val="524076905"/>
              </p:ext>
            </p:extLst>
          </p:nvPr>
        </p:nvGraphicFramePr>
        <p:xfrm>
          <a:off x="9294527" y="2027543"/>
          <a:ext cx="2124000" cy="3955440"/>
        </p:xfrm>
        <a:graphic>
          <a:graphicData uri="http://schemas.openxmlformats.org/drawingml/2006/table">
            <a:tbl>
              <a:tblPr firstRow="1" bandRow="1">
                <a:tableStyleId>{5940675A-B579-460E-94D1-54222C63F5DA}</a:tableStyleId>
              </a:tblPr>
              <a:tblGrid>
                <a:gridCol w="239318">
                  <a:extLst>
                    <a:ext uri="{9D8B030D-6E8A-4147-A177-3AD203B41FA5}">
                      <a16:colId xmlns:a16="http://schemas.microsoft.com/office/drawing/2014/main" val="20000"/>
                    </a:ext>
                  </a:extLst>
                </a:gridCol>
                <a:gridCol w="1645364">
                  <a:extLst>
                    <a:ext uri="{9D8B030D-6E8A-4147-A177-3AD203B41FA5}">
                      <a16:colId xmlns:a16="http://schemas.microsoft.com/office/drawing/2014/main" val="20001"/>
                    </a:ext>
                  </a:extLst>
                </a:gridCol>
                <a:gridCol w="239318">
                  <a:extLst>
                    <a:ext uri="{9D8B030D-6E8A-4147-A177-3AD203B41FA5}">
                      <a16:colId xmlns:a16="http://schemas.microsoft.com/office/drawing/2014/main" val="20002"/>
                    </a:ext>
                  </a:extLst>
                </a:gridCol>
              </a:tblGrid>
              <a:tr h="367948">
                <a:tc gridSpan="3">
                  <a:txBody>
                    <a:bodyPr/>
                    <a:lstStyle/>
                    <a:p>
                      <a:pPr algn="ctr"/>
                      <a:r>
                        <a:rPr lang="en-US" altLang="ko-KR" sz="1400" b="1" dirty="0">
                          <a:solidFill>
                            <a:schemeClr val="tx1">
                              <a:lumMod val="75000"/>
                              <a:lumOff val="25000"/>
                            </a:schemeClr>
                          </a:solidFill>
                          <a:latin typeface="+mn-lt"/>
                          <a:cs typeface="Arial" pitchFamily="34" charset="0"/>
                        </a:rPr>
                        <a:t>Contents</a:t>
                      </a:r>
                      <a:endParaRPr lang="ko-KR" altLang="en-US" sz="1400" b="1" dirty="0">
                        <a:solidFill>
                          <a:schemeClr val="tx1">
                            <a:lumMod val="75000"/>
                            <a:lumOff val="25000"/>
                          </a:schemeClr>
                        </a:solidFill>
                        <a:latin typeface="+mn-lt"/>
                        <a:cs typeface="Arial" pitchFamily="34" charset="0"/>
                      </a:endParaRPr>
                    </a:p>
                  </a:txBody>
                  <a:tcPr marL="75112" marR="75112" marT="37556" marB="37556"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11856">
                <a:tc gridSpan="3">
                  <a:txBody>
                    <a:bodyPr/>
                    <a:lstStyle/>
                    <a:p>
                      <a:pPr algn="ctr" latinLnBrk="1"/>
                      <a:r>
                        <a:rPr lang="en-US" altLang="ko-KR" sz="4000" b="1" dirty="0">
                          <a:solidFill>
                            <a:schemeClr val="tx1">
                              <a:lumMod val="75000"/>
                              <a:lumOff val="25000"/>
                            </a:schemeClr>
                          </a:solidFill>
                          <a:latin typeface="+mn-lt"/>
                          <a:cs typeface="Arial" pitchFamily="34" charset="0"/>
                        </a:rPr>
                        <a:t>$30</a:t>
                      </a:r>
                    </a:p>
                  </a:txBody>
                  <a:tcPr marL="75112" marR="75112" marT="37556" marB="37556"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905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7948">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75112" marR="75112" marT="37556" marB="37556"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8"/>
                  </a:ext>
                </a:extLst>
              </a:tr>
            </a:tbl>
          </a:graphicData>
        </a:graphic>
      </p:graphicFrame>
      <p:graphicFrame>
        <p:nvGraphicFramePr>
          <p:cNvPr id="4" name="Table 6">
            <a:extLst>
              <a:ext uri="{FF2B5EF4-FFF2-40B4-BE49-F238E27FC236}">
                <a16:creationId xmlns:a16="http://schemas.microsoft.com/office/drawing/2014/main" id="{BEF9155E-2F7E-4A3B-8A47-5A9B20EC9A77}"/>
              </a:ext>
            </a:extLst>
          </p:cNvPr>
          <p:cNvGraphicFramePr>
            <a:graphicFrameLocks noGrp="1"/>
          </p:cNvGraphicFramePr>
          <p:nvPr>
            <p:extLst>
              <p:ext uri="{D42A27DB-BD31-4B8C-83A1-F6EECF244321}">
                <p14:modId xmlns:p14="http://schemas.microsoft.com/office/powerpoint/2010/main" val="3481287773"/>
              </p:ext>
            </p:extLst>
          </p:nvPr>
        </p:nvGraphicFramePr>
        <p:xfrm>
          <a:off x="5016021" y="2027543"/>
          <a:ext cx="2124000" cy="3955440"/>
        </p:xfrm>
        <a:graphic>
          <a:graphicData uri="http://schemas.openxmlformats.org/drawingml/2006/table">
            <a:tbl>
              <a:tblPr firstRow="1" bandRow="1">
                <a:tableStyleId>{5940675A-B579-460E-94D1-54222C63F5DA}</a:tableStyleId>
              </a:tblPr>
              <a:tblGrid>
                <a:gridCol w="239318">
                  <a:extLst>
                    <a:ext uri="{9D8B030D-6E8A-4147-A177-3AD203B41FA5}">
                      <a16:colId xmlns:a16="http://schemas.microsoft.com/office/drawing/2014/main" val="20000"/>
                    </a:ext>
                  </a:extLst>
                </a:gridCol>
                <a:gridCol w="1645364">
                  <a:extLst>
                    <a:ext uri="{9D8B030D-6E8A-4147-A177-3AD203B41FA5}">
                      <a16:colId xmlns:a16="http://schemas.microsoft.com/office/drawing/2014/main" val="20001"/>
                    </a:ext>
                  </a:extLst>
                </a:gridCol>
                <a:gridCol w="239318">
                  <a:extLst>
                    <a:ext uri="{9D8B030D-6E8A-4147-A177-3AD203B41FA5}">
                      <a16:colId xmlns:a16="http://schemas.microsoft.com/office/drawing/2014/main" val="20002"/>
                    </a:ext>
                  </a:extLst>
                </a:gridCol>
              </a:tblGrid>
              <a:tr h="367948">
                <a:tc gridSpan="3">
                  <a:txBody>
                    <a:bodyPr/>
                    <a:lstStyle/>
                    <a:p>
                      <a:pPr algn="ctr"/>
                      <a:r>
                        <a:rPr lang="en-US" altLang="ko-KR" sz="1400" b="1" dirty="0">
                          <a:solidFill>
                            <a:schemeClr val="tx1">
                              <a:lumMod val="75000"/>
                              <a:lumOff val="25000"/>
                            </a:schemeClr>
                          </a:solidFill>
                          <a:latin typeface="+mn-lt"/>
                          <a:cs typeface="Arial" pitchFamily="34" charset="0"/>
                        </a:rPr>
                        <a:t>Contents</a:t>
                      </a:r>
                      <a:endParaRPr lang="ko-KR" altLang="en-US" sz="1400" b="1" dirty="0">
                        <a:solidFill>
                          <a:schemeClr val="tx1">
                            <a:lumMod val="75000"/>
                            <a:lumOff val="25000"/>
                          </a:schemeClr>
                        </a:solidFill>
                        <a:latin typeface="+mn-lt"/>
                        <a:cs typeface="Arial" pitchFamily="34" charset="0"/>
                      </a:endParaRPr>
                    </a:p>
                  </a:txBody>
                  <a:tcPr marL="75112" marR="75112" marT="37556" marB="37556"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11856">
                <a:tc gridSpan="3">
                  <a:txBody>
                    <a:bodyPr/>
                    <a:lstStyle/>
                    <a:p>
                      <a:pPr algn="ctr" latinLnBrk="1"/>
                      <a:r>
                        <a:rPr lang="en-US" altLang="ko-KR" sz="4000" b="1" dirty="0">
                          <a:solidFill>
                            <a:schemeClr val="tx1">
                              <a:lumMod val="75000"/>
                              <a:lumOff val="25000"/>
                            </a:schemeClr>
                          </a:solidFill>
                          <a:latin typeface="+mn-lt"/>
                          <a:cs typeface="Arial" pitchFamily="34" charset="0"/>
                        </a:rPr>
                        <a:t>$25</a:t>
                      </a:r>
                    </a:p>
                  </a:txBody>
                  <a:tcPr marL="75112" marR="75112" marT="37556" marB="37556"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7948">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75112" marR="75112" marT="37556" marB="37556"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8"/>
                  </a:ext>
                </a:extLst>
              </a:tr>
            </a:tbl>
          </a:graphicData>
        </a:graphic>
      </p:graphicFrame>
      <p:graphicFrame>
        <p:nvGraphicFramePr>
          <p:cNvPr id="5" name="Table 9">
            <a:extLst>
              <a:ext uri="{FF2B5EF4-FFF2-40B4-BE49-F238E27FC236}">
                <a16:creationId xmlns:a16="http://schemas.microsoft.com/office/drawing/2014/main" id="{9328DCC9-89F5-4328-8EFF-61DA0758BC0E}"/>
              </a:ext>
            </a:extLst>
          </p:cNvPr>
          <p:cNvGraphicFramePr>
            <a:graphicFrameLocks noGrp="1"/>
          </p:cNvGraphicFramePr>
          <p:nvPr>
            <p:extLst>
              <p:ext uri="{D42A27DB-BD31-4B8C-83A1-F6EECF244321}">
                <p14:modId xmlns:p14="http://schemas.microsoft.com/office/powerpoint/2010/main" val="629108153"/>
              </p:ext>
            </p:extLst>
          </p:nvPr>
        </p:nvGraphicFramePr>
        <p:xfrm>
          <a:off x="6939274" y="1845261"/>
          <a:ext cx="2556000" cy="4320004"/>
        </p:xfrm>
        <a:graphic>
          <a:graphicData uri="http://schemas.openxmlformats.org/drawingml/2006/table">
            <a:tbl>
              <a:tblPr firstRow="1" bandRow="1">
                <a:tableStyleId>{5940675A-B579-460E-94D1-54222C63F5DA}</a:tableStyleId>
              </a:tblPr>
              <a:tblGrid>
                <a:gridCol w="287991">
                  <a:extLst>
                    <a:ext uri="{9D8B030D-6E8A-4147-A177-3AD203B41FA5}">
                      <a16:colId xmlns:a16="http://schemas.microsoft.com/office/drawing/2014/main" val="20000"/>
                    </a:ext>
                  </a:extLst>
                </a:gridCol>
                <a:gridCol w="1980018">
                  <a:extLst>
                    <a:ext uri="{9D8B030D-6E8A-4147-A177-3AD203B41FA5}">
                      <a16:colId xmlns:a16="http://schemas.microsoft.com/office/drawing/2014/main" val="20001"/>
                    </a:ext>
                  </a:extLst>
                </a:gridCol>
                <a:gridCol w="287991">
                  <a:extLst>
                    <a:ext uri="{9D8B030D-6E8A-4147-A177-3AD203B41FA5}">
                      <a16:colId xmlns:a16="http://schemas.microsoft.com/office/drawing/2014/main" val="20002"/>
                    </a:ext>
                  </a:extLst>
                </a:gridCol>
              </a:tblGrid>
              <a:tr h="401861">
                <a:tc gridSpan="3">
                  <a:txBody>
                    <a:bodyPr/>
                    <a:lstStyle/>
                    <a:p>
                      <a:pPr algn="ctr"/>
                      <a:r>
                        <a:rPr lang="en-US" altLang="ko-KR" sz="1600" b="1" dirty="0">
                          <a:solidFill>
                            <a:schemeClr val="bg1"/>
                          </a:solidFill>
                          <a:latin typeface="+mn-lt"/>
                          <a:cs typeface="Arial" pitchFamily="34" charset="0"/>
                        </a:rPr>
                        <a:t>Contents</a:t>
                      </a:r>
                      <a:endParaRPr lang="ko-KR" altLang="en-US" sz="1600" b="1" dirty="0">
                        <a:solidFill>
                          <a:schemeClr val="bg1"/>
                        </a:solidFill>
                        <a:latin typeface="+mn-lt"/>
                        <a:cs typeface="Arial" pitchFamily="34" charset="0"/>
                      </a:endParaRPr>
                    </a:p>
                  </a:txBody>
                  <a:tcPr marL="83779" marR="83779" marT="41889" marB="4188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105116">
                <a:tc gridSpan="3">
                  <a:txBody>
                    <a:bodyPr/>
                    <a:lstStyle/>
                    <a:p>
                      <a:pPr algn="ctr" latinLnBrk="1"/>
                      <a:r>
                        <a:rPr lang="en-US" altLang="ko-KR" sz="4500" b="1" dirty="0">
                          <a:solidFill>
                            <a:schemeClr val="bg1"/>
                          </a:solidFill>
                          <a:latin typeface="+mn-lt"/>
                          <a:cs typeface="Arial" pitchFamily="34" charset="0"/>
                        </a:rPr>
                        <a:t>$50</a:t>
                      </a:r>
                    </a:p>
                  </a:txBody>
                  <a:tcPr marL="83779" marR="83779" marT="41889" marB="4188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r h="401861">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Your Text  Here</a:t>
                      </a:r>
                      <a:endParaRPr lang="ko-KR" altLang="en-US" sz="1300" b="1" dirty="0">
                        <a:solidFill>
                          <a:schemeClr val="bg1"/>
                        </a:solidFill>
                        <a:latin typeface="+mn-lt"/>
                        <a:cs typeface="Arial" pitchFamily="34" charset="0"/>
                      </a:endParaRPr>
                    </a:p>
                  </a:txBody>
                  <a:tcPr marL="83779" marR="83779" marT="41889" marB="4188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8"/>
                  </a:ext>
                </a:extLst>
              </a:tr>
            </a:tbl>
          </a:graphicData>
        </a:graphic>
      </p:graphicFrame>
      <p:grpSp>
        <p:nvGrpSpPr>
          <p:cNvPr id="6" name="Group 9">
            <a:extLst>
              <a:ext uri="{FF2B5EF4-FFF2-40B4-BE49-F238E27FC236}">
                <a16:creationId xmlns:a16="http://schemas.microsoft.com/office/drawing/2014/main" id="{4FE68D7E-A2BF-4406-857A-131C68AF30C3}"/>
              </a:ext>
            </a:extLst>
          </p:cNvPr>
          <p:cNvGrpSpPr/>
          <p:nvPr/>
        </p:nvGrpSpPr>
        <p:grpSpPr>
          <a:xfrm>
            <a:off x="1594111" y="2066270"/>
            <a:ext cx="2968836" cy="3877985"/>
            <a:chOff x="5375474" y="2822446"/>
            <a:chExt cx="3312368" cy="3877985"/>
          </a:xfrm>
        </p:grpSpPr>
        <p:sp>
          <p:nvSpPr>
            <p:cNvPr id="7" name="TextBox 6">
              <a:extLst>
                <a:ext uri="{FF2B5EF4-FFF2-40B4-BE49-F238E27FC236}">
                  <a16:creationId xmlns:a16="http://schemas.microsoft.com/office/drawing/2014/main" id="{4BA34AC1-88E9-4CB8-BE6A-EE444D8C836D}"/>
                </a:ext>
              </a:extLst>
            </p:cNvPr>
            <p:cNvSpPr txBox="1"/>
            <p:nvPr/>
          </p:nvSpPr>
          <p:spPr>
            <a:xfrm>
              <a:off x="5375474" y="3099445"/>
              <a:ext cx="3312368" cy="360098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Get a modern PowerPoint  Presentation that is beautifully designed. I hope and I believe that this Template will your Time, Money and Reputation.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8" name="TextBox 7">
              <a:extLst>
                <a:ext uri="{FF2B5EF4-FFF2-40B4-BE49-F238E27FC236}">
                  <a16:creationId xmlns:a16="http://schemas.microsoft.com/office/drawing/2014/main" id="{DA019E3E-57E9-4429-8B59-CC58D3D937E8}"/>
                </a:ext>
              </a:extLst>
            </p:cNvPr>
            <p:cNvSpPr txBox="1"/>
            <p:nvPr/>
          </p:nvSpPr>
          <p:spPr>
            <a:xfrm>
              <a:off x="5375474" y="2822446"/>
              <a:ext cx="331236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35011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a16="http://schemas.microsoft.com/office/drawing/2014/main" id="{61BF5FE4-12E6-42F1-A18E-D78AC94C3877}"/>
              </a:ext>
            </a:extLst>
          </p:cNvPr>
          <p:cNvSpPr txBox="1">
            <a:spLocks/>
          </p:cNvSpPr>
          <p:nvPr/>
        </p:nvSpPr>
        <p:spPr>
          <a:xfrm>
            <a:off x="3967573" y="795571"/>
            <a:ext cx="4256855" cy="144016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dirty="0">
                <a:solidFill>
                  <a:schemeClr val="bg1"/>
                </a:solidFill>
              </a:rPr>
              <a:t>Simple Portfolio Designed</a:t>
            </a:r>
            <a:endParaRPr lang="ko-KR" altLang="en-US" dirty="0">
              <a:solidFill>
                <a:schemeClr val="bg1"/>
              </a:solidFill>
            </a:endParaRPr>
          </a:p>
        </p:txBody>
      </p:sp>
      <p:sp>
        <p:nvSpPr>
          <p:cNvPr id="7" name="TextBox 6">
            <a:extLst>
              <a:ext uri="{FF2B5EF4-FFF2-40B4-BE49-F238E27FC236}">
                <a16:creationId xmlns:a16="http://schemas.microsoft.com/office/drawing/2014/main" id="{30BA7DFD-FD6E-4E2E-B6B3-C8DD54820B73}"/>
              </a:ext>
            </a:extLst>
          </p:cNvPr>
          <p:cNvSpPr txBox="1"/>
          <p:nvPr/>
        </p:nvSpPr>
        <p:spPr>
          <a:xfrm>
            <a:off x="4709161" y="2823998"/>
            <a:ext cx="2773680" cy="2677656"/>
          </a:xfrm>
          <a:prstGeom prst="rect">
            <a:avLst/>
          </a:prstGeom>
          <a:solidFill>
            <a:schemeClr val="tx1">
              <a:alpha val="20000"/>
            </a:schemeClr>
          </a:solid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 Easy to change colors, photos and Text. </a:t>
            </a:r>
          </a:p>
        </p:txBody>
      </p:sp>
      <p:sp>
        <p:nvSpPr>
          <p:cNvPr id="2" name="Picture Placeholder 1"/>
          <p:cNvSpPr>
            <a:spLocks noGrp="1"/>
          </p:cNvSpPr>
          <p:nvPr>
            <p:ph type="pic" idx="14"/>
          </p:nvPr>
        </p:nvSpPr>
        <p:spPr/>
      </p:sp>
    </p:spTree>
    <p:extLst>
      <p:ext uri="{BB962C8B-B14F-4D97-AF65-F5344CB8AC3E}">
        <p14:creationId xmlns:p14="http://schemas.microsoft.com/office/powerpoint/2010/main" val="416578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40" name="Block Arc 14">
            <a:extLst>
              <a:ext uri="{FF2B5EF4-FFF2-40B4-BE49-F238E27FC236}">
                <a16:creationId xmlns:a16="http://schemas.microsoft.com/office/drawing/2014/main" id="{F55E12F6-32BB-44FB-A0A2-F317E971CDC4}"/>
              </a:ext>
            </a:extLst>
          </p:cNvPr>
          <p:cNvSpPr/>
          <p:nvPr/>
        </p:nvSpPr>
        <p:spPr>
          <a:xfrm>
            <a:off x="4424834" y="2429802"/>
            <a:ext cx="3667855" cy="3667855"/>
          </a:xfrm>
          <a:prstGeom prst="blockArc">
            <a:avLst>
              <a:gd name="adj1" fmla="val 5159962"/>
              <a:gd name="adj2" fmla="val 1720847"/>
              <a:gd name="adj3" fmla="val 214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2" name="Oval 16">
            <a:extLst>
              <a:ext uri="{FF2B5EF4-FFF2-40B4-BE49-F238E27FC236}">
                <a16:creationId xmlns:a16="http://schemas.microsoft.com/office/drawing/2014/main" id="{0367C1AC-005F-4F67-B44F-5C7156BCB796}"/>
              </a:ext>
            </a:extLst>
          </p:cNvPr>
          <p:cNvSpPr/>
          <p:nvPr/>
        </p:nvSpPr>
        <p:spPr>
          <a:xfrm>
            <a:off x="7483935" y="4891342"/>
            <a:ext cx="699516" cy="699516"/>
          </a:xfrm>
          <a:prstGeom prst="ellipse">
            <a:avLst/>
          </a:prstGeom>
          <a:solidFill>
            <a:schemeClr val="accent5"/>
          </a:solidFill>
          <a:ln w="539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Oval 50">
            <a:extLst>
              <a:ext uri="{FF2B5EF4-FFF2-40B4-BE49-F238E27FC236}">
                <a16:creationId xmlns:a16="http://schemas.microsoft.com/office/drawing/2014/main" id="{9CB33665-EBE3-4615-A1D2-D9180D5B21D8}"/>
              </a:ext>
            </a:extLst>
          </p:cNvPr>
          <p:cNvSpPr/>
          <p:nvPr/>
        </p:nvSpPr>
        <p:spPr>
          <a:xfrm>
            <a:off x="5946089" y="2164546"/>
            <a:ext cx="699516" cy="699516"/>
          </a:xfrm>
          <a:prstGeom prst="ellipse">
            <a:avLst/>
          </a:prstGeom>
          <a:solidFill>
            <a:schemeClr val="accent3"/>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Oval 51">
            <a:extLst>
              <a:ext uri="{FF2B5EF4-FFF2-40B4-BE49-F238E27FC236}">
                <a16:creationId xmlns:a16="http://schemas.microsoft.com/office/drawing/2014/main" id="{9096FC0B-692B-41D4-9116-C00A10787883}"/>
              </a:ext>
            </a:extLst>
          </p:cNvPr>
          <p:cNvSpPr/>
          <p:nvPr/>
        </p:nvSpPr>
        <p:spPr>
          <a:xfrm>
            <a:off x="4339301" y="3135324"/>
            <a:ext cx="699516" cy="699516"/>
          </a:xfrm>
          <a:prstGeom prst="ellipse">
            <a:avLst/>
          </a:prstGeom>
          <a:solidFill>
            <a:schemeClr val="accent2"/>
          </a:solid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Oval 52">
            <a:extLst>
              <a:ext uri="{FF2B5EF4-FFF2-40B4-BE49-F238E27FC236}">
                <a16:creationId xmlns:a16="http://schemas.microsoft.com/office/drawing/2014/main" id="{7D78F723-35BC-48F0-80EB-69BB8177FF49}"/>
              </a:ext>
            </a:extLst>
          </p:cNvPr>
          <p:cNvSpPr/>
          <p:nvPr/>
        </p:nvSpPr>
        <p:spPr>
          <a:xfrm>
            <a:off x="4429024" y="4891342"/>
            <a:ext cx="699516" cy="699516"/>
          </a:xfrm>
          <a:prstGeom prst="ellipse">
            <a:avLst/>
          </a:prstGeom>
          <a:solidFill>
            <a:schemeClr val="accent1"/>
          </a:solid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Oval 53">
            <a:extLst>
              <a:ext uri="{FF2B5EF4-FFF2-40B4-BE49-F238E27FC236}">
                <a16:creationId xmlns:a16="http://schemas.microsoft.com/office/drawing/2014/main" id="{26A3920D-932F-46CF-9446-70BEFCAC42BA}"/>
              </a:ext>
            </a:extLst>
          </p:cNvPr>
          <p:cNvSpPr/>
          <p:nvPr/>
        </p:nvSpPr>
        <p:spPr>
          <a:xfrm>
            <a:off x="7470197" y="3035201"/>
            <a:ext cx="699516" cy="699516"/>
          </a:xfrm>
          <a:prstGeom prst="ellipse">
            <a:avLst/>
          </a:prstGeom>
          <a:solidFill>
            <a:schemeClr val="accent4"/>
          </a:solidFill>
          <a:ln w="539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6" name="Group 64">
            <a:extLst>
              <a:ext uri="{FF2B5EF4-FFF2-40B4-BE49-F238E27FC236}">
                <a16:creationId xmlns:a16="http://schemas.microsoft.com/office/drawing/2014/main" id="{C62B1DB2-3733-436A-98F0-AFA9AB48386F}"/>
              </a:ext>
            </a:extLst>
          </p:cNvPr>
          <p:cNvGrpSpPr/>
          <p:nvPr/>
        </p:nvGrpSpPr>
        <p:grpSpPr>
          <a:xfrm>
            <a:off x="7746848" y="1964513"/>
            <a:ext cx="2969298" cy="899548"/>
            <a:chOff x="1130190" y="4149080"/>
            <a:chExt cx="1523461" cy="899548"/>
          </a:xfrm>
        </p:grpSpPr>
        <p:sp>
          <p:nvSpPr>
            <p:cNvPr id="57" name="TextBox 56">
              <a:extLst>
                <a:ext uri="{FF2B5EF4-FFF2-40B4-BE49-F238E27FC236}">
                  <a16:creationId xmlns:a16="http://schemas.microsoft.com/office/drawing/2014/main" id="{40B702D8-A45D-4999-920B-D1323CA8428E}"/>
                </a:ext>
              </a:extLst>
            </p:cNvPr>
            <p:cNvSpPr txBox="1"/>
            <p:nvPr/>
          </p:nvSpPr>
          <p:spPr>
            <a:xfrm>
              <a:off x="1130190" y="4149080"/>
              <a:ext cx="1523461" cy="307777"/>
            </a:xfrm>
            <a:prstGeom prst="rect">
              <a:avLst/>
            </a:prstGeom>
            <a:noFill/>
          </p:spPr>
          <p:txBody>
            <a:bodyPr wrap="square" rtlCol="0">
              <a:spAutoFit/>
            </a:bodyPr>
            <a:lstStyle/>
            <a:p>
              <a:r>
                <a:rPr lang="en-US" altLang="ko-KR" sz="1400" b="1" dirty="0">
                  <a:solidFill>
                    <a:schemeClr val="accent3"/>
                  </a:solidFill>
                  <a:cs typeface="Arial" pitchFamily="34" charset="0"/>
                </a:rPr>
                <a:t>Your Text Here</a:t>
              </a:r>
              <a:endParaRPr lang="ko-KR" altLang="en-US" sz="1400" b="1" dirty="0">
                <a:solidFill>
                  <a:schemeClr val="accent3"/>
                </a:solidFill>
                <a:cs typeface="Arial" pitchFamily="34" charset="0"/>
              </a:endParaRPr>
            </a:p>
          </p:txBody>
        </p:sp>
        <p:sp>
          <p:nvSpPr>
            <p:cNvPr id="58" name="TextBox 57">
              <a:extLst>
                <a:ext uri="{FF2B5EF4-FFF2-40B4-BE49-F238E27FC236}">
                  <a16:creationId xmlns:a16="http://schemas.microsoft.com/office/drawing/2014/main" id="{0E1999AA-AD32-421D-97B6-4836ABCBB5BC}"/>
                </a:ext>
              </a:extLst>
            </p:cNvPr>
            <p:cNvSpPr txBox="1"/>
            <p:nvPr/>
          </p:nvSpPr>
          <p:spPr>
            <a:xfrm>
              <a:off x="1130190" y="4402297"/>
              <a:ext cx="152346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itchFamily="34" charset="0"/>
              </a:endParaRPr>
            </a:p>
          </p:txBody>
        </p:sp>
      </p:grpSp>
      <p:grpSp>
        <p:nvGrpSpPr>
          <p:cNvPr id="59" name="Group 67">
            <a:extLst>
              <a:ext uri="{FF2B5EF4-FFF2-40B4-BE49-F238E27FC236}">
                <a16:creationId xmlns:a16="http://schemas.microsoft.com/office/drawing/2014/main" id="{424544F2-8386-42DA-9CCC-8AF9034A81B7}"/>
              </a:ext>
            </a:extLst>
          </p:cNvPr>
          <p:cNvGrpSpPr/>
          <p:nvPr/>
        </p:nvGrpSpPr>
        <p:grpSpPr>
          <a:xfrm>
            <a:off x="8508194" y="3377143"/>
            <a:ext cx="2969298" cy="899548"/>
            <a:chOff x="1130190" y="4149080"/>
            <a:chExt cx="1523461" cy="899548"/>
          </a:xfrm>
        </p:grpSpPr>
        <p:sp>
          <p:nvSpPr>
            <p:cNvPr id="60" name="TextBox 59">
              <a:extLst>
                <a:ext uri="{FF2B5EF4-FFF2-40B4-BE49-F238E27FC236}">
                  <a16:creationId xmlns:a16="http://schemas.microsoft.com/office/drawing/2014/main" id="{CE2243F7-B422-477C-9606-6C0B5EF52364}"/>
                </a:ext>
              </a:extLst>
            </p:cNvPr>
            <p:cNvSpPr txBox="1"/>
            <p:nvPr/>
          </p:nvSpPr>
          <p:spPr>
            <a:xfrm>
              <a:off x="1130190" y="4149080"/>
              <a:ext cx="1523461" cy="307777"/>
            </a:xfrm>
            <a:prstGeom prst="rect">
              <a:avLst/>
            </a:prstGeom>
            <a:noFill/>
          </p:spPr>
          <p:txBody>
            <a:bodyPr wrap="square" rtlCol="0">
              <a:spAutoFit/>
            </a:bodyPr>
            <a:lstStyle/>
            <a:p>
              <a:r>
                <a:rPr lang="en-US" altLang="ko-KR" sz="1400" b="1" dirty="0">
                  <a:solidFill>
                    <a:schemeClr val="accent4"/>
                  </a:solidFill>
                  <a:cs typeface="Arial" pitchFamily="34" charset="0"/>
                </a:rPr>
                <a:t>Your Text Here</a:t>
              </a:r>
              <a:endParaRPr lang="ko-KR" altLang="en-US" sz="1400" b="1" dirty="0">
                <a:solidFill>
                  <a:schemeClr val="accent4"/>
                </a:solidFill>
                <a:cs typeface="Arial" pitchFamily="34" charset="0"/>
              </a:endParaRPr>
            </a:p>
          </p:txBody>
        </p:sp>
        <p:sp>
          <p:nvSpPr>
            <p:cNvPr id="61" name="TextBox 60">
              <a:extLst>
                <a:ext uri="{FF2B5EF4-FFF2-40B4-BE49-F238E27FC236}">
                  <a16:creationId xmlns:a16="http://schemas.microsoft.com/office/drawing/2014/main" id="{53705079-9A57-48F8-A54F-4FA896E695DB}"/>
                </a:ext>
              </a:extLst>
            </p:cNvPr>
            <p:cNvSpPr txBox="1"/>
            <p:nvPr/>
          </p:nvSpPr>
          <p:spPr>
            <a:xfrm>
              <a:off x="1130190" y="4402297"/>
              <a:ext cx="152346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itchFamily="34" charset="0"/>
              </a:endParaRPr>
            </a:p>
          </p:txBody>
        </p:sp>
      </p:grpSp>
      <p:grpSp>
        <p:nvGrpSpPr>
          <p:cNvPr id="62" name="Group 70">
            <a:extLst>
              <a:ext uri="{FF2B5EF4-FFF2-40B4-BE49-F238E27FC236}">
                <a16:creationId xmlns:a16="http://schemas.microsoft.com/office/drawing/2014/main" id="{139114C8-7C08-41D1-9211-4AD3DF2AEC21}"/>
              </a:ext>
            </a:extLst>
          </p:cNvPr>
          <p:cNvGrpSpPr/>
          <p:nvPr/>
        </p:nvGrpSpPr>
        <p:grpSpPr>
          <a:xfrm>
            <a:off x="8508194" y="4789773"/>
            <a:ext cx="2969298" cy="899548"/>
            <a:chOff x="1130190" y="4149080"/>
            <a:chExt cx="1523461" cy="899548"/>
          </a:xfrm>
        </p:grpSpPr>
        <p:sp>
          <p:nvSpPr>
            <p:cNvPr id="63" name="TextBox 62">
              <a:extLst>
                <a:ext uri="{FF2B5EF4-FFF2-40B4-BE49-F238E27FC236}">
                  <a16:creationId xmlns:a16="http://schemas.microsoft.com/office/drawing/2014/main" id="{91487A90-851F-49E9-9E4F-969A1520BBFF}"/>
                </a:ext>
              </a:extLst>
            </p:cNvPr>
            <p:cNvSpPr txBox="1"/>
            <p:nvPr/>
          </p:nvSpPr>
          <p:spPr>
            <a:xfrm>
              <a:off x="1130190" y="4149080"/>
              <a:ext cx="1523461" cy="307777"/>
            </a:xfrm>
            <a:prstGeom prst="rect">
              <a:avLst/>
            </a:prstGeom>
            <a:noFill/>
          </p:spPr>
          <p:txBody>
            <a:bodyPr wrap="square" rtlCol="0">
              <a:spAutoFit/>
            </a:bodyPr>
            <a:lstStyle/>
            <a:p>
              <a:r>
                <a:rPr lang="en-US" altLang="ko-KR" sz="1400" b="1" dirty="0">
                  <a:solidFill>
                    <a:schemeClr val="accent5"/>
                  </a:solidFill>
                  <a:cs typeface="Arial" pitchFamily="34" charset="0"/>
                </a:rPr>
                <a:t>Your Text Here</a:t>
              </a:r>
              <a:endParaRPr lang="ko-KR" altLang="en-US" sz="1400" b="1" dirty="0">
                <a:solidFill>
                  <a:schemeClr val="accent5"/>
                </a:solidFill>
                <a:cs typeface="Arial" pitchFamily="34" charset="0"/>
              </a:endParaRPr>
            </a:p>
          </p:txBody>
        </p:sp>
        <p:sp>
          <p:nvSpPr>
            <p:cNvPr id="64" name="TextBox 63">
              <a:extLst>
                <a:ext uri="{FF2B5EF4-FFF2-40B4-BE49-F238E27FC236}">
                  <a16:creationId xmlns:a16="http://schemas.microsoft.com/office/drawing/2014/main" id="{706DEFBF-E1C1-46D1-B1FC-E121F2C38487}"/>
                </a:ext>
              </a:extLst>
            </p:cNvPr>
            <p:cNvSpPr txBox="1"/>
            <p:nvPr/>
          </p:nvSpPr>
          <p:spPr>
            <a:xfrm>
              <a:off x="1130190" y="4402297"/>
              <a:ext cx="152346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itchFamily="34" charset="0"/>
              </a:endParaRPr>
            </a:p>
          </p:txBody>
        </p:sp>
      </p:grpSp>
      <p:grpSp>
        <p:nvGrpSpPr>
          <p:cNvPr id="65" name="Group 73">
            <a:extLst>
              <a:ext uri="{FF2B5EF4-FFF2-40B4-BE49-F238E27FC236}">
                <a16:creationId xmlns:a16="http://schemas.microsoft.com/office/drawing/2014/main" id="{813E1B12-0113-4264-9584-511FBB089FB9}"/>
              </a:ext>
            </a:extLst>
          </p:cNvPr>
          <p:cNvGrpSpPr/>
          <p:nvPr/>
        </p:nvGrpSpPr>
        <p:grpSpPr>
          <a:xfrm>
            <a:off x="997713" y="3377143"/>
            <a:ext cx="2977822" cy="899548"/>
            <a:chOff x="1130190" y="4149080"/>
            <a:chExt cx="1523461" cy="899548"/>
          </a:xfrm>
        </p:grpSpPr>
        <p:sp>
          <p:nvSpPr>
            <p:cNvPr id="66" name="TextBox 65">
              <a:extLst>
                <a:ext uri="{FF2B5EF4-FFF2-40B4-BE49-F238E27FC236}">
                  <a16:creationId xmlns:a16="http://schemas.microsoft.com/office/drawing/2014/main" id="{06C9F314-D1B7-4A05-80EC-2CEBF8391E4B}"/>
                </a:ext>
              </a:extLst>
            </p:cNvPr>
            <p:cNvSpPr txBox="1"/>
            <p:nvPr/>
          </p:nvSpPr>
          <p:spPr>
            <a:xfrm>
              <a:off x="1130190" y="4149080"/>
              <a:ext cx="1523461" cy="307777"/>
            </a:xfrm>
            <a:prstGeom prst="rect">
              <a:avLst/>
            </a:prstGeom>
            <a:noFill/>
          </p:spPr>
          <p:txBody>
            <a:bodyPr wrap="square" rtlCol="0">
              <a:spAutoFit/>
            </a:bodyPr>
            <a:lstStyle/>
            <a:p>
              <a:pPr algn="r"/>
              <a:r>
                <a:rPr lang="en-US" altLang="ko-KR" sz="1400" b="1" dirty="0">
                  <a:solidFill>
                    <a:schemeClr val="accent2"/>
                  </a:solidFill>
                  <a:cs typeface="Arial" pitchFamily="34" charset="0"/>
                </a:rPr>
                <a:t>Your Text Here</a:t>
              </a:r>
              <a:endParaRPr lang="ko-KR" altLang="en-US" sz="1400" b="1" dirty="0">
                <a:solidFill>
                  <a:schemeClr val="accent2"/>
                </a:solidFill>
                <a:cs typeface="Arial" pitchFamily="34" charset="0"/>
              </a:endParaRPr>
            </a:p>
          </p:txBody>
        </p:sp>
        <p:sp>
          <p:nvSpPr>
            <p:cNvPr id="67" name="TextBox 66">
              <a:extLst>
                <a:ext uri="{FF2B5EF4-FFF2-40B4-BE49-F238E27FC236}">
                  <a16:creationId xmlns:a16="http://schemas.microsoft.com/office/drawing/2014/main" id="{1A2BB158-EADB-4632-A7D0-5BB2AC915D92}"/>
                </a:ext>
              </a:extLst>
            </p:cNvPr>
            <p:cNvSpPr txBox="1"/>
            <p:nvPr/>
          </p:nvSpPr>
          <p:spPr>
            <a:xfrm>
              <a:off x="1130190" y="4402297"/>
              <a:ext cx="152346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itchFamily="34" charset="0"/>
              </a:endParaRPr>
            </a:p>
          </p:txBody>
        </p:sp>
      </p:grpSp>
      <p:grpSp>
        <p:nvGrpSpPr>
          <p:cNvPr id="68" name="Group 76">
            <a:extLst>
              <a:ext uri="{FF2B5EF4-FFF2-40B4-BE49-F238E27FC236}">
                <a16:creationId xmlns:a16="http://schemas.microsoft.com/office/drawing/2014/main" id="{988EC2CF-B9A1-4534-9BB3-B929D5F1FA9E}"/>
              </a:ext>
            </a:extLst>
          </p:cNvPr>
          <p:cNvGrpSpPr/>
          <p:nvPr/>
        </p:nvGrpSpPr>
        <p:grpSpPr>
          <a:xfrm>
            <a:off x="997713" y="4621929"/>
            <a:ext cx="2977822" cy="899548"/>
            <a:chOff x="1130190" y="4149080"/>
            <a:chExt cx="1523461" cy="899548"/>
          </a:xfrm>
        </p:grpSpPr>
        <p:sp>
          <p:nvSpPr>
            <p:cNvPr id="69" name="TextBox 68">
              <a:extLst>
                <a:ext uri="{FF2B5EF4-FFF2-40B4-BE49-F238E27FC236}">
                  <a16:creationId xmlns:a16="http://schemas.microsoft.com/office/drawing/2014/main" id="{F64348FB-04D3-4A45-B6CF-333203DF1D77}"/>
                </a:ext>
              </a:extLst>
            </p:cNvPr>
            <p:cNvSpPr txBox="1"/>
            <p:nvPr/>
          </p:nvSpPr>
          <p:spPr>
            <a:xfrm>
              <a:off x="1130190" y="4149080"/>
              <a:ext cx="1523461" cy="307777"/>
            </a:xfrm>
            <a:prstGeom prst="rect">
              <a:avLst/>
            </a:prstGeom>
            <a:noFill/>
          </p:spPr>
          <p:txBody>
            <a:bodyPr wrap="square" rtlCol="0">
              <a:spAutoFit/>
            </a:bodyPr>
            <a:lstStyle/>
            <a:p>
              <a:pPr algn="r"/>
              <a:r>
                <a:rPr lang="en-US" altLang="ko-KR" sz="1400" b="1" dirty="0">
                  <a:solidFill>
                    <a:schemeClr val="accent1"/>
                  </a:solidFill>
                  <a:cs typeface="Arial" pitchFamily="34" charset="0"/>
                </a:rPr>
                <a:t>Your Text Here</a:t>
              </a:r>
              <a:endParaRPr lang="ko-KR" altLang="en-US" sz="1400" b="1" dirty="0">
                <a:solidFill>
                  <a:schemeClr val="accent1"/>
                </a:solidFill>
                <a:cs typeface="Arial" pitchFamily="34" charset="0"/>
              </a:endParaRPr>
            </a:p>
          </p:txBody>
        </p:sp>
        <p:sp>
          <p:nvSpPr>
            <p:cNvPr id="70" name="TextBox 69">
              <a:extLst>
                <a:ext uri="{FF2B5EF4-FFF2-40B4-BE49-F238E27FC236}">
                  <a16:creationId xmlns:a16="http://schemas.microsoft.com/office/drawing/2014/main" id="{81CB22A2-9028-48CB-A09D-702CA434BD29}"/>
                </a:ext>
              </a:extLst>
            </p:cNvPr>
            <p:cNvSpPr txBox="1"/>
            <p:nvPr/>
          </p:nvSpPr>
          <p:spPr>
            <a:xfrm>
              <a:off x="1130190" y="4402297"/>
              <a:ext cx="152346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itchFamily="34" charset="0"/>
              </a:endParaRPr>
            </a:p>
          </p:txBody>
        </p:sp>
      </p:grpSp>
      <p:sp>
        <p:nvSpPr>
          <p:cNvPr id="71" name="Parallelogram 15">
            <a:extLst>
              <a:ext uri="{FF2B5EF4-FFF2-40B4-BE49-F238E27FC236}">
                <a16:creationId xmlns:a16="http://schemas.microsoft.com/office/drawing/2014/main" id="{48278ABA-639B-4F26-A091-07BD2C8C02EB}"/>
              </a:ext>
            </a:extLst>
          </p:cNvPr>
          <p:cNvSpPr/>
          <p:nvPr/>
        </p:nvSpPr>
        <p:spPr>
          <a:xfrm flipH="1">
            <a:off x="4598446" y="5067204"/>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2" name="Rounded Rectangle 32">
            <a:extLst>
              <a:ext uri="{FF2B5EF4-FFF2-40B4-BE49-F238E27FC236}">
                <a16:creationId xmlns:a16="http://schemas.microsoft.com/office/drawing/2014/main" id="{8BB97857-A559-48F1-B362-72C6ED8CC719}"/>
              </a:ext>
            </a:extLst>
          </p:cNvPr>
          <p:cNvSpPr/>
          <p:nvPr/>
        </p:nvSpPr>
        <p:spPr>
          <a:xfrm>
            <a:off x="4524103" y="3335294"/>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3" name="Rectangle 9">
            <a:extLst>
              <a:ext uri="{FF2B5EF4-FFF2-40B4-BE49-F238E27FC236}">
                <a16:creationId xmlns:a16="http://schemas.microsoft.com/office/drawing/2014/main" id="{F214FB7D-B959-4033-85DB-024BCDA531C7}"/>
              </a:ext>
            </a:extLst>
          </p:cNvPr>
          <p:cNvSpPr/>
          <p:nvPr/>
        </p:nvSpPr>
        <p:spPr>
          <a:xfrm>
            <a:off x="7666059" y="504297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4" name="Chord 15">
            <a:extLst>
              <a:ext uri="{FF2B5EF4-FFF2-40B4-BE49-F238E27FC236}">
                <a16:creationId xmlns:a16="http://schemas.microsoft.com/office/drawing/2014/main" id="{E7842420-54C4-4232-A06E-059E53431DE2}"/>
              </a:ext>
            </a:extLst>
          </p:cNvPr>
          <p:cNvSpPr/>
          <p:nvPr/>
        </p:nvSpPr>
        <p:spPr>
          <a:xfrm>
            <a:off x="6196994" y="2292304"/>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5" name="Rectangle 16">
            <a:extLst>
              <a:ext uri="{FF2B5EF4-FFF2-40B4-BE49-F238E27FC236}">
                <a16:creationId xmlns:a16="http://schemas.microsoft.com/office/drawing/2014/main" id="{86571639-95A4-4E6F-9CED-E2A73AF9AA90}"/>
              </a:ext>
            </a:extLst>
          </p:cNvPr>
          <p:cNvSpPr/>
          <p:nvPr/>
        </p:nvSpPr>
        <p:spPr>
          <a:xfrm>
            <a:off x="7615777" y="3258932"/>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Freeform 18">
            <a:extLst>
              <a:ext uri="{FF2B5EF4-FFF2-40B4-BE49-F238E27FC236}">
                <a16:creationId xmlns:a16="http://schemas.microsoft.com/office/drawing/2014/main" id="{1E929C08-BF25-4900-8BD5-2512C16DF22D}"/>
              </a:ext>
            </a:extLst>
          </p:cNvPr>
          <p:cNvSpPr>
            <a:spLocks/>
          </p:cNvSpPr>
          <p:nvPr/>
        </p:nvSpPr>
        <p:spPr bwMode="auto">
          <a:xfrm flipH="1">
            <a:off x="5438849" y="4047826"/>
            <a:ext cx="1829072" cy="2049831"/>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1800"/>
          </a:p>
        </p:txBody>
      </p:sp>
      <p:grpSp>
        <p:nvGrpSpPr>
          <p:cNvPr id="5" name="그룹 4">
            <a:extLst>
              <a:ext uri="{FF2B5EF4-FFF2-40B4-BE49-F238E27FC236}">
                <a16:creationId xmlns:a16="http://schemas.microsoft.com/office/drawing/2014/main" id="{DC1A4DC8-6BBA-4DAE-9E00-BC2EE9638641}"/>
              </a:ext>
            </a:extLst>
          </p:cNvPr>
          <p:cNvGrpSpPr/>
          <p:nvPr/>
        </p:nvGrpSpPr>
        <p:grpSpPr>
          <a:xfrm rot="924039">
            <a:off x="5868504" y="4078221"/>
            <a:ext cx="456214" cy="239683"/>
            <a:chOff x="5009213" y="4726700"/>
            <a:chExt cx="538826" cy="283085"/>
          </a:xfrm>
          <a:solidFill>
            <a:schemeClr val="accent1"/>
          </a:solidFill>
        </p:grpSpPr>
        <p:sp>
          <p:nvSpPr>
            <p:cNvPr id="4" name="자유형: 도형 3">
              <a:extLst>
                <a:ext uri="{FF2B5EF4-FFF2-40B4-BE49-F238E27FC236}">
                  <a16:creationId xmlns:a16="http://schemas.microsoft.com/office/drawing/2014/main" id="{0D0916BE-CAED-45A4-85A3-AC418DD467CA}"/>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자유형: 도형 87">
              <a:extLst>
                <a:ext uri="{FF2B5EF4-FFF2-40B4-BE49-F238E27FC236}">
                  <a16:creationId xmlns:a16="http://schemas.microsoft.com/office/drawing/2014/main" id="{E0F49AC3-9F25-4A9B-A85A-9B9E0210A09F}"/>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9" name="그룹 88">
            <a:extLst>
              <a:ext uri="{FF2B5EF4-FFF2-40B4-BE49-F238E27FC236}">
                <a16:creationId xmlns:a16="http://schemas.microsoft.com/office/drawing/2014/main" id="{66B326D3-66D5-4DD0-8223-AF42B3B642C5}"/>
              </a:ext>
            </a:extLst>
          </p:cNvPr>
          <p:cNvGrpSpPr/>
          <p:nvPr/>
        </p:nvGrpSpPr>
        <p:grpSpPr>
          <a:xfrm rot="21358805">
            <a:off x="5061430" y="4732546"/>
            <a:ext cx="538826" cy="283085"/>
            <a:chOff x="5009213" y="4726700"/>
            <a:chExt cx="538826" cy="283085"/>
          </a:xfrm>
          <a:solidFill>
            <a:schemeClr val="accent2"/>
          </a:solidFill>
        </p:grpSpPr>
        <p:sp>
          <p:nvSpPr>
            <p:cNvPr id="90" name="자유형: 도형 89">
              <a:extLst>
                <a:ext uri="{FF2B5EF4-FFF2-40B4-BE49-F238E27FC236}">
                  <a16:creationId xmlns:a16="http://schemas.microsoft.com/office/drawing/2014/main" id="{34F0EAAC-B818-47F4-BDDA-A3E611762F4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자유형: 도형 108">
              <a:extLst>
                <a:ext uri="{FF2B5EF4-FFF2-40B4-BE49-F238E27FC236}">
                  <a16:creationId xmlns:a16="http://schemas.microsoft.com/office/drawing/2014/main" id="{65B28963-C396-4AD4-8A40-F815F646A68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0" name="그룹 109">
            <a:extLst>
              <a:ext uri="{FF2B5EF4-FFF2-40B4-BE49-F238E27FC236}">
                <a16:creationId xmlns:a16="http://schemas.microsoft.com/office/drawing/2014/main" id="{6D7F9D6D-9425-4177-ACC1-88365DDF586E}"/>
              </a:ext>
            </a:extLst>
          </p:cNvPr>
          <p:cNvGrpSpPr/>
          <p:nvPr/>
        </p:nvGrpSpPr>
        <p:grpSpPr>
          <a:xfrm rot="20279366">
            <a:off x="5212632" y="4463823"/>
            <a:ext cx="485427" cy="255031"/>
            <a:chOff x="5009213" y="4726700"/>
            <a:chExt cx="538826" cy="283085"/>
          </a:xfrm>
          <a:solidFill>
            <a:schemeClr val="accent3"/>
          </a:solidFill>
        </p:grpSpPr>
        <p:sp>
          <p:nvSpPr>
            <p:cNvPr id="111" name="자유형: 도형 110">
              <a:extLst>
                <a:ext uri="{FF2B5EF4-FFF2-40B4-BE49-F238E27FC236}">
                  <a16:creationId xmlns:a16="http://schemas.microsoft.com/office/drawing/2014/main" id="{BE2B7B3A-E438-4483-B85A-FD44ED56AA4B}"/>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자유형: 도형 111">
              <a:extLst>
                <a:ext uri="{FF2B5EF4-FFF2-40B4-BE49-F238E27FC236}">
                  <a16:creationId xmlns:a16="http://schemas.microsoft.com/office/drawing/2014/main" id="{16BF8552-EDCE-449B-AB7D-E892658103A8}"/>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3" name="그룹 112">
            <a:extLst>
              <a:ext uri="{FF2B5EF4-FFF2-40B4-BE49-F238E27FC236}">
                <a16:creationId xmlns:a16="http://schemas.microsoft.com/office/drawing/2014/main" id="{4A78CB0F-39FE-4386-8F63-C1CF9DD04E5D}"/>
              </a:ext>
            </a:extLst>
          </p:cNvPr>
          <p:cNvGrpSpPr/>
          <p:nvPr/>
        </p:nvGrpSpPr>
        <p:grpSpPr>
          <a:xfrm rot="21112536">
            <a:off x="5421233" y="4004717"/>
            <a:ext cx="497110" cy="261169"/>
            <a:chOff x="5009213" y="4726700"/>
            <a:chExt cx="538826" cy="283085"/>
          </a:xfrm>
          <a:solidFill>
            <a:schemeClr val="accent4"/>
          </a:solidFill>
        </p:grpSpPr>
        <p:sp>
          <p:nvSpPr>
            <p:cNvPr id="114" name="자유형: 도형 113">
              <a:extLst>
                <a:ext uri="{FF2B5EF4-FFF2-40B4-BE49-F238E27FC236}">
                  <a16:creationId xmlns:a16="http://schemas.microsoft.com/office/drawing/2014/main" id="{7BE8219A-9E83-414B-8B20-9220F6A5CC9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5" name="자유형: 도형 114">
              <a:extLst>
                <a:ext uri="{FF2B5EF4-FFF2-40B4-BE49-F238E27FC236}">
                  <a16:creationId xmlns:a16="http://schemas.microsoft.com/office/drawing/2014/main" id="{F94BB3B1-CA0A-4FD2-B7FB-9715F159D51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6" name="그룹 115">
            <a:extLst>
              <a:ext uri="{FF2B5EF4-FFF2-40B4-BE49-F238E27FC236}">
                <a16:creationId xmlns:a16="http://schemas.microsoft.com/office/drawing/2014/main" id="{9A199816-0C0C-4FEE-9D0D-5A8B4E709EF7}"/>
              </a:ext>
            </a:extLst>
          </p:cNvPr>
          <p:cNvGrpSpPr/>
          <p:nvPr/>
        </p:nvGrpSpPr>
        <p:grpSpPr>
          <a:xfrm rot="2144580">
            <a:off x="7039814" y="4453062"/>
            <a:ext cx="456214" cy="239683"/>
            <a:chOff x="5009213" y="4726700"/>
            <a:chExt cx="538826" cy="283085"/>
          </a:xfrm>
          <a:solidFill>
            <a:schemeClr val="accent1"/>
          </a:solidFill>
        </p:grpSpPr>
        <p:sp>
          <p:nvSpPr>
            <p:cNvPr id="117" name="자유형: 도형 116">
              <a:extLst>
                <a:ext uri="{FF2B5EF4-FFF2-40B4-BE49-F238E27FC236}">
                  <a16:creationId xmlns:a16="http://schemas.microsoft.com/office/drawing/2014/main" id="{AB353DCD-2F10-4128-BD9F-F87CFCFFBC2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8" name="자유형: 도형 117">
              <a:extLst>
                <a:ext uri="{FF2B5EF4-FFF2-40B4-BE49-F238E27FC236}">
                  <a16:creationId xmlns:a16="http://schemas.microsoft.com/office/drawing/2014/main" id="{9D72B2AD-A3FA-402A-8C31-7F3DF59C54B0}"/>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9" name="그룹 118">
            <a:extLst>
              <a:ext uri="{FF2B5EF4-FFF2-40B4-BE49-F238E27FC236}">
                <a16:creationId xmlns:a16="http://schemas.microsoft.com/office/drawing/2014/main" id="{5D9AE9EA-82C9-4D83-9F7A-1D941991EE97}"/>
              </a:ext>
            </a:extLst>
          </p:cNvPr>
          <p:cNvGrpSpPr/>
          <p:nvPr/>
        </p:nvGrpSpPr>
        <p:grpSpPr>
          <a:xfrm rot="1997705">
            <a:off x="6114158" y="3758690"/>
            <a:ext cx="538826" cy="283085"/>
            <a:chOff x="5009213" y="4726700"/>
            <a:chExt cx="538826" cy="283085"/>
          </a:xfrm>
          <a:solidFill>
            <a:schemeClr val="accent2"/>
          </a:solidFill>
        </p:grpSpPr>
        <p:sp>
          <p:nvSpPr>
            <p:cNvPr id="120" name="자유형: 도형 119">
              <a:extLst>
                <a:ext uri="{FF2B5EF4-FFF2-40B4-BE49-F238E27FC236}">
                  <a16:creationId xmlns:a16="http://schemas.microsoft.com/office/drawing/2014/main" id="{3DDCAA9E-A298-4083-A565-128A4EF2F85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자유형: 도형 120">
              <a:extLst>
                <a:ext uri="{FF2B5EF4-FFF2-40B4-BE49-F238E27FC236}">
                  <a16:creationId xmlns:a16="http://schemas.microsoft.com/office/drawing/2014/main" id="{8E361A6A-4EE7-464F-A9CF-500B6AD3BC61}"/>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2" name="그룹 121">
            <a:extLst>
              <a:ext uri="{FF2B5EF4-FFF2-40B4-BE49-F238E27FC236}">
                <a16:creationId xmlns:a16="http://schemas.microsoft.com/office/drawing/2014/main" id="{01767BF5-97B5-4876-BA1F-1741D9595B77}"/>
              </a:ext>
            </a:extLst>
          </p:cNvPr>
          <p:cNvGrpSpPr/>
          <p:nvPr/>
        </p:nvGrpSpPr>
        <p:grpSpPr>
          <a:xfrm>
            <a:off x="6501932" y="4181269"/>
            <a:ext cx="485427" cy="255031"/>
            <a:chOff x="5009213" y="4726700"/>
            <a:chExt cx="538826" cy="283085"/>
          </a:xfrm>
          <a:solidFill>
            <a:schemeClr val="accent3"/>
          </a:solidFill>
        </p:grpSpPr>
        <p:sp>
          <p:nvSpPr>
            <p:cNvPr id="123" name="자유형: 도형 122">
              <a:extLst>
                <a:ext uri="{FF2B5EF4-FFF2-40B4-BE49-F238E27FC236}">
                  <a16:creationId xmlns:a16="http://schemas.microsoft.com/office/drawing/2014/main" id="{2C741732-71FC-4FF1-9C0F-81FAB0A906F9}"/>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4" name="자유형: 도형 123">
              <a:extLst>
                <a:ext uri="{FF2B5EF4-FFF2-40B4-BE49-F238E27FC236}">
                  <a16:creationId xmlns:a16="http://schemas.microsoft.com/office/drawing/2014/main" id="{6534C784-C323-435A-AE7B-5633F76B3D48}"/>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5" name="그룹 124">
            <a:extLst>
              <a:ext uri="{FF2B5EF4-FFF2-40B4-BE49-F238E27FC236}">
                <a16:creationId xmlns:a16="http://schemas.microsoft.com/office/drawing/2014/main" id="{9462D272-F660-4FF7-8D52-53A46963DE80}"/>
              </a:ext>
            </a:extLst>
          </p:cNvPr>
          <p:cNvGrpSpPr/>
          <p:nvPr/>
        </p:nvGrpSpPr>
        <p:grpSpPr>
          <a:xfrm rot="1833331">
            <a:off x="6814541" y="3988441"/>
            <a:ext cx="497110" cy="261169"/>
            <a:chOff x="5009213" y="4726700"/>
            <a:chExt cx="538826" cy="283085"/>
          </a:xfrm>
          <a:solidFill>
            <a:schemeClr val="accent4"/>
          </a:solidFill>
        </p:grpSpPr>
        <p:sp>
          <p:nvSpPr>
            <p:cNvPr id="126" name="자유형: 도형 125">
              <a:extLst>
                <a:ext uri="{FF2B5EF4-FFF2-40B4-BE49-F238E27FC236}">
                  <a16:creationId xmlns:a16="http://schemas.microsoft.com/office/drawing/2014/main" id="{B85E3AAD-9C66-426D-AED5-2F05446FED74}"/>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7" name="자유형: 도형 126">
              <a:extLst>
                <a:ext uri="{FF2B5EF4-FFF2-40B4-BE49-F238E27FC236}">
                  <a16:creationId xmlns:a16="http://schemas.microsoft.com/office/drawing/2014/main" id="{2B5E0F69-5C9C-4C11-9254-5520CC0565A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8" name="그룹 127">
            <a:extLst>
              <a:ext uri="{FF2B5EF4-FFF2-40B4-BE49-F238E27FC236}">
                <a16:creationId xmlns:a16="http://schemas.microsoft.com/office/drawing/2014/main" id="{B93779BE-600F-4136-AE38-D34F97F4BD22}"/>
              </a:ext>
            </a:extLst>
          </p:cNvPr>
          <p:cNvGrpSpPr/>
          <p:nvPr/>
        </p:nvGrpSpPr>
        <p:grpSpPr>
          <a:xfrm rot="3178556">
            <a:off x="6825166" y="4741342"/>
            <a:ext cx="538826" cy="283085"/>
            <a:chOff x="5009213" y="4726700"/>
            <a:chExt cx="538826" cy="283085"/>
          </a:xfrm>
          <a:solidFill>
            <a:schemeClr val="accent2"/>
          </a:solidFill>
        </p:grpSpPr>
        <p:sp>
          <p:nvSpPr>
            <p:cNvPr id="129" name="자유형: 도형 128">
              <a:extLst>
                <a:ext uri="{FF2B5EF4-FFF2-40B4-BE49-F238E27FC236}">
                  <a16:creationId xmlns:a16="http://schemas.microsoft.com/office/drawing/2014/main" id="{BCBAC2E1-8CCB-4549-9CF0-13F091749CAE}"/>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자유형: 도형 129">
              <a:extLst>
                <a:ext uri="{FF2B5EF4-FFF2-40B4-BE49-F238E27FC236}">
                  <a16:creationId xmlns:a16="http://schemas.microsoft.com/office/drawing/2014/main" id="{D0C0602E-1C4F-4987-A050-5EF4AE60363D}"/>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1" name="그룹 130">
            <a:extLst>
              <a:ext uri="{FF2B5EF4-FFF2-40B4-BE49-F238E27FC236}">
                <a16:creationId xmlns:a16="http://schemas.microsoft.com/office/drawing/2014/main" id="{894CA3F1-855E-4C47-BE64-5842C7C74865}"/>
              </a:ext>
            </a:extLst>
          </p:cNvPr>
          <p:cNvGrpSpPr/>
          <p:nvPr/>
        </p:nvGrpSpPr>
        <p:grpSpPr>
          <a:xfrm rot="2144580">
            <a:off x="5822128" y="4652923"/>
            <a:ext cx="456214" cy="239683"/>
            <a:chOff x="5009213" y="4726700"/>
            <a:chExt cx="538826" cy="283085"/>
          </a:xfrm>
          <a:solidFill>
            <a:schemeClr val="accent1"/>
          </a:solidFill>
        </p:grpSpPr>
        <p:sp>
          <p:nvSpPr>
            <p:cNvPr id="132" name="자유형: 도형 131">
              <a:extLst>
                <a:ext uri="{FF2B5EF4-FFF2-40B4-BE49-F238E27FC236}">
                  <a16:creationId xmlns:a16="http://schemas.microsoft.com/office/drawing/2014/main" id="{03224208-F961-4E5A-A470-16512F2A15AA}"/>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자유형: 도형 132">
              <a:extLst>
                <a:ext uri="{FF2B5EF4-FFF2-40B4-BE49-F238E27FC236}">
                  <a16:creationId xmlns:a16="http://schemas.microsoft.com/office/drawing/2014/main" id="{FDDF3E88-B1D4-4653-8FE1-D37D796121D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4" name="그룹 133">
            <a:extLst>
              <a:ext uri="{FF2B5EF4-FFF2-40B4-BE49-F238E27FC236}">
                <a16:creationId xmlns:a16="http://schemas.microsoft.com/office/drawing/2014/main" id="{DF00C152-5A91-4DE0-ACC5-579F82A73BEF}"/>
              </a:ext>
            </a:extLst>
          </p:cNvPr>
          <p:cNvGrpSpPr/>
          <p:nvPr/>
        </p:nvGrpSpPr>
        <p:grpSpPr>
          <a:xfrm rot="924039">
            <a:off x="6318536" y="4595384"/>
            <a:ext cx="456214" cy="239683"/>
            <a:chOff x="5009213" y="4726700"/>
            <a:chExt cx="538826" cy="283085"/>
          </a:xfrm>
          <a:solidFill>
            <a:schemeClr val="accent1"/>
          </a:solidFill>
        </p:grpSpPr>
        <p:sp>
          <p:nvSpPr>
            <p:cNvPr id="135" name="자유형: 도형 134">
              <a:extLst>
                <a:ext uri="{FF2B5EF4-FFF2-40B4-BE49-F238E27FC236}">
                  <a16:creationId xmlns:a16="http://schemas.microsoft.com/office/drawing/2014/main" id="{CABA7A43-8A9B-48CB-82E8-A7A8508B6C42}"/>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자유형: 도형 135">
              <a:extLst>
                <a:ext uri="{FF2B5EF4-FFF2-40B4-BE49-F238E27FC236}">
                  <a16:creationId xmlns:a16="http://schemas.microsoft.com/office/drawing/2014/main" id="{95921A7B-E8CF-4213-82DA-C4675F9ACA2D}"/>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979968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350" name="TextBox 349">
            <a:extLst>
              <a:ext uri="{FF2B5EF4-FFF2-40B4-BE49-F238E27FC236}">
                <a16:creationId xmlns:a16="http://schemas.microsoft.com/office/drawing/2014/main" id="{79673CCE-3881-42AD-8AAD-87A28EF26ADB}"/>
              </a:ext>
            </a:extLst>
          </p:cNvPr>
          <p:cNvSpPr txBox="1"/>
          <p:nvPr/>
        </p:nvSpPr>
        <p:spPr>
          <a:xfrm>
            <a:off x="1545477" y="5477189"/>
            <a:ext cx="1457086" cy="769441"/>
          </a:xfrm>
          <a:prstGeom prst="rect">
            <a:avLst/>
          </a:prstGeom>
          <a:noFill/>
        </p:spPr>
        <p:txBody>
          <a:bodyPr wrap="square" rtlCol="0">
            <a:spAutoFit/>
          </a:bodyPr>
          <a:lstStyle/>
          <a:p>
            <a:pPr algn="ctr"/>
            <a:r>
              <a:rPr lang="en-US" altLang="ko-KR" sz="4400" b="1" dirty="0">
                <a:solidFill>
                  <a:schemeClr val="accent4"/>
                </a:solidFill>
                <a:cs typeface="Arial" pitchFamily="34" charset="0"/>
              </a:rPr>
              <a:t>70%</a:t>
            </a:r>
            <a:endParaRPr lang="ko-KR" altLang="en-US" sz="4400" b="1" dirty="0">
              <a:solidFill>
                <a:schemeClr val="accent4"/>
              </a:solidFill>
              <a:cs typeface="Arial" pitchFamily="34" charset="0"/>
            </a:endParaRPr>
          </a:p>
        </p:txBody>
      </p:sp>
      <p:sp>
        <p:nvSpPr>
          <p:cNvPr id="351" name="TextBox 350">
            <a:extLst>
              <a:ext uri="{FF2B5EF4-FFF2-40B4-BE49-F238E27FC236}">
                <a16:creationId xmlns:a16="http://schemas.microsoft.com/office/drawing/2014/main" id="{9F41B29B-3906-4FAC-BD6A-4C945E32AE0D}"/>
              </a:ext>
            </a:extLst>
          </p:cNvPr>
          <p:cNvSpPr txBox="1"/>
          <p:nvPr/>
        </p:nvSpPr>
        <p:spPr>
          <a:xfrm>
            <a:off x="2970751" y="5446411"/>
            <a:ext cx="3465321"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a:t>
            </a:r>
            <a:r>
              <a:rPr lang="ko-KR" altLang="en-US"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grpSp>
        <p:nvGrpSpPr>
          <p:cNvPr id="352" name="Group 342">
            <a:extLst>
              <a:ext uri="{FF2B5EF4-FFF2-40B4-BE49-F238E27FC236}">
                <a16:creationId xmlns:a16="http://schemas.microsoft.com/office/drawing/2014/main" id="{0A91E0C5-53C3-4303-881E-933B447CEBAC}"/>
              </a:ext>
            </a:extLst>
          </p:cNvPr>
          <p:cNvGrpSpPr/>
          <p:nvPr/>
        </p:nvGrpSpPr>
        <p:grpSpPr>
          <a:xfrm>
            <a:off x="7546809" y="5400244"/>
            <a:ext cx="4018709" cy="923330"/>
            <a:chOff x="3017860" y="4283314"/>
            <a:chExt cx="2344081" cy="923330"/>
          </a:xfrm>
        </p:grpSpPr>
        <p:sp>
          <p:nvSpPr>
            <p:cNvPr id="353" name="TextBox 352">
              <a:extLst>
                <a:ext uri="{FF2B5EF4-FFF2-40B4-BE49-F238E27FC236}">
                  <a16:creationId xmlns:a16="http://schemas.microsoft.com/office/drawing/2014/main" id="{F3984228-4B7C-4F71-ACC2-B717AD915D90}"/>
                </a:ext>
              </a:extLst>
            </p:cNvPr>
            <p:cNvSpPr txBox="1"/>
            <p:nvPr/>
          </p:nvSpPr>
          <p:spPr>
            <a:xfrm>
              <a:off x="3017861" y="4560313"/>
              <a:ext cx="23440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 </a:t>
              </a:r>
            </a:p>
          </p:txBody>
        </p:sp>
        <p:sp>
          <p:nvSpPr>
            <p:cNvPr id="354" name="TextBox 353">
              <a:extLst>
                <a:ext uri="{FF2B5EF4-FFF2-40B4-BE49-F238E27FC236}">
                  <a16:creationId xmlns:a16="http://schemas.microsoft.com/office/drawing/2014/main" id="{BF9833A2-9D0C-4376-ACAD-E530E2510A66}"/>
                </a:ext>
              </a:extLst>
            </p:cNvPr>
            <p:cNvSpPr txBox="1"/>
            <p:nvPr/>
          </p:nvSpPr>
          <p:spPr>
            <a:xfrm>
              <a:off x="3017860" y="4283314"/>
              <a:ext cx="234407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
        <p:nvSpPr>
          <p:cNvPr id="355" name="Oval 21">
            <a:extLst>
              <a:ext uri="{FF2B5EF4-FFF2-40B4-BE49-F238E27FC236}">
                <a16:creationId xmlns:a16="http://schemas.microsoft.com/office/drawing/2014/main" id="{26EC7A97-5420-4B77-853D-36C78A2D73AE}"/>
              </a:ext>
            </a:extLst>
          </p:cNvPr>
          <p:cNvSpPr>
            <a:spLocks noChangeAspect="1"/>
          </p:cNvSpPr>
          <p:nvPr/>
        </p:nvSpPr>
        <p:spPr>
          <a:xfrm>
            <a:off x="6966021" y="5500736"/>
            <a:ext cx="411136" cy="41457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56" name="Group 355"/>
          <p:cNvGrpSpPr/>
          <p:nvPr/>
        </p:nvGrpSpPr>
        <p:grpSpPr>
          <a:xfrm>
            <a:off x="3603811" y="1832183"/>
            <a:ext cx="5664522" cy="3291068"/>
            <a:chOff x="637381" y="1143000"/>
            <a:chExt cx="7869238" cy="4572000"/>
          </a:xfrm>
          <a:solidFill>
            <a:schemeClr val="bg1">
              <a:lumMod val="95000"/>
            </a:schemeClr>
          </a:solidFill>
        </p:grpSpPr>
        <p:sp>
          <p:nvSpPr>
            <p:cNvPr id="357" name="Freeform 356"/>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solidFill>
              <a:schemeClr val="accent2"/>
            </a:solidFill>
            <a:ln w="3175" cap="rnd">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a:p>
          </p:txBody>
        </p:sp>
        <p:sp>
          <p:nvSpPr>
            <p:cNvPr id="358" name="Freeform 357"/>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3175" cap="rnd">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a:p>
          </p:txBody>
        </p:sp>
        <p:sp>
          <p:nvSpPr>
            <p:cNvPr id="359" name="Freeform 358"/>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solidFill>
              <a:schemeClr val="accent1"/>
            </a:solidFill>
            <a:ln w="3175" cap="rnd">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a:p>
          </p:txBody>
        </p:sp>
        <p:sp>
          <p:nvSpPr>
            <p:cNvPr id="360" name="Freeform 359"/>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3175" cap="rnd">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a:p>
          </p:txBody>
        </p:sp>
        <p:sp>
          <p:nvSpPr>
            <p:cNvPr id="361" name="Freeform 360"/>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3175" cap="rnd">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2653252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sp>
      <p:sp>
        <p:nvSpPr>
          <p:cNvPr id="10" name="Picture Placeholder 9"/>
          <p:cNvSpPr>
            <a:spLocks noGrp="1"/>
          </p:cNvSpPr>
          <p:nvPr>
            <p:ph type="pic" sz="quarter" idx="11"/>
          </p:nvPr>
        </p:nvSpPr>
        <p:spPr/>
      </p:sp>
      <p:sp>
        <p:nvSpPr>
          <p:cNvPr id="11" name="Picture Placeholder 10"/>
          <p:cNvSpPr>
            <a:spLocks noGrp="1"/>
          </p:cNvSpPr>
          <p:nvPr>
            <p:ph type="pic" sz="quarter" idx="12"/>
          </p:nvPr>
        </p:nvSpPr>
        <p:spPr/>
      </p:sp>
      <p:sp>
        <p:nvSpPr>
          <p:cNvPr id="2" name="Title 1"/>
          <p:cNvSpPr>
            <a:spLocks noGrp="1"/>
          </p:cNvSpPr>
          <p:nvPr>
            <p:ph type="title"/>
          </p:nvPr>
        </p:nvSpPr>
        <p:spPr>
          <a:prstGeom prst="rect">
            <a:avLst/>
          </a:prstGeom>
        </p:spPr>
        <p:txBody>
          <a:bodyPr/>
          <a:lstStyle/>
          <a:p>
            <a:r>
              <a:rPr lang="en-US" altLang="ko-KR" dirty="0">
                <a:solidFill>
                  <a:schemeClr val="accent2"/>
                </a:solidFill>
              </a:rPr>
              <a:t>Images</a:t>
            </a:r>
            <a:r>
              <a:rPr lang="en-US" altLang="ko-KR" dirty="0"/>
              <a:t> &amp; </a:t>
            </a:r>
            <a:r>
              <a:rPr lang="en-US" altLang="ko-KR" dirty="0">
                <a:solidFill>
                  <a:schemeClr val="accent3"/>
                </a:solidFill>
              </a:rPr>
              <a:t>Contents</a:t>
            </a:r>
            <a:endParaRPr lang="ko-KR" altLang="en-US" dirty="0">
              <a:solidFill>
                <a:schemeClr val="accent3"/>
              </a:solidFill>
            </a:endParaRPr>
          </a:p>
        </p:txBody>
      </p:sp>
      <p:grpSp>
        <p:nvGrpSpPr>
          <p:cNvPr id="4" name="그룹 3">
            <a:extLst>
              <a:ext uri="{FF2B5EF4-FFF2-40B4-BE49-F238E27FC236}">
                <a16:creationId xmlns:a16="http://schemas.microsoft.com/office/drawing/2014/main" id="{2D79E60C-A4DE-4AB4-AFA1-B217E0BB48F1}"/>
              </a:ext>
            </a:extLst>
          </p:cNvPr>
          <p:cNvGrpSpPr/>
          <p:nvPr/>
        </p:nvGrpSpPr>
        <p:grpSpPr>
          <a:xfrm>
            <a:off x="1061126" y="4024494"/>
            <a:ext cx="2600145" cy="1968212"/>
            <a:chOff x="1009210" y="3901406"/>
            <a:chExt cx="2600145" cy="1968212"/>
          </a:xfrm>
        </p:grpSpPr>
        <p:sp>
          <p:nvSpPr>
            <p:cNvPr id="32" name="TextBox 31">
              <a:extLst>
                <a:ext uri="{FF2B5EF4-FFF2-40B4-BE49-F238E27FC236}">
                  <a16:creationId xmlns:a16="http://schemas.microsoft.com/office/drawing/2014/main" id="{2932574D-AC1A-4B83-91B7-0E86017381E0}"/>
                </a:ext>
              </a:extLst>
            </p:cNvPr>
            <p:cNvSpPr txBox="1"/>
            <p:nvPr/>
          </p:nvSpPr>
          <p:spPr>
            <a:xfrm>
              <a:off x="1009210" y="3901406"/>
              <a:ext cx="2600145"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EA889021-E5FB-4679-88CF-2DD53218281F}"/>
                </a:ext>
              </a:extLst>
            </p:cNvPr>
            <p:cNvSpPr txBox="1"/>
            <p:nvPr/>
          </p:nvSpPr>
          <p:spPr>
            <a:xfrm>
              <a:off x="1009210" y="4299958"/>
              <a:ext cx="260014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6" name="그룹 5">
            <a:extLst>
              <a:ext uri="{FF2B5EF4-FFF2-40B4-BE49-F238E27FC236}">
                <a16:creationId xmlns:a16="http://schemas.microsoft.com/office/drawing/2014/main" id="{58372E00-8F41-4F3E-AECF-762A6B6D8E1A}"/>
              </a:ext>
            </a:extLst>
          </p:cNvPr>
          <p:cNvGrpSpPr/>
          <p:nvPr/>
        </p:nvGrpSpPr>
        <p:grpSpPr>
          <a:xfrm>
            <a:off x="4712913" y="4024494"/>
            <a:ext cx="2600145" cy="1968212"/>
            <a:chOff x="4712913" y="3901406"/>
            <a:chExt cx="2600145" cy="1968212"/>
          </a:xfrm>
        </p:grpSpPr>
        <p:sp>
          <p:nvSpPr>
            <p:cNvPr id="35" name="TextBox 34">
              <a:extLst>
                <a:ext uri="{FF2B5EF4-FFF2-40B4-BE49-F238E27FC236}">
                  <a16:creationId xmlns:a16="http://schemas.microsoft.com/office/drawing/2014/main" id="{C00EAE6C-7F05-4B0C-9F85-93D990D95872}"/>
                </a:ext>
              </a:extLst>
            </p:cNvPr>
            <p:cNvSpPr txBox="1"/>
            <p:nvPr/>
          </p:nvSpPr>
          <p:spPr>
            <a:xfrm>
              <a:off x="4712913" y="3901406"/>
              <a:ext cx="2600145"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36" name="TextBox 35">
              <a:extLst>
                <a:ext uri="{FF2B5EF4-FFF2-40B4-BE49-F238E27FC236}">
                  <a16:creationId xmlns:a16="http://schemas.microsoft.com/office/drawing/2014/main" id="{F7121C67-F0E9-4F16-B007-E53E57A5C1EF}"/>
                </a:ext>
              </a:extLst>
            </p:cNvPr>
            <p:cNvSpPr txBox="1"/>
            <p:nvPr/>
          </p:nvSpPr>
          <p:spPr>
            <a:xfrm>
              <a:off x="4712913" y="4299958"/>
              <a:ext cx="260014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9" name="그룹 8">
            <a:extLst>
              <a:ext uri="{FF2B5EF4-FFF2-40B4-BE49-F238E27FC236}">
                <a16:creationId xmlns:a16="http://schemas.microsoft.com/office/drawing/2014/main" id="{BB2E9E4D-2F57-4B3B-BC1B-DCA90B302C77}"/>
              </a:ext>
            </a:extLst>
          </p:cNvPr>
          <p:cNvGrpSpPr/>
          <p:nvPr/>
        </p:nvGrpSpPr>
        <p:grpSpPr>
          <a:xfrm>
            <a:off x="8489231" y="4024494"/>
            <a:ext cx="2600145" cy="1968212"/>
            <a:chOff x="8416617" y="3901406"/>
            <a:chExt cx="2600145" cy="1968212"/>
          </a:xfrm>
        </p:grpSpPr>
        <p:sp>
          <p:nvSpPr>
            <p:cNvPr id="38" name="TextBox 37">
              <a:extLst>
                <a:ext uri="{FF2B5EF4-FFF2-40B4-BE49-F238E27FC236}">
                  <a16:creationId xmlns:a16="http://schemas.microsoft.com/office/drawing/2014/main" id="{AF9678A5-C2E8-4820-819B-3AE74D147DDE}"/>
                </a:ext>
              </a:extLst>
            </p:cNvPr>
            <p:cNvSpPr txBox="1"/>
            <p:nvPr/>
          </p:nvSpPr>
          <p:spPr>
            <a:xfrm>
              <a:off x="8416617" y="3901406"/>
              <a:ext cx="2600145"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id="{299C30B7-1455-43EA-ABE8-772FF3A5F40A}"/>
                </a:ext>
              </a:extLst>
            </p:cNvPr>
            <p:cNvSpPr txBox="1"/>
            <p:nvPr/>
          </p:nvSpPr>
          <p:spPr>
            <a:xfrm>
              <a:off x="8416617" y="4299958"/>
              <a:ext cx="260014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5" name="그룹 4">
            <a:extLst>
              <a:ext uri="{FF2B5EF4-FFF2-40B4-BE49-F238E27FC236}">
                <a16:creationId xmlns:a16="http://schemas.microsoft.com/office/drawing/2014/main" id="{EDAD2CB6-C069-42C6-A56D-6CD51D97E38E}"/>
              </a:ext>
            </a:extLst>
          </p:cNvPr>
          <p:cNvGrpSpPr/>
          <p:nvPr/>
        </p:nvGrpSpPr>
        <p:grpSpPr>
          <a:xfrm>
            <a:off x="4245465" y="3027398"/>
            <a:ext cx="1315589" cy="1477846"/>
            <a:chOff x="4245465" y="3027398"/>
            <a:chExt cx="1315589" cy="1477846"/>
          </a:xfrm>
        </p:grpSpPr>
        <p:pic>
          <p:nvPicPr>
            <p:cNvPr id="27" name="Picture 2">
              <a:extLst>
                <a:ext uri="{FF2B5EF4-FFF2-40B4-BE49-F238E27FC236}">
                  <a16:creationId xmlns:a16="http://schemas.microsoft.com/office/drawing/2014/main" id="{231FE94A-E739-4CE8-86E7-EEF57FA75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465" y="3027398"/>
              <a:ext cx="1315589" cy="1477846"/>
            </a:xfrm>
            <a:prstGeom prst="rect">
              <a:avLst/>
            </a:prstGeom>
          </p:spPr>
        </p:pic>
        <p:grpSp>
          <p:nvGrpSpPr>
            <p:cNvPr id="43" name="Group 21">
              <a:extLst>
                <a:ext uri="{FF2B5EF4-FFF2-40B4-BE49-F238E27FC236}">
                  <a16:creationId xmlns:a16="http://schemas.microsoft.com/office/drawing/2014/main" id="{6A631B21-23AF-4336-AB4B-C2A348556FF3}"/>
                </a:ext>
              </a:extLst>
            </p:cNvPr>
            <p:cNvGrpSpPr/>
            <p:nvPr/>
          </p:nvGrpSpPr>
          <p:grpSpPr>
            <a:xfrm>
              <a:off x="4594677" y="3442484"/>
              <a:ext cx="504000" cy="504000"/>
              <a:chOff x="495109" y="3060205"/>
              <a:chExt cx="684000" cy="684000"/>
            </a:xfrm>
          </p:grpSpPr>
          <p:sp>
            <p:nvSpPr>
              <p:cNvPr id="44" name="Oval 4">
                <a:extLst>
                  <a:ext uri="{FF2B5EF4-FFF2-40B4-BE49-F238E27FC236}">
                    <a16:creationId xmlns:a16="http://schemas.microsoft.com/office/drawing/2014/main" id="{75CD4BF6-5C60-43BC-8C26-CFA927D7239B}"/>
                  </a:ext>
                </a:extLst>
              </p:cNvPr>
              <p:cNvSpPr/>
              <p:nvPr/>
            </p:nvSpPr>
            <p:spPr>
              <a:xfrm>
                <a:off x="495109" y="3060205"/>
                <a:ext cx="684000" cy="684000"/>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45" name="타원 3">
                <a:extLst>
                  <a:ext uri="{FF2B5EF4-FFF2-40B4-BE49-F238E27FC236}">
                    <a16:creationId xmlns:a16="http://schemas.microsoft.com/office/drawing/2014/main" id="{8CDDB056-3419-4578-8E58-39428456046E}"/>
                  </a:ext>
                </a:extLst>
              </p:cNvPr>
              <p:cNvSpPr/>
              <p:nvPr/>
            </p:nvSpPr>
            <p:spPr>
              <a:xfrm>
                <a:off x="558602" y="3114173"/>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7" name="그룹 6">
            <a:extLst>
              <a:ext uri="{FF2B5EF4-FFF2-40B4-BE49-F238E27FC236}">
                <a16:creationId xmlns:a16="http://schemas.microsoft.com/office/drawing/2014/main" id="{34340648-8799-40F4-A42C-3519DDCF5273}"/>
              </a:ext>
            </a:extLst>
          </p:cNvPr>
          <p:cNvGrpSpPr/>
          <p:nvPr/>
        </p:nvGrpSpPr>
        <p:grpSpPr>
          <a:xfrm>
            <a:off x="7886289" y="3027398"/>
            <a:ext cx="1288885" cy="1447847"/>
            <a:chOff x="7886289" y="3027398"/>
            <a:chExt cx="1288885" cy="1447847"/>
          </a:xfrm>
        </p:grpSpPr>
        <p:pic>
          <p:nvPicPr>
            <p:cNvPr id="28" name="Picture 5">
              <a:extLst>
                <a:ext uri="{FF2B5EF4-FFF2-40B4-BE49-F238E27FC236}">
                  <a16:creationId xmlns:a16="http://schemas.microsoft.com/office/drawing/2014/main" id="{21348507-76F7-4673-AF77-493C0C686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289" y="3027398"/>
              <a:ext cx="1288885" cy="1447847"/>
            </a:xfrm>
            <a:prstGeom prst="rect">
              <a:avLst/>
            </a:prstGeom>
          </p:spPr>
        </p:pic>
        <p:grpSp>
          <p:nvGrpSpPr>
            <p:cNvPr id="46" name="Group 24">
              <a:extLst>
                <a:ext uri="{FF2B5EF4-FFF2-40B4-BE49-F238E27FC236}">
                  <a16:creationId xmlns:a16="http://schemas.microsoft.com/office/drawing/2014/main" id="{F63A2D2C-3EA9-4785-9766-942BAC9E4B32}"/>
                </a:ext>
              </a:extLst>
            </p:cNvPr>
            <p:cNvGrpSpPr/>
            <p:nvPr/>
          </p:nvGrpSpPr>
          <p:grpSpPr>
            <a:xfrm>
              <a:off x="8203726" y="3457083"/>
              <a:ext cx="504000" cy="504000"/>
              <a:chOff x="495109" y="3060205"/>
              <a:chExt cx="684000" cy="684000"/>
            </a:xfrm>
          </p:grpSpPr>
          <p:sp>
            <p:nvSpPr>
              <p:cNvPr id="47" name="Oval 4">
                <a:extLst>
                  <a:ext uri="{FF2B5EF4-FFF2-40B4-BE49-F238E27FC236}">
                    <a16:creationId xmlns:a16="http://schemas.microsoft.com/office/drawing/2014/main" id="{0C4F5800-EAD3-4B8A-A37C-0AEBA4EF2170}"/>
                  </a:ext>
                </a:extLst>
              </p:cNvPr>
              <p:cNvSpPr/>
              <p:nvPr/>
            </p:nvSpPr>
            <p:spPr>
              <a:xfrm>
                <a:off x="495109" y="3060205"/>
                <a:ext cx="684000" cy="684000"/>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48" name="타원 3">
                <a:extLst>
                  <a:ext uri="{FF2B5EF4-FFF2-40B4-BE49-F238E27FC236}">
                    <a16:creationId xmlns:a16="http://schemas.microsoft.com/office/drawing/2014/main" id="{96AA824F-ABD0-4F54-A7F7-C8F874EB4570}"/>
                  </a:ext>
                </a:extLst>
              </p:cNvPr>
              <p:cNvSpPr/>
              <p:nvPr/>
            </p:nvSpPr>
            <p:spPr>
              <a:xfrm>
                <a:off x="558602" y="3114173"/>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49" name="Round Same Side Corner Rectangle 11">
            <a:extLst>
              <a:ext uri="{FF2B5EF4-FFF2-40B4-BE49-F238E27FC236}">
                <a16:creationId xmlns:a16="http://schemas.microsoft.com/office/drawing/2014/main" id="{46F7274A-05E6-4E48-80C3-934121098441}"/>
              </a:ext>
            </a:extLst>
          </p:cNvPr>
          <p:cNvSpPr>
            <a:spLocks noChangeAspect="1"/>
          </p:cNvSpPr>
          <p:nvPr/>
        </p:nvSpPr>
        <p:spPr>
          <a:xfrm rot="9900000">
            <a:off x="4740705" y="3598142"/>
            <a:ext cx="254324" cy="21600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Round Same Side Corner Rectangle 36">
            <a:extLst>
              <a:ext uri="{FF2B5EF4-FFF2-40B4-BE49-F238E27FC236}">
                <a16:creationId xmlns:a16="http://schemas.microsoft.com/office/drawing/2014/main" id="{DAFA15B6-12FA-4979-9C1F-9D53EE39D89D}"/>
              </a:ext>
            </a:extLst>
          </p:cNvPr>
          <p:cNvSpPr>
            <a:spLocks noChangeAspect="1"/>
          </p:cNvSpPr>
          <p:nvPr/>
        </p:nvSpPr>
        <p:spPr>
          <a:xfrm>
            <a:off x="8331437" y="3596894"/>
            <a:ext cx="273204" cy="21600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 name="그룹 2">
            <a:extLst>
              <a:ext uri="{FF2B5EF4-FFF2-40B4-BE49-F238E27FC236}">
                <a16:creationId xmlns:a16="http://schemas.microsoft.com/office/drawing/2014/main" id="{A12B5439-9E48-47EB-814B-B4AB5ACC8E19}"/>
              </a:ext>
            </a:extLst>
          </p:cNvPr>
          <p:cNvGrpSpPr/>
          <p:nvPr/>
        </p:nvGrpSpPr>
        <p:grpSpPr>
          <a:xfrm>
            <a:off x="529332" y="3027398"/>
            <a:ext cx="1288885" cy="1447847"/>
            <a:chOff x="529332" y="3027398"/>
            <a:chExt cx="1288885" cy="1447847"/>
          </a:xfrm>
        </p:grpSpPr>
        <p:pic>
          <p:nvPicPr>
            <p:cNvPr id="29" name="Picture 5">
              <a:extLst>
                <a:ext uri="{FF2B5EF4-FFF2-40B4-BE49-F238E27FC236}">
                  <a16:creationId xmlns:a16="http://schemas.microsoft.com/office/drawing/2014/main" id="{15E6AB38-1AE4-4880-BAEC-AD01E887A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32" y="3027398"/>
              <a:ext cx="1288885" cy="1447847"/>
            </a:xfrm>
            <a:prstGeom prst="rect">
              <a:avLst/>
            </a:prstGeom>
          </p:spPr>
        </p:pic>
        <p:grpSp>
          <p:nvGrpSpPr>
            <p:cNvPr id="40" name="Group 20">
              <a:extLst>
                <a:ext uri="{FF2B5EF4-FFF2-40B4-BE49-F238E27FC236}">
                  <a16:creationId xmlns:a16="http://schemas.microsoft.com/office/drawing/2014/main" id="{9A7583D5-0A95-409F-9F35-C8963AE7ECA6}"/>
                </a:ext>
              </a:extLst>
            </p:cNvPr>
            <p:cNvGrpSpPr/>
            <p:nvPr/>
          </p:nvGrpSpPr>
          <p:grpSpPr>
            <a:xfrm>
              <a:off x="853525" y="3468512"/>
              <a:ext cx="504000" cy="504000"/>
              <a:chOff x="495109" y="3060205"/>
              <a:chExt cx="684000" cy="684000"/>
            </a:xfrm>
          </p:grpSpPr>
          <p:sp>
            <p:nvSpPr>
              <p:cNvPr id="41" name="Oval 4">
                <a:extLst>
                  <a:ext uri="{FF2B5EF4-FFF2-40B4-BE49-F238E27FC236}">
                    <a16:creationId xmlns:a16="http://schemas.microsoft.com/office/drawing/2014/main" id="{BC9A6696-97BF-4E16-845E-58A84157ECF2}"/>
                  </a:ext>
                </a:extLst>
              </p:cNvPr>
              <p:cNvSpPr/>
              <p:nvPr/>
            </p:nvSpPr>
            <p:spPr>
              <a:xfrm>
                <a:off x="495109" y="3060205"/>
                <a:ext cx="684000" cy="684000"/>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dirty="0"/>
              </a:p>
            </p:txBody>
          </p:sp>
          <p:sp>
            <p:nvSpPr>
              <p:cNvPr id="42" name="타원 41">
                <a:extLst>
                  <a:ext uri="{FF2B5EF4-FFF2-40B4-BE49-F238E27FC236}">
                    <a16:creationId xmlns:a16="http://schemas.microsoft.com/office/drawing/2014/main" id="{84AE1A4D-7DFD-4747-880D-2B4881BE0164}"/>
                  </a:ext>
                </a:extLst>
              </p:cNvPr>
              <p:cNvSpPr/>
              <p:nvPr/>
            </p:nvSpPr>
            <p:spPr>
              <a:xfrm>
                <a:off x="558602" y="3114173"/>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37" name="Rounded Rectangle 5">
            <a:extLst>
              <a:ext uri="{FF2B5EF4-FFF2-40B4-BE49-F238E27FC236}">
                <a16:creationId xmlns:a16="http://schemas.microsoft.com/office/drawing/2014/main" id="{0C2B2F23-3AA4-4CE8-A3BB-B19794C90CD8}"/>
              </a:ext>
            </a:extLst>
          </p:cNvPr>
          <p:cNvSpPr>
            <a:spLocks noChangeAspect="1"/>
          </p:cNvSpPr>
          <p:nvPr/>
        </p:nvSpPr>
        <p:spPr>
          <a:xfrm flipH="1">
            <a:off x="990885" y="3618871"/>
            <a:ext cx="261837" cy="2160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254083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sp>
        <p:nvSpPr>
          <p:cNvPr id="3" name="Freeform 15">
            <a:extLst>
              <a:ext uri="{FF2B5EF4-FFF2-40B4-BE49-F238E27FC236}">
                <a16:creationId xmlns:a16="http://schemas.microsoft.com/office/drawing/2014/main" id="{95DCBCC0-58CC-45E0-843C-7BB5B00E07B1}"/>
              </a:ext>
            </a:extLst>
          </p:cNvPr>
          <p:cNvSpPr>
            <a:spLocks noEditPoints="1"/>
          </p:cNvSpPr>
          <p:nvPr/>
        </p:nvSpPr>
        <p:spPr bwMode="auto">
          <a:xfrm>
            <a:off x="7482902" y="1954376"/>
            <a:ext cx="3941584" cy="4356988"/>
          </a:xfrm>
          <a:custGeom>
            <a:avLst/>
            <a:gdLst>
              <a:gd name="T0" fmla="*/ 2685 w 3729"/>
              <a:gd name="T1" fmla="*/ 507 h 4122"/>
              <a:gd name="T2" fmla="*/ 2661 w 3729"/>
              <a:gd name="T3" fmla="*/ 456 h 4122"/>
              <a:gd name="T4" fmla="*/ 1523 w 3729"/>
              <a:gd name="T5" fmla="*/ 69 h 4122"/>
              <a:gd name="T6" fmla="*/ 1572 w 3729"/>
              <a:gd name="T7" fmla="*/ 238 h 4122"/>
              <a:gd name="T8" fmla="*/ 1783 w 3729"/>
              <a:gd name="T9" fmla="*/ 335 h 4122"/>
              <a:gd name="T10" fmla="*/ 1951 w 3729"/>
              <a:gd name="T11" fmla="*/ 400 h 4122"/>
              <a:gd name="T12" fmla="*/ 2009 w 3729"/>
              <a:gd name="T13" fmla="*/ 278 h 4122"/>
              <a:gd name="T14" fmla="*/ 2176 w 3729"/>
              <a:gd name="T15" fmla="*/ 295 h 4122"/>
              <a:gd name="T16" fmla="*/ 2416 w 3729"/>
              <a:gd name="T17" fmla="*/ 362 h 4122"/>
              <a:gd name="T18" fmla="*/ 2612 w 3729"/>
              <a:gd name="T19" fmla="*/ 347 h 4122"/>
              <a:gd name="T20" fmla="*/ 2780 w 3729"/>
              <a:gd name="T21" fmla="*/ 509 h 4122"/>
              <a:gd name="T22" fmla="*/ 2772 w 3729"/>
              <a:gd name="T23" fmla="*/ 662 h 4122"/>
              <a:gd name="T24" fmla="*/ 2863 w 3729"/>
              <a:gd name="T25" fmla="*/ 831 h 4122"/>
              <a:gd name="T26" fmla="*/ 2949 w 3729"/>
              <a:gd name="T27" fmla="*/ 1031 h 4122"/>
              <a:gd name="T28" fmla="*/ 3078 w 3729"/>
              <a:gd name="T29" fmla="*/ 1226 h 4122"/>
              <a:gd name="T30" fmla="*/ 3289 w 3729"/>
              <a:gd name="T31" fmla="*/ 1406 h 4122"/>
              <a:gd name="T32" fmla="*/ 3320 w 3729"/>
              <a:gd name="T33" fmla="*/ 1506 h 4122"/>
              <a:gd name="T34" fmla="*/ 3552 w 3729"/>
              <a:gd name="T35" fmla="*/ 1486 h 4122"/>
              <a:gd name="T36" fmla="*/ 3725 w 3729"/>
              <a:gd name="T37" fmla="*/ 1511 h 4122"/>
              <a:gd name="T38" fmla="*/ 3672 w 3729"/>
              <a:gd name="T39" fmla="*/ 1675 h 4122"/>
              <a:gd name="T40" fmla="*/ 3612 w 3729"/>
              <a:gd name="T41" fmla="*/ 1811 h 4122"/>
              <a:gd name="T42" fmla="*/ 3460 w 3729"/>
              <a:gd name="T43" fmla="*/ 1998 h 4122"/>
              <a:gd name="T44" fmla="*/ 3252 w 3729"/>
              <a:gd name="T45" fmla="*/ 2178 h 4122"/>
              <a:gd name="T46" fmla="*/ 3083 w 3729"/>
              <a:gd name="T47" fmla="*/ 2411 h 4122"/>
              <a:gd name="T48" fmla="*/ 3154 w 3729"/>
              <a:gd name="T49" fmla="*/ 2731 h 4122"/>
              <a:gd name="T50" fmla="*/ 3152 w 3729"/>
              <a:gd name="T51" fmla="*/ 3018 h 4122"/>
              <a:gd name="T52" fmla="*/ 2923 w 3729"/>
              <a:gd name="T53" fmla="*/ 3191 h 4122"/>
              <a:gd name="T54" fmla="*/ 2840 w 3729"/>
              <a:gd name="T55" fmla="*/ 3315 h 4122"/>
              <a:gd name="T56" fmla="*/ 2849 w 3729"/>
              <a:gd name="T57" fmla="*/ 3515 h 4122"/>
              <a:gd name="T58" fmla="*/ 2712 w 3729"/>
              <a:gd name="T59" fmla="*/ 3622 h 4122"/>
              <a:gd name="T60" fmla="*/ 2623 w 3729"/>
              <a:gd name="T61" fmla="*/ 3811 h 4122"/>
              <a:gd name="T62" fmla="*/ 2440 w 3729"/>
              <a:gd name="T63" fmla="*/ 4009 h 4122"/>
              <a:gd name="T64" fmla="*/ 2203 w 3729"/>
              <a:gd name="T65" fmla="*/ 4073 h 4122"/>
              <a:gd name="T66" fmla="*/ 1967 w 3729"/>
              <a:gd name="T67" fmla="*/ 4102 h 4122"/>
              <a:gd name="T68" fmla="*/ 1892 w 3729"/>
              <a:gd name="T69" fmla="*/ 3989 h 4122"/>
              <a:gd name="T70" fmla="*/ 1849 w 3729"/>
              <a:gd name="T71" fmla="*/ 3802 h 4122"/>
              <a:gd name="T72" fmla="*/ 1740 w 3729"/>
              <a:gd name="T73" fmla="*/ 3606 h 4122"/>
              <a:gd name="T74" fmla="*/ 1689 w 3729"/>
              <a:gd name="T75" fmla="*/ 3366 h 4122"/>
              <a:gd name="T76" fmla="*/ 1583 w 3729"/>
              <a:gd name="T77" fmla="*/ 3175 h 4122"/>
              <a:gd name="T78" fmla="*/ 1609 w 3729"/>
              <a:gd name="T79" fmla="*/ 2911 h 4122"/>
              <a:gd name="T80" fmla="*/ 1656 w 3729"/>
              <a:gd name="T81" fmla="*/ 2706 h 4122"/>
              <a:gd name="T82" fmla="*/ 1589 w 3729"/>
              <a:gd name="T83" fmla="*/ 2426 h 4122"/>
              <a:gd name="T84" fmla="*/ 1429 w 3729"/>
              <a:gd name="T85" fmla="*/ 2218 h 4122"/>
              <a:gd name="T86" fmla="*/ 1463 w 3729"/>
              <a:gd name="T87" fmla="*/ 1969 h 4122"/>
              <a:gd name="T88" fmla="*/ 1256 w 3729"/>
              <a:gd name="T89" fmla="*/ 1898 h 4122"/>
              <a:gd name="T90" fmla="*/ 1003 w 3729"/>
              <a:gd name="T91" fmla="*/ 1809 h 4122"/>
              <a:gd name="T92" fmla="*/ 736 w 3729"/>
              <a:gd name="T93" fmla="*/ 1842 h 4122"/>
              <a:gd name="T94" fmla="*/ 509 w 3729"/>
              <a:gd name="T95" fmla="*/ 1889 h 4122"/>
              <a:gd name="T96" fmla="*/ 300 w 3729"/>
              <a:gd name="T97" fmla="*/ 1742 h 4122"/>
              <a:gd name="T98" fmla="*/ 209 w 3729"/>
              <a:gd name="T99" fmla="*/ 1615 h 4122"/>
              <a:gd name="T100" fmla="*/ 105 w 3729"/>
              <a:gd name="T101" fmla="*/ 1475 h 4122"/>
              <a:gd name="T102" fmla="*/ 34 w 3729"/>
              <a:gd name="T103" fmla="*/ 1347 h 4122"/>
              <a:gd name="T104" fmla="*/ 72 w 3729"/>
              <a:gd name="T105" fmla="*/ 1066 h 4122"/>
              <a:gd name="T106" fmla="*/ 69 w 3729"/>
              <a:gd name="T107" fmla="*/ 831 h 4122"/>
              <a:gd name="T108" fmla="*/ 180 w 3729"/>
              <a:gd name="T109" fmla="*/ 629 h 4122"/>
              <a:gd name="T110" fmla="*/ 280 w 3729"/>
              <a:gd name="T111" fmla="*/ 531 h 4122"/>
              <a:gd name="T112" fmla="*/ 529 w 3729"/>
              <a:gd name="T113" fmla="*/ 222 h 4122"/>
              <a:gd name="T114" fmla="*/ 643 w 3729"/>
              <a:gd name="T115" fmla="*/ 122 h 4122"/>
              <a:gd name="T116" fmla="*/ 829 w 3729"/>
              <a:gd name="T117" fmla="*/ 111 h 4122"/>
              <a:gd name="T118" fmla="*/ 1023 w 3729"/>
              <a:gd name="T119" fmla="*/ 51 h 4122"/>
              <a:gd name="T120" fmla="*/ 1380 w 3729"/>
              <a:gd name="T121" fmla="*/ 26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9" h="4122">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solidFill>
            <a:schemeClr val="accent1">
              <a:lumMod val="20000"/>
              <a:lumOff val="80000"/>
            </a:schemeClr>
          </a:solidFill>
          <a:ln w="3175">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ko-KR" altLang="en-US" dirty="0"/>
          </a:p>
        </p:txBody>
      </p:sp>
      <p:sp>
        <p:nvSpPr>
          <p:cNvPr id="4" name="TextBox 3">
            <a:extLst>
              <a:ext uri="{FF2B5EF4-FFF2-40B4-BE49-F238E27FC236}">
                <a16:creationId xmlns:a16="http://schemas.microsoft.com/office/drawing/2014/main" id="{1A81B415-E37B-4424-9F78-EB54F44E507E}"/>
              </a:ext>
            </a:extLst>
          </p:cNvPr>
          <p:cNvSpPr txBox="1"/>
          <p:nvPr/>
        </p:nvSpPr>
        <p:spPr>
          <a:xfrm>
            <a:off x="1405500" y="4350286"/>
            <a:ext cx="5816161"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 Get a modern PowerPoint  Presentation that is beautifully designed.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Easy to change colors, photos and Text. </a:t>
            </a:r>
          </a:p>
        </p:txBody>
      </p:sp>
      <p:grpSp>
        <p:nvGrpSpPr>
          <p:cNvPr id="5" name="Group 397">
            <a:extLst>
              <a:ext uri="{FF2B5EF4-FFF2-40B4-BE49-F238E27FC236}">
                <a16:creationId xmlns:a16="http://schemas.microsoft.com/office/drawing/2014/main" id="{D53EAC6F-7015-428C-8E20-8CCBB92C492F}"/>
              </a:ext>
            </a:extLst>
          </p:cNvPr>
          <p:cNvGrpSpPr/>
          <p:nvPr/>
        </p:nvGrpSpPr>
        <p:grpSpPr>
          <a:xfrm>
            <a:off x="1477508" y="1912760"/>
            <a:ext cx="5744157" cy="772938"/>
            <a:chOff x="80902" y="1098789"/>
            <a:chExt cx="3303444" cy="772938"/>
          </a:xfrm>
        </p:grpSpPr>
        <p:sp>
          <p:nvSpPr>
            <p:cNvPr id="6" name="TextBox 5">
              <a:extLst>
                <a:ext uri="{FF2B5EF4-FFF2-40B4-BE49-F238E27FC236}">
                  <a16:creationId xmlns:a16="http://schemas.microsoft.com/office/drawing/2014/main" id="{3E09AE7F-AB10-40E1-8C63-F4BB4700C879}"/>
                </a:ext>
              </a:extLst>
            </p:cNvPr>
            <p:cNvSpPr txBox="1"/>
            <p:nvPr/>
          </p:nvSpPr>
          <p:spPr>
            <a:xfrm>
              <a:off x="80902" y="1098789"/>
              <a:ext cx="3303442"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20410E57-6357-4976-B798-F4BEECD923EE}"/>
                </a:ext>
              </a:extLst>
            </p:cNvPr>
            <p:cNvSpPr txBox="1"/>
            <p:nvPr/>
          </p:nvSpPr>
          <p:spPr>
            <a:xfrm>
              <a:off x="92915" y="1410062"/>
              <a:ext cx="329143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grpSp>
      <p:graphicFrame>
        <p:nvGraphicFramePr>
          <p:cNvPr id="8" name="차트 7">
            <a:extLst>
              <a:ext uri="{FF2B5EF4-FFF2-40B4-BE49-F238E27FC236}">
                <a16:creationId xmlns:a16="http://schemas.microsoft.com/office/drawing/2014/main" id="{CC413D0A-04B7-421E-B863-264A2B2E79D7}"/>
              </a:ext>
            </a:extLst>
          </p:cNvPr>
          <p:cNvGraphicFramePr/>
          <p:nvPr>
            <p:extLst>
              <p:ext uri="{D42A27DB-BD31-4B8C-83A1-F6EECF244321}">
                <p14:modId xmlns:p14="http://schemas.microsoft.com/office/powerpoint/2010/main" val="3707593756"/>
              </p:ext>
            </p:extLst>
          </p:nvPr>
        </p:nvGraphicFramePr>
        <p:xfrm>
          <a:off x="1314399" y="2787338"/>
          <a:ext cx="5755158" cy="1328557"/>
        </p:xfrm>
        <a:graphic>
          <a:graphicData uri="http://schemas.openxmlformats.org/drawingml/2006/chart">
            <c:chart xmlns:c="http://schemas.openxmlformats.org/drawingml/2006/chart" xmlns:r="http://schemas.openxmlformats.org/officeDocument/2006/relationships" r:id="rId2"/>
          </a:graphicData>
        </a:graphic>
      </p:graphicFrame>
      <p:sp>
        <p:nvSpPr>
          <p:cNvPr id="9" name="눈물 방울 8">
            <a:extLst>
              <a:ext uri="{FF2B5EF4-FFF2-40B4-BE49-F238E27FC236}">
                <a16:creationId xmlns:a16="http://schemas.microsoft.com/office/drawing/2014/main" id="{0B90E287-AAD0-4D24-82AA-D877E64353E9}"/>
              </a:ext>
            </a:extLst>
          </p:cNvPr>
          <p:cNvSpPr/>
          <p:nvPr/>
        </p:nvSpPr>
        <p:spPr>
          <a:xfrm rot="8100000">
            <a:off x="8446614" y="2459698"/>
            <a:ext cx="546848" cy="546848"/>
          </a:xfrm>
          <a:prstGeom prst="teardrop">
            <a:avLst>
              <a:gd name="adj" fmla="val 139376"/>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눈물 방울 9">
            <a:extLst>
              <a:ext uri="{FF2B5EF4-FFF2-40B4-BE49-F238E27FC236}">
                <a16:creationId xmlns:a16="http://schemas.microsoft.com/office/drawing/2014/main" id="{97B9FBA1-58BD-46F8-B02B-EEACF90B1885}"/>
              </a:ext>
            </a:extLst>
          </p:cNvPr>
          <p:cNvSpPr/>
          <p:nvPr/>
        </p:nvSpPr>
        <p:spPr>
          <a:xfrm rot="8100000">
            <a:off x="9693843" y="3974748"/>
            <a:ext cx="751078" cy="751078"/>
          </a:xfrm>
          <a:prstGeom prst="teardrop">
            <a:avLst>
              <a:gd name="adj" fmla="val 121843"/>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타원 1">
            <a:extLst>
              <a:ext uri="{FF2B5EF4-FFF2-40B4-BE49-F238E27FC236}">
                <a16:creationId xmlns:a16="http://schemas.microsoft.com/office/drawing/2014/main" id="{8F17388D-F4F9-415C-9779-0A502DE533C0}"/>
              </a:ext>
            </a:extLst>
          </p:cNvPr>
          <p:cNvSpPr/>
          <p:nvPr/>
        </p:nvSpPr>
        <p:spPr>
          <a:xfrm>
            <a:off x="8523032" y="2536116"/>
            <a:ext cx="394012" cy="394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lumMod val="75000"/>
                    <a:lumOff val="25000"/>
                  </a:schemeClr>
                </a:solidFill>
              </a:rPr>
              <a:t>A</a:t>
            </a:r>
            <a:endParaRPr lang="ko-KR" altLang="en-US" dirty="0">
              <a:solidFill>
                <a:schemeClr val="tx1">
                  <a:lumMod val="75000"/>
                  <a:lumOff val="25000"/>
                </a:schemeClr>
              </a:solidFill>
            </a:endParaRPr>
          </a:p>
        </p:txBody>
      </p:sp>
      <p:sp>
        <p:nvSpPr>
          <p:cNvPr id="12" name="타원 11">
            <a:extLst>
              <a:ext uri="{FF2B5EF4-FFF2-40B4-BE49-F238E27FC236}">
                <a16:creationId xmlns:a16="http://schemas.microsoft.com/office/drawing/2014/main" id="{F228D644-B334-429E-9C66-DC7822D6E82A}"/>
              </a:ext>
            </a:extLst>
          </p:cNvPr>
          <p:cNvSpPr/>
          <p:nvPr/>
        </p:nvSpPr>
        <p:spPr>
          <a:xfrm>
            <a:off x="9805700" y="4081061"/>
            <a:ext cx="538450" cy="538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lumMod val="75000"/>
                    <a:lumOff val="25000"/>
                  </a:schemeClr>
                </a:solidFill>
              </a:rPr>
              <a:t>B</a:t>
            </a:r>
            <a:endParaRPr lang="ko-KR" altLang="en-US" dirty="0">
              <a:solidFill>
                <a:schemeClr val="tx1">
                  <a:lumMod val="75000"/>
                  <a:lumOff val="25000"/>
                </a:schemeClr>
              </a:solidFill>
            </a:endParaRPr>
          </a:p>
        </p:txBody>
      </p:sp>
    </p:spTree>
    <p:extLst>
      <p:ext uri="{BB962C8B-B14F-4D97-AF65-F5344CB8AC3E}">
        <p14:creationId xmlns:p14="http://schemas.microsoft.com/office/powerpoint/2010/main" val="2823088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cxnSp>
        <p:nvCxnSpPr>
          <p:cNvPr id="39" name="Elbow Connector 11">
            <a:extLst>
              <a:ext uri="{FF2B5EF4-FFF2-40B4-BE49-F238E27FC236}">
                <a16:creationId xmlns:a16="http://schemas.microsoft.com/office/drawing/2014/main" id="{1E456998-D4D9-4EFC-B1A3-20EF3DD0256A}"/>
              </a:ext>
            </a:extLst>
          </p:cNvPr>
          <p:cNvCxnSpPr/>
          <p:nvPr/>
        </p:nvCxnSpPr>
        <p:spPr>
          <a:xfrm>
            <a:off x="3487714" y="4520326"/>
            <a:ext cx="1650685" cy="535038"/>
          </a:xfrm>
          <a:prstGeom prst="bentConnector3">
            <a:avLst>
              <a:gd name="adj1" fmla="val -202"/>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Elbow Connector 53">
            <a:extLst>
              <a:ext uri="{FF2B5EF4-FFF2-40B4-BE49-F238E27FC236}">
                <a16:creationId xmlns:a16="http://schemas.microsoft.com/office/drawing/2014/main" id="{94A8DD98-8291-4D94-B497-31DE444403E5}"/>
              </a:ext>
            </a:extLst>
          </p:cNvPr>
          <p:cNvCxnSpPr/>
          <p:nvPr/>
        </p:nvCxnSpPr>
        <p:spPr>
          <a:xfrm rot="10800000" flipV="1">
            <a:off x="7520164" y="4787845"/>
            <a:ext cx="1510938" cy="267520"/>
          </a:xfrm>
          <a:prstGeom prst="bentConnector3">
            <a:avLst>
              <a:gd name="adj1" fmla="val 198"/>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Elbow Connector 63">
            <a:extLst>
              <a:ext uri="{FF2B5EF4-FFF2-40B4-BE49-F238E27FC236}">
                <a16:creationId xmlns:a16="http://schemas.microsoft.com/office/drawing/2014/main" id="{DC3231E8-1996-4047-AA67-AA4DEFB4D095}"/>
              </a:ext>
            </a:extLst>
          </p:cNvPr>
          <p:cNvCxnSpPr/>
          <p:nvPr/>
        </p:nvCxnSpPr>
        <p:spPr>
          <a:xfrm rot="5400000" flipH="1" flipV="1">
            <a:off x="7168117" y="3055814"/>
            <a:ext cx="1142724" cy="768653"/>
          </a:xfrm>
          <a:prstGeom prst="bentConnector3">
            <a:avLst>
              <a:gd name="adj1" fmla="val 50000"/>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Freeform 39">
            <a:extLst>
              <a:ext uri="{FF2B5EF4-FFF2-40B4-BE49-F238E27FC236}">
                <a16:creationId xmlns:a16="http://schemas.microsoft.com/office/drawing/2014/main" id="{932954A4-5B96-4BC7-B9B6-40AED209B489}"/>
              </a:ext>
            </a:extLst>
          </p:cNvPr>
          <p:cNvSpPr>
            <a:spLocks noChangeAspect="1"/>
          </p:cNvSpPr>
          <p:nvPr/>
        </p:nvSpPr>
        <p:spPr>
          <a:xfrm>
            <a:off x="2209242" y="3505071"/>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1"/>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43" name="Group 7">
            <a:extLst>
              <a:ext uri="{FF2B5EF4-FFF2-40B4-BE49-F238E27FC236}">
                <a16:creationId xmlns:a16="http://schemas.microsoft.com/office/drawing/2014/main" id="{7F53E84E-485E-47FA-B2D2-3EC9A1B4ED0C}"/>
              </a:ext>
            </a:extLst>
          </p:cNvPr>
          <p:cNvGrpSpPr/>
          <p:nvPr/>
        </p:nvGrpSpPr>
        <p:grpSpPr>
          <a:xfrm>
            <a:off x="3847754" y="3925526"/>
            <a:ext cx="4757861" cy="2426559"/>
            <a:chOff x="1614339" y="2844239"/>
            <a:chExt cx="5760640" cy="2937987"/>
          </a:xfrm>
        </p:grpSpPr>
        <p:grpSp>
          <p:nvGrpSpPr>
            <p:cNvPr id="44" name="Group 40">
              <a:extLst>
                <a:ext uri="{FF2B5EF4-FFF2-40B4-BE49-F238E27FC236}">
                  <a16:creationId xmlns:a16="http://schemas.microsoft.com/office/drawing/2014/main" id="{A66DD9D4-2BFB-4FBD-B045-2A631D71100F}"/>
                </a:ext>
              </a:extLst>
            </p:cNvPr>
            <p:cNvGrpSpPr/>
            <p:nvPr/>
          </p:nvGrpSpPr>
          <p:grpSpPr>
            <a:xfrm>
              <a:off x="1614339" y="2844239"/>
              <a:ext cx="5760640" cy="2937987"/>
              <a:chOff x="-612576" y="1705002"/>
              <a:chExt cx="5688632" cy="2537858"/>
            </a:xfrm>
          </p:grpSpPr>
          <p:sp>
            <p:nvSpPr>
              <p:cNvPr id="46" name="Oval 41">
                <a:extLst>
                  <a:ext uri="{FF2B5EF4-FFF2-40B4-BE49-F238E27FC236}">
                    <a16:creationId xmlns:a16="http://schemas.microsoft.com/office/drawing/2014/main" id="{52D7BE66-4E2D-4058-A9CF-1DDAD6A6E5CD}"/>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7" name="Picture 2" descr="E:\002-KIMS BUSINESS\000-B-KIMS-소스 분류-2014\00-kims-작업건별-재료모음\002-일러-모니터-모바일-타블렛\laptop-01.png">
                <a:extLst>
                  <a:ext uri="{FF2B5EF4-FFF2-40B4-BE49-F238E27FC236}">
                    <a16:creationId xmlns:a16="http://schemas.microsoft.com/office/drawing/2014/main" id="{9D530DE4-7DE1-4AB7-9AFC-EC866381C5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23"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6">
              <a:extLst>
                <a:ext uri="{FF2B5EF4-FFF2-40B4-BE49-F238E27FC236}">
                  <a16:creationId xmlns:a16="http://schemas.microsoft.com/office/drawing/2014/main" id="{1BCA67F8-995D-4689-AAD0-3A7261112450}"/>
                </a:ext>
              </a:extLst>
            </p:cNvPr>
            <p:cNvSpPr/>
            <p:nvPr/>
          </p:nvSpPr>
          <p:spPr>
            <a:xfrm>
              <a:off x="3199146" y="3233127"/>
              <a:ext cx="2770942" cy="202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8" name="Freeform 44">
            <a:extLst>
              <a:ext uri="{FF2B5EF4-FFF2-40B4-BE49-F238E27FC236}">
                <a16:creationId xmlns:a16="http://schemas.microsoft.com/office/drawing/2014/main" id="{2BCC2B46-A3D8-4381-9BFA-230A3B0DBB82}"/>
              </a:ext>
            </a:extLst>
          </p:cNvPr>
          <p:cNvSpPr>
            <a:spLocks noChangeAspect="1"/>
          </p:cNvSpPr>
          <p:nvPr/>
        </p:nvSpPr>
        <p:spPr>
          <a:xfrm>
            <a:off x="3566570" y="188644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9" name="Freeform 45">
            <a:extLst>
              <a:ext uri="{FF2B5EF4-FFF2-40B4-BE49-F238E27FC236}">
                <a16:creationId xmlns:a16="http://schemas.microsoft.com/office/drawing/2014/main" id="{015C4723-C825-47D4-984A-FCB9956A3C6F}"/>
              </a:ext>
            </a:extLst>
          </p:cNvPr>
          <p:cNvSpPr>
            <a:spLocks noChangeAspect="1"/>
          </p:cNvSpPr>
          <p:nvPr/>
        </p:nvSpPr>
        <p:spPr>
          <a:xfrm>
            <a:off x="6987529" y="188644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901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3"/>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0" name="Freeform 46">
            <a:extLst>
              <a:ext uri="{FF2B5EF4-FFF2-40B4-BE49-F238E27FC236}">
                <a16:creationId xmlns:a16="http://schemas.microsoft.com/office/drawing/2014/main" id="{0F8297FC-4B78-4E18-B868-0BA0FECB4C2B}"/>
              </a:ext>
            </a:extLst>
          </p:cNvPr>
          <p:cNvSpPr>
            <a:spLocks noChangeAspect="1"/>
          </p:cNvSpPr>
          <p:nvPr/>
        </p:nvSpPr>
        <p:spPr>
          <a:xfrm>
            <a:off x="8026084" y="3505071"/>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8268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1" name="Donut 3">
            <a:extLst>
              <a:ext uri="{FF2B5EF4-FFF2-40B4-BE49-F238E27FC236}">
                <a16:creationId xmlns:a16="http://schemas.microsoft.com/office/drawing/2014/main" id="{21EA45B0-E4C4-45DD-83B1-F8704D005D24}"/>
              </a:ext>
            </a:extLst>
          </p:cNvPr>
          <p:cNvSpPr>
            <a:spLocks noChangeAspect="1"/>
          </p:cNvSpPr>
          <p:nvPr/>
        </p:nvSpPr>
        <p:spPr>
          <a:xfrm>
            <a:off x="5737966" y="4639429"/>
            <a:ext cx="1082336" cy="923294"/>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2" name="TextBox 51">
            <a:extLst>
              <a:ext uri="{FF2B5EF4-FFF2-40B4-BE49-F238E27FC236}">
                <a16:creationId xmlns:a16="http://schemas.microsoft.com/office/drawing/2014/main" id="{57DA1914-5494-4B08-BA27-4D8B8E0F343D}"/>
              </a:ext>
            </a:extLst>
          </p:cNvPr>
          <p:cNvSpPr txBox="1"/>
          <p:nvPr/>
        </p:nvSpPr>
        <p:spPr>
          <a:xfrm>
            <a:off x="2654252" y="4141078"/>
            <a:ext cx="1385190"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3" name="TextBox 52">
            <a:extLst>
              <a:ext uri="{FF2B5EF4-FFF2-40B4-BE49-F238E27FC236}">
                <a16:creationId xmlns:a16="http://schemas.microsoft.com/office/drawing/2014/main" id="{C4CD036E-BCA8-411F-8C62-1BFED4717965}"/>
              </a:ext>
            </a:extLst>
          </p:cNvPr>
          <p:cNvSpPr txBox="1"/>
          <p:nvPr/>
        </p:nvSpPr>
        <p:spPr>
          <a:xfrm>
            <a:off x="3998617" y="2542752"/>
            <a:ext cx="1385190"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4" name="TextBox 53">
            <a:extLst>
              <a:ext uri="{FF2B5EF4-FFF2-40B4-BE49-F238E27FC236}">
                <a16:creationId xmlns:a16="http://schemas.microsoft.com/office/drawing/2014/main" id="{47EDA721-A410-4D99-B4FA-BD2CD7751500}"/>
              </a:ext>
            </a:extLst>
          </p:cNvPr>
          <p:cNvSpPr txBox="1"/>
          <p:nvPr/>
        </p:nvSpPr>
        <p:spPr>
          <a:xfrm>
            <a:off x="7419577" y="2542752"/>
            <a:ext cx="1385190"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5" name="TextBox 54">
            <a:extLst>
              <a:ext uri="{FF2B5EF4-FFF2-40B4-BE49-F238E27FC236}">
                <a16:creationId xmlns:a16="http://schemas.microsoft.com/office/drawing/2014/main" id="{7A88FAF4-37AA-4690-AF01-521FCE8C613C}"/>
              </a:ext>
            </a:extLst>
          </p:cNvPr>
          <p:cNvSpPr txBox="1"/>
          <p:nvPr/>
        </p:nvSpPr>
        <p:spPr>
          <a:xfrm>
            <a:off x="8484811" y="4141078"/>
            <a:ext cx="1385190"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cxnSp>
        <p:nvCxnSpPr>
          <p:cNvPr id="56" name="Straight Connector 60">
            <a:extLst>
              <a:ext uri="{FF2B5EF4-FFF2-40B4-BE49-F238E27FC236}">
                <a16:creationId xmlns:a16="http://schemas.microsoft.com/office/drawing/2014/main" id="{60DF2AA5-A727-45EA-ABD2-E8BD5F549BF0}"/>
              </a:ext>
            </a:extLst>
          </p:cNvPr>
          <p:cNvCxnSpPr/>
          <p:nvPr/>
        </p:nvCxnSpPr>
        <p:spPr>
          <a:xfrm>
            <a:off x="5331682" y="3069297"/>
            <a:ext cx="0" cy="94220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95">
            <a:extLst>
              <a:ext uri="{FF2B5EF4-FFF2-40B4-BE49-F238E27FC236}">
                <a16:creationId xmlns:a16="http://schemas.microsoft.com/office/drawing/2014/main" id="{74C5DD1E-1DBE-4F0F-81AF-1A19BE84164B}"/>
              </a:ext>
            </a:extLst>
          </p:cNvPr>
          <p:cNvGrpSpPr/>
          <p:nvPr/>
        </p:nvGrpSpPr>
        <p:grpSpPr>
          <a:xfrm>
            <a:off x="5028672" y="3167053"/>
            <a:ext cx="2541458" cy="917600"/>
            <a:chOff x="-475010" y="1068457"/>
            <a:chExt cx="3584916" cy="917600"/>
          </a:xfrm>
        </p:grpSpPr>
        <p:sp>
          <p:nvSpPr>
            <p:cNvPr id="58" name="TextBox 57">
              <a:extLst>
                <a:ext uri="{FF2B5EF4-FFF2-40B4-BE49-F238E27FC236}">
                  <a16:creationId xmlns:a16="http://schemas.microsoft.com/office/drawing/2014/main" id="{EA1BA6E3-8A3F-4328-B782-AEAC3E062734}"/>
                </a:ext>
              </a:extLst>
            </p:cNvPr>
            <p:cNvSpPr txBox="1"/>
            <p:nvPr/>
          </p:nvSpPr>
          <p:spPr>
            <a:xfrm>
              <a:off x="-475010" y="1068457"/>
              <a:ext cx="3584916"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9" name="TextBox 58">
              <a:extLst>
                <a:ext uri="{FF2B5EF4-FFF2-40B4-BE49-F238E27FC236}">
                  <a16:creationId xmlns:a16="http://schemas.microsoft.com/office/drawing/2014/main" id="{A5D50067-DB3D-4B23-8381-C2A8D5FF77B2}"/>
                </a:ext>
              </a:extLst>
            </p:cNvPr>
            <p:cNvSpPr txBox="1"/>
            <p:nvPr/>
          </p:nvSpPr>
          <p:spPr>
            <a:xfrm>
              <a:off x="-475010" y="1339726"/>
              <a:ext cx="357188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0" name="Group 95">
            <a:extLst>
              <a:ext uri="{FF2B5EF4-FFF2-40B4-BE49-F238E27FC236}">
                <a16:creationId xmlns:a16="http://schemas.microsoft.com/office/drawing/2014/main" id="{29AA3E37-AA79-458C-B7CA-7747BB772240}"/>
              </a:ext>
            </a:extLst>
          </p:cNvPr>
          <p:cNvGrpSpPr/>
          <p:nvPr/>
        </p:nvGrpSpPr>
        <p:grpSpPr>
          <a:xfrm>
            <a:off x="9007951" y="4840958"/>
            <a:ext cx="2541458" cy="917600"/>
            <a:chOff x="-475010" y="1068457"/>
            <a:chExt cx="3584916" cy="917600"/>
          </a:xfrm>
        </p:grpSpPr>
        <p:sp>
          <p:nvSpPr>
            <p:cNvPr id="61" name="TextBox 60">
              <a:extLst>
                <a:ext uri="{FF2B5EF4-FFF2-40B4-BE49-F238E27FC236}">
                  <a16:creationId xmlns:a16="http://schemas.microsoft.com/office/drawing/2014/main" id="{C230349E-7FBD-4572-9C69-FCF1757D27E0}"/>
                </a:ext>
              </a:extLst>
            </p:cNvPr>
            <p:cNvSpPr txBox="1"/>
            <p:nvPr/>
          </p:nvSpPr>
          <p:spPr>
            <a:xfrm>
              <a:off x="-475010" y="1068457"/>
              <a:ext cx="358491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2" name="TextBox 61">
              <a:extLst>
                <a:ext uri="{FF2B5EF4-FFF2-40B4-BE49-F238E27FC236}">
                  <a16:creationId xmlns:a16="http://schemas.microsoft.com/office/drawing/2014/main" id="{FDF6242D-D658-4EED-8EC7-38CD53ABEEAE}"/>
                </a:ext>
              </a:extLst>
            </p:cNvPr>
            <p:cNvSpPr txBox="1"/>
            <p:nvPr/>
          </p:nvSpPr>
          <p:spPr>
            <a:xfrm>
              <a:off x="-475010" y="1339726"/>
              <a:ext cx="357188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3" name="Group 95">
            <a:extLst>
              <a:ext uri="{FF2B5EF4-FFF2-40B4-BE49-F238E27FC236}">
                <a16:creationId xmlns:a16="http://schemas.microsoft.com/office/drawing/2014/main" id="{A0B4880F-480D-4E12-A17C-8AFEE3833435}"/>
              </a:ext>
            </a:extLst>
          </p:cNvPr>
          <p:cNvGrpSpPr/>
          <p:nvPr/>
        </p:nvGrpSpPr>
        <p:grpSpPr>
          <a:xfrm>
            <a:off x="9358140" y="2565547"/>
            <a:ext cx="2541458" cy="917600"/>
            <a:chOff x="-475010" y="1068457"/>
            <a:chExt cx="3584916" cy="917600"/>
          </a:xfrm>
        </p:grpSpPr>
        <p:sp>
          <p:nvSpPr>
            <p:cNvPr id="64" name="TextBox 63">
              <a:extLst>
                <a:ext uri="{FF2B5EF4-FFF2-40B4-BE49-F238E27FC236}">
                  <a16:creationId xmlns:a16="http://schemas.microsoft.com/office/drawing/2014/main" id="{330C7AE4-4067-4098-BDC2-1F9ED752CD3D}"/>
                </a:ext>
              </a:extLst>
            </p:cNvPr>
            <p:cNvSpPr txBox="1"/>
            <p:nvPr/>
          </p:nvSpPr>
          <p:spPr>
            <a:xfrm>
              <a:off x="-475010" y="1068457"/>
              <a:ext cx="358491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5" name="TextBox 64">
              <a:extLst>
                <a:ext uri="{FF2B5EF4-FFF2-40B4-BE49-F238E27FC236}">
                  <a16:creationId xmlns:a16="http://schemas.microsoft.com/office/drawing/2014/main" id="{6BFAACFE-F439-4C2D-A19C-9230FACA1229}"/>
                </a:ext>
              </a:extLst>
            </p:cNvPr>
            <p:cNvSpPr txBox="1"/>
            <p:nvPr/>
          </p:nvSpPr>
          <p:spPr>
            <a:xfrm>
              <a:off x="-475010" y="1339726"/>
              <a:ext cx="357188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6" name="Group 95">
            <a:extLst>
              <a:ext uri="{FF2B5EF4-FFF2-40B4-BE49-F238E27FC236}">
                <a16:creationId xmlns:a16="http://schemas.microsoft.com/office/drawing/2014/main" id="{EA8FD568-48A6-49E8-96B1-922C26101B01}"/>
              </a:ext>
            </a:extLst>
          </p:cNvPr>
          <p:cNvGrpSpPr/>
          <p:nvPr/>
        </p:nvGrpSpPr>
        <p:grpSpPr>
          <a:xfrm>
            <a:off x="840859" y="2565547"/>
            <a:ext cx="2541458" cy="917600"/>
            <a:chOff x="-475010" y="1068457"/>
            <a:chExt cx="3584916" cy="917600"/>
          </a:xfrm>
        </p:grpSpPr>
        <p:sp>
          <p:nvSpPr>
            <p:cNvPr id="67" name="TextBox 66">
              <a:extLst>
                <a:ext uri="{FF2B5EF4-FFF2-40B4-BE49-F238E27FC236}">
                  <a16:creationId xmlns:a16="http://schemas.microsoft.com/office/drawing/2014/main" id="{E1846A94-C608-4969-8847-3DE5DCCA0099}"/>
                </a:ext>
              </a:extLst>
            </p:cNvPr>
            <p:cNvSpPr txBox="1"/>
            <p:nvPr/>
          </p:nvSpPr>
          <p:spPr>
            <a:xfrm>
              <a:off x="-475010" y="1068457"/>
              <a:ext cx="3584916"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8" name="TextBox 67">
              <a:extLst>
                <a:ext uri="{FF2B5EF4-FFF2-40B4-BE49-F238E27FC236}">
                  <a16:creationId xmlns:a16="http://schemas.microsoft.com/office/drawing/2014/main" id="{285BFA72-DE1F-4A34-81E6-3088FDF55744}"/>
                </a:ext>
              </a:extLst>
            </p:cNvPr>
            <p:cNvSpPr txBox="1"/>
            <p:nvPr/>
          </p:nvSpPr>
          <p:spPr>
            <a:xfrm>
              <a:off x="-475010" y="1339726"/>
              <a:ext cx="357188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9" name="Group 95">
            <a:extLst>
              <a:ext uri="{FF2B5EF4-FFF2-40B4-BE49-F238E27FC236}">
                <a16:creationId xmlns:a16="http://schemas.microsoft.com/office/drawing/2014/main" id="{82C21F4D-8FB9-4AAA-B5B3-6CF30A4F627E}"/>
              </a:ext>
            </a:extLst>
          </p:cNvPr>
          <p:cNvGrpSpPr/>
          <p:nvPr/>
        </p:nvGrpSpPr>
        <p:grpSpPr>
          <a:xfrm>
            <a:off x="999387" y="4850768"/>
            <a:ext cx="2541458" cy="917600"/>
            <a:chOff x="-475010" y="1068457"/>
            <a:chExt cx="3584916" cy="917600"/>
          </a:xfrm>
        </p:grpSpPr>
        <p:sp>
          <p:nvSpPr>
            <p:cNvPr id="70" name="TextBox 69">
              <a:extLst>
                <a:ext uri="{FF2B5EF4-FFF2-40B4-BE49-F238E27FC236}">
                  <a16:creationId xmlns:a16="http://schemas.microsoft.com/office/drawing/2014/main" id="{553FA24A-1F21-459A-A436-9DE8E7FC0BB5}"/>
                </a:ext>
              </a:extLst>
            </p:cNvPr>
            <p:cNvSpPr txBox="1"/>
            <p:nvPr/>
          </p:nvSpPr>
          <p:spPr>
            <a:xfrm>
              <a:off x="-475010" y="1068457"/>
              <a:ext cx="3584916"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71" name="TextBox 70">
              <a:extLst>
                <a:ext uri="{FF2B5EF4-FFF2-40B4-BE49-F238E27FC236}">
                  <a16:creationId xmlns:a16="http://schemas.microsoft.com/office/drawing/2014/main" id="{B8EB1971-8E0D-4AFE-805F-18D760DB139F}"/>
                </a:ext>
              </a:extLst>
            </p:cNvPr>
            <p:cNvSpPr txBox="1"/>
            <p:nvPr/>
          </p:nvSpPr>
          <p:spPr>
            <a:xfrm>
              <a:off x="-475010" y="1339726"/>
              <a:ext cx="357188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Tree>
    <p:extLst>
      <p:ext uri="{BB962C8B-B14F-4D97-AF65-F5344CB8AC3E}">
        <p14:creationId xmlns:p14="http://schemas.microsoft.com/office/powerpoint/2010/main" val="986308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8">
            <a:extLst>
              <a:ext uri="{FF2B5EF4-FFF2-40B4-BE49-F238E27FC236}">
                <a16:creationId xmlns:a16="http://schemas.microsoft.com/office/drawing/2014/main" id="{2295C7C5-9A52-4B78-85FC-ACEE077AF804}"/>
              </a:ext>
            </a:extLst>
          </p:cNvPr>
          <p:cNvGrpSpPr/>
          <p:nvPr/>
        </p:nvGrpSpPr>
        <p:grpSpPr>
          <a:xfrm>
            <a:off x="1850031" y="2904344"/>
            <a:ext cx="3604845" cy="1477328"/>
            <a:chOff x="5889060" y="3872747"/>
            <a:chExt cx="2527679" cy="1477328"/>
          </a:xfrm>
        </p:grpSpPr>
        <p:sp>
          <p:nvSpPr>
            <p:cNvPr id="5" name="TextBox 4">
              <a:extLst>
                <a:ext uri="{FF2B5EF4-FFF2-40B4-BE49-F238E27FC236}">
                  <a16:creationId xmlns:a16="http://schemas.microsoft.com/office/drawing/2014/main" id="{ACFBD4D9-74FB-4A11-9297-2314B84799F2}"/>
                </a:ext>
              </a:extLst>
            </p:cNvPr>
            <p:cNvSpPr txBox="1"/>
            <p:nvPr/>
          </p:nvSpPr>
          <p:spPr>
            <a:xfrm>
              <a:off x="5889060" y="4149746"/>
              <a:ext cx="2527679"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73169652-6D2B-4265-ABD1-0B3A6644968B}"/>
                </a:ext>
              </a:extLst>
            </p:cNvPr>
            <p:cNvSpPr txBox="1"/>
            <p:nvPr/>
          </p:nvSpPr>
          <p:spPr>
            <a:xfrm>
              <a:off x="5889060" y="3872747"/>
              <a:ext cx="252767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7" name="TextBox 6">
            <a:extLst>
              <a:ext uri="{FF2B5EF4-FFF2-40B4-BE49-F238E27FC236}">
                <a16:creationId xmlns:a16="http://schemas.microsoft.com/office/drawing/2014/main" id="{F2401344-4269-42F2-A4D5-6D9E3858CD2C}"/>
              </a:ext>
            </a:extLst>
          </p:cNvPr>
          <p:cNvSpPr txBox="1"/>
          <p:nvPr/>
        </p:nvSpPr>
        <p:spPr>
          <a:xfrm>
            <a:off x="1001426" y="3091183"/>
            <a:ext cx="552111" cy="461665"/>
          </a:xfrm>
          <a:prstGeom prst="rect">
            <a:avLst/>
          </a:prstGeom>
          <a:noFill/>
        </p:spPr>
        <p:txBody>
          <a:bodyPr wrap="square" rtlCol="0">
            <a:spAutoFit/>
          </a:bodyPr>
          <a:lstStyle/>
          <a:p>
            <a:pPr algn="ctr"/>
            <a:r>
              <a:rPr lang="en-US" altLang="ko-KR" sz="2400" b="1" dirty="0">
                <a:solidFill>
                  <a:schemeClr val="accent3"/>
                </a:solidFill>
                <a:cs typeface="Arial" pitchFamily="34" charset="0"/>
              </a:rPr>
              <a:t>01</a:t>
            </a:r>
            <a:endParaRPr lang="ko-KR" altLang="en-US" sz="2400" b="1" dirty="0">
              <a:solidFill>
                <a:schemeClr val="accent3"/>
              </a:solidFill>
              <a:cs typeface="Arial" pitchFamily="34" charset="0"/>
            </a:endParaRPr>
          </a:p>
        </p:txBody>
      </p:sp>
      <p:sp>
        <p:nvSpPr>
          <p:cNvPr id="8" name="Rectangle 36">
            <a:extLst>
              <a:ext uri="{FF2B5EF4-FFF2-40B4-BE49-F238E27FC236}">
                <a16:creationId xmlns:a16="http://schemas.microsoft.com/office/drawing/2014/main" id="{D6C69DA6-FFBA-4028-A7D1-33A67F3E9AB1}"/>
              </a:ext>
            </a:extLst>
          </p:cNvPr>
          <p:cNvSpPr/>
          <p:nvPr/>
        </p:nvSpPr>
        <p:spPr>
          <a:xfrm>
            <a:off x="1097305" y="3736209"/>
            <a:ext cx="365319" cy="3053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 name="TextBox 8">
            <a:extLst>
              <a:ext uri="{FF2B5EF4-FFF2-40B4-BE49-F238E27FC236}">
                <a16:creationId xmlns:a16="http://schemas.microsoft.com/office/drawing/2014/main" id="{108C56AF-AEB8-46C1-BCA0-FF7AAB5F6014}"/>
              </a:ext>
            </a:extLst>
          </p:cNvPr>
          <p:cNvSpPr txBox="1"/>
          <p:nvPr/>
        </p:nvSpPr>
        <p:spPr>
          <a:xfrm>
            <a:off x="985856" y="4845510"/>
            <a:ext cx="552111" cy="461665"/>
          </a:xfrm>
          <a:prstGeom prst="rect">
            <a:avLst/>
          </a:prstGeom>
          <a:noFill/>
        </p:spPr>
        <p:txBody>
          <a:bodyPr wrap="square" rtlCol="0">
            <a:spAutoFit/>
          </a:bodyPr>
          <a:lstStyle/>
          <a:p>
            <a:pPr algn="ctr"/>
            <a:r>
              <a:rPr lang="en-US" altLang="ko-KR" sz="2400" b="1" dirty="0">
                <a:solidFill>
                  <a:schemeClr val="accent4"/>
                </a:solidFill>
                <a:cs typeface="Arial" pitchFamily="34" charset="0"/>
              </a:rPr>
              <a:t>02</a:t>
            </a:r>
            <a:endParaRPr lang="ko-KR" altLang="en-US" sz="2400" b="1" dirty="0">
              <a:solidFill>
                <a:schemeClr val="accent4"/>
              </a:solidFill>
              <a:cs typeface="Arial" pitchFamily="34" charset="0"/>
            </a:endParaRPr>
          </a:p>
        </p:txBody>
      </p:sp>
      <p:grpSp>
        <p:nvGrpSpPr>
          <p:cNvPr id="10" name="Group 48">
            <a:extLst>
              <a:ext uri="{FF2B5EF4-FFF2-40B4-BE49-F238E27FC236}">
                <a16:creationId xmlns:a16="http://schemas.microsoft.com/office/drawing/2014/main" id="{EDDCABE1-5D0A-4A76-B9FD-E946EC06A0E6}"/>
              </a:ext>
            </a:extLst>
          </p:cNvPr>
          <p:cNvGrpSpPr/>
          <p:nvPr/>
        </p:nvGrpSpPr>
        <p:grpSpPr>
          <a:xfrm>
            <a:off x="1850031" y="4658671"/>
            <a:ext cx="3604845" cy="1477328"/>
            <a:chOff x="5889060" y="3872747"/>
            <a:chExt cx="2527679" cy="1477328"/>
          </a:xfrm>
        </p:grpSpPr>
        <p:sp>
          <p:nvSpPr>
            <p:cNvPr id="11" name="TextBox 10">
              <a:extLst>
                <a:ext uri="{FF2B5EF4-FFF2-40B4-BE49-F238E27FC236}">
                  <a16:creationId xmlns:a16="http://schemas.microsoft.com/office/drawing/2014/main" id="{F63D83E6-F4AE-489D-AD46-58B3B56B33B8}"/>
                </a:ext>
              </a:extLst>
            </p:cNvPr>
            <p:cNvSpPr txBox="1"/>
            <p:nvPr/>
          </p:nvSpPr>
          <p:spPr>
            <a:xfrm>
              <a:off x="5889060" y="4149746"/>
              <a:ext cx="2527679"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FEE17473-EAA2-4CC3-8407-B65381D897E4}"/>
                </a:ext>
              </a:extLst>
            </p:cNvPr>
            <p:cNvSpPr txBox="1"/>
            <p:nvPr/>
          </p:nvSpPr>
          <p:spPr>
            <a:xfrm>
              <a:off x="5889060" y="3872747"/>
              <a:ext cx="252767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3" name="Oval 21">
            <a:extLst>
              <a:ext uri="{FF2B5EF4-FFF2-40B4-BE49-F238E27FC236}">
                <a16:creationId xmlns:a16="http://schemas.microsoft.com/office/drawing/2014/main" id="{7BB45F45-2E95-4DA8-A0B7-3C11743920A2}"/>
              </a:ext>
            </a:extLst>
          </p:cNvPr>
          <p:cNvSpPr>
            <a:spLocks noChangeAspect="1"/>
          </p:cNvSpPr>
          <p:nvPr/>
        </p:nvSpPr>
        <p:spPr>
          <a:xfrm>
            <a:off x="1084573" y="5462171"/>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TextBox 13">
            <a:extLst>
              <a:ext uri="{FF2B5EF4-FFF2-40B4-BE49-F238E27FC236}">
                <a16:creationId xmlns:a16="http://schemas.microsoft.com/office/drawing/2014/main" id="{A6598F06-E05F-4903-A372-684FCA02155B}"/>
              </a:ext>
            </a:extLst>
          </p:cNvPr>
          <p:cNvSpPr txBox="1"/>
          <p:nvPr/>
        </p:nvSpPr>
        <p:spPr>
          <a:xfrm>
            <a:off x="1557226" y="666344"/>
            <a:ext cx="4842318" cy="1323439"/>
          </a:xfrm>
          <a:prstGeom prst="rect">
            <a:avLst/>
          </a:prstGeom>
          <a:noFill/>
        </p:spPr>
        <p:txBody>
          <a:bodyPr wrap="square" rtlCol="0">
            <a:spAutoFit/>
          </a:bodyPr>
          <a:lstStyle/>
          <a:p>
            <a:r>
              <a:rPr lang="en-US" altLang="ko-KR" sz="4000" b="1" dirty="0">
                <a:solidFill>
                  <a:schemeClr val="tx1">
                    <a:lumMod val="65000"/>
                    <a:lumOff val="35000"/>
                  </a:schemeClr>
                </a:solidFill>
                <a:latin typeface="+mj-lt"/>
                <a:cs typeface="Arial" pitchFamily="34" charset="0"/>
              </a:rPr>
              <a:t>Simple </a:t>
            </a:r>
            <a:r>
              <a:rPr lang="en-US" altLang="ko-KR" sz="4000" b="1" dirty="0">
                <a:solidFill>
                  <a:schemeClr val="accent1"/>
                </a:solidFill>
                <a:latin typeface="+mj-lt"/>
                <a:cs typeface="Arial" pitchFamily="34" charset="0"/>
              </a:rPr>
              <a:t>PowerPoint </a:t>
            </a:r>
            <a:r>
              <a:rPr lang="en-US" altLang="ko-KR" sz="4000" b="1" dirty="0">
                <a:solidFill>
                  <a:schemeClr val="tx1">
                    <a:lumMod val="65000"/>
                    <a:lumOff val="35000"/>
                  </a:schemeClr>
                </a:solidFill>
                <a:latin typeface="+mj-lt"/>
                <a:cs typeface="Arial" pitchFamily="34" charset="0"/>
              </a:rPr>
              <a:t>Presentation</a:t>
            </a:r>
            <a:endParaRPr lang="ko-KR" altLang="en-US" sz="4000" b="1" dirty="0">
              <a:solidFill>
                <a:schemeClr val="tx1">
                  <a:lumMod val="65000"/>
                  <a:lumOff val="35000"/>
                </a:schemeClr>
              </a:solidFill>
              <a:latin typeface="+mj-lt"/>
              <a:cs typeface="Arial" pitchFamily="34" charset="0"/>
            </a:endParaRPr>
          </a:p>
        </p:txBody>
      </p:sp>
      <p:sp>
        <p:nvSpPr>
          <p:cNvPr id="2" name="Picture Placeholder 1"/>
          <p:cNvSpPr>
            <a:spLocks noGrp="1"/>
          </p:cNvSpPr>
          <p:nvPr>
            <p:ph type="pic" idx="16"/>
          </p:nvPr>
        </p:nvSpPr>
        <p:spPr/>
      </p:sp>
    </p:spTree>
    <p:extLst>
      <p:ext uri="{BB962C8B-B14F-4D97-AF65-F5344CB8AC3E}">
        <p14:creationId xmlns:p14="http://schemas.microsoft.com/office/powerpoint/2010/main" val="63026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sp>
        <p:nvSpPr>
          <p:cNvPr id="165" name="Oval 100">
            <a:extLst>
              <a:ext uri="{FF2B5EF4-FFF2-40B4-BE49-F238E27FC236}">
                <a16:creationId xmlns:a16="http://schemas.microsoft.com/office/drawing/2014/main" id="{46601C95-D668-493A-B704-2E3ADE41F68B}"/>
              </a:ext>
            </a:extLst>
          </p:cNvPr>
          <p:cNvSpPr/>
          <p:nvPr/>
        </p:nvSpPr>
        <p:spPr>
          <a:xfrm>
            <a:off x="6694093" y="3344829"/>
            <a:ext cx="867541" cy="867541"/>
          </a:xfrm>
          <a:prstGeom prst="ellips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6" name="Oval 101">
            <a:extLst>
              <a:ext uri="{FF2B5EF4-FFF2-40B4-BE49-F238E27FC236}">
                <a16:creationId xmlns:a16="http://schemas.microsoft.com/office/drawing/2014/main" id="{7E2E969B-1F28-4203-BE51-6B6D0B2DABD3}"/>
              </a:ext>
            </a:extLst>
          </p:cNvPr>
          <p:cNvSpPr/>
          <p:nvPr/>
        </p:nvSpPr>
        <p:spPr>
          <a:xfrm>
            <a:off x="5161407" y="4028388"/>
            <a:ext cx="867541" cy="867541"/>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8" name="Oval 102">
            <a:extLst>
              <a:ext uri="{FF2B5EF4-FFF2-40B4-BE49-F238E27FC236}">
                <a16:creationId xmlns:a16="http://schemas.microsoft.com/office/drawing/2014/main" id="{86C2128D-98A4-4F28-B870-A4B2226AEE43}"/>
              </a:ext>
            </a:extLst>
          </p:cNvPr>
          <p:cNvSpPr/>
          <p:nvPr/>
        </p:nvSpPr>
        <p:spPr>
          <a:xfrm>
            <a:off x="3628721" y="3344829"/>
            <a:ext cx="867541" cy="867541"/>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9" name="Oval 103">
            <a:extLst>
              <a:ext uri="{FF2B5EF4-FFF2-40B4-BE49-F238E27FC236}">
                <a16:creationId xmlns:a16="http://schemas.microsoft.com/office/drawing/2014/main" id="{4CAF7604-E248-471E-B6F4-ED492E1C0006}"/>
              </a:ext>
            </a:extLst>
          </p:cNvPr>
          <p:cNvSpPr/>
          <p:nvPr/>
        </p:nvSpPr>
        <p:spPr>
          <a:xfrm>
            <a:off x="2096035" y="4028388"/>
            <a:ext cx="867541" cy="867541"/>
          </a:xfrm>
          <a:prstGeom prst="ellipse">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0" name="Oval 104">
            <a:extLst>
              <a:ext uri="{FF2B5EF4-FFF2-40B4-BE49-F238E27FC236}">
                <a16:creationId xmlns:a16="http://schemas.microsoft.com/office/drawing/2014/main" id="{B51EB4ED-F016-48EC-ADBC-2E202C40265F}"/>
              </a:ext>
            </a:extLst>
          </p:cNvPr>
          <p:cNvSpPr/>
          <p:nvPr/>
        </p:nvSpPr>
        <p:spPr>
          <a:xfrm>
            <a:off x="8226779" y="4028388"/>
            <a:ext cx="867541" cy="867541"/>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1" name="Oval 100">
            <a:extLst>
              <a:ext uri="{FF2B5EF4-FFF2-40B4-BE49-F238E27FC236}">
                <a16:creationId xmlns:a16="http://schemas.microsoft.com/office/drawing/2014/main" id="{2D519263-134E-4791-BB9E-62C0D6222B96}"/>
              </a:ext>
            </a:extLst>
          </p:cNvPr>
          <p:cNvSpPr/>
          <p:nvPr/>
        </p:nvSpPr>
        <p:spPr>
          <a:xfrm>
            <a:off x="9759464" y="3344829"/>
            <a:ext cx="867541" cy="867541"/>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2" name="Oval 100">
            <a:extLst>
              <a:ext uri="{FF2B5EF4-FFF2-40B4-BE49-F238E27FC236}">
                <a16:creationId xmlns:a16="http://schemas.microsoft.com/office/drawing/2014/main" id="{4AC2F339-2D98-4448-9708-0CD0C92FB5F6}"/>
              </a:ext>
            </a:extLst>
          </p:cNvPr>
          <p:cNvSpPr/>
          <p:nvPr/>
        </p:nvSpPr>
        <p:spPr>
          <a:xfrm>
            <a:off x="6786066" y="3435382"/>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3" name="Oval 101">
            <a:extLst>
              <a:ext uri="{FF2B5EF4-FFF2-40B4-BE49-F238E27FC236}">
                <a16:creationId xmlns:a16="http://schemas.microsoft.com/office/drawing/2014/main" id="{EBE0C904-3BE1-4712-B661-5B2AE521576D}"/>
              </a:ext>
            </a:extLst>
          </p:cNvPr>
          <p:cNvSpPr/>
          <p:nvPr/>
        </p:nvSpPr>
        <p:spPr>
          <a:xfrm>
            <a:off x="5253380" y="4118941"/>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4" name="Oval 102">
            <a:extLst>
              <a:ext uri="{FF2B5EF4-FFF2-40B4-BE49-F238E27FC236}">
                <a16:creationId xmlns:a16="http://schemas.microsoft.com/office/drawing/2014/main" id="{BA2733A0-6871-4449-A143-F7892E0B52D1}"/>
              </a:ext>
            </a:extLst>
          </p:cNvPr>
          <p:cNvSpPr/>
          <p:nvPr/>
        </p:nvSpPr>
        <p:spPr>
          <a:xfrm>
            <a:off x="3720694" y="3435382"/>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5" name="Oval 103">
            <a:extLst>
              <a:ext uri="{FF2B5EF4-FFF2-40B4-BE49-F238E27FC236}">
                <a16:creationId xmlns:a16="http://schemas.microsoft.com/office/drawing/2014/main" id="{E3A544B1-9B44-4457-99E0-0700AA397908}"/>
              </a:ext>
            </a:extLst>
          </p:cNvPr>
          <p:cNvSpPr/>
          <p:nvPr/>
        </p:nvSpPr>
        <p:spPr>
          <a:xfrm>
            <a:off x="2188008" y="4118941"/>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6" name="Oval 104">
            <a:extLst>
              <a:ext uri="{FF2B5EF4-FFF2-40B4-BE49-F238E27FC236}">
                <a16:creationId xmlns:a16="http://schemas.microsoft.com/office/drawing/2014/main" id="{5B651FFA-99EC-40FE-A558-24C15C7717BB}"/>
              </a:ext>
            </a:extLst>
          </p:cNvPr>
          <p:cNvSpPr/>
          <p:nvPr/>
        </p:nvSpPr>
        <p:spPr>
          <a:xfrm>
            <a:off x="8318752" y="4118941"/>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7" name="Group 110">
            <a:extLst>
              <a:ext uri="{FF2B5EF4-FFF2-40B4-BE49-F238E27FC236}">
                <a16:creationId xmlns:a16="http://schemas.microsoft.com/office/drawing/2014/main" id="{A27666CF-9199-423A-A863-3A59F69143CC}"/>
              </a:ext>
            </a:extLst>
          </p:cNvPr>
          <p:cNvGrpSpPr/>
          <p:nvPr/>
        </p:nvGrpSpPr>
        <p:grpSpPr>
          <a:xfrm>
            <a:off x="1554961" y="1912789"/>
            <a:ext cx="1883306" cy="1477328"/>
            <a:chOff x="611560" y="1877923"/>
            <a:chExt cx="1883306" cy="1477328"/>
          </a:xfrm>
        </p:grpSpPr>
        <p:sp>
          <p:nvSpPr>
            <p:cNvPr id="178" name="TextBox 177">
              <a:extLst>
                <a:ext uri="{FF2B5EF4-FFF2-40B4-BE49-F238E27FC236}">
                  <a16:creationId xmlns:a16="http://schemas.microsoft.com/office/drawing/2014/main" id="{A7B55BAB-AEEA-4488-B0B1-CA70E25E82C1}"/>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79" name="TextBox 178">
              <a:extLst>
                <a:ext uri="{FF2B5EF4-FFF2-40B4-BE49-F238E27FC236}">
                  <a16:creationId xmlns:a16="http://schemas.microsoft.com/office/drawing/2014/main" id="{CD697D45-7BF5-4783-8AF9-9E26B05E2FC0}"/>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grpSp>
        <p:nvGrpSpPr>
          <p:cNvPr id="180" name="Group 114">
            <a:extLst>
              <a:ext uri="{FF2B5EF4-FFF2-40B4-BE49-F238E27FC236}">
                <a16:creationId xmlns:a16="http://schemas.microsoft.com/office/drawing/2014/main" id="{DDE1A2A8-F0F2-4804-8BFE-37B6C10650C6}"/>
              </a:ext>
            </a:extLst>
          </p:cNvPr>
          <p:cNvGrpSpPr/>
          <p:nvPr/>
        </p:nvGrpSpPr>
        <p:grpSpPr>
          <a:xfrm>
            <a:off x="3104651" y="4640343"/>
            <a:ext cx="1883306" cy="1477328"/>
            <a:chOff x="611560" y="1877923"/>
            <a:chExt cx="1883306" cy="1477328"/>
          </a:xfrm>
        </p:grpSpPr>
        <p:sp>
          <p:nvSpPr>
            <p:cNvPr id="181" name="TextBox 180">
              <a:extLst>
                <a:ext uri="{FF2B5EF4-FFF2-40B4-BE49-F238E27FC236}">
                  <a16:creationId xmlns:a16="http://schemas.microsoft.com/office/drawing/2014/main" id="{23ECDBAC-AE35-4B96-A9A1-889AE9DD7D59}"/>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82" name="TextBox 181">
              <a:extLst>
                <a:ext uri="{FF2B5EF4-FFF2-40B4-BE49-F238E27FC236}">
                  <a16:creationId xmlns:a16="http://schemas.microsoft.com/office/drawing/2014/main" id="{F86A8C4E-AA73-4AF8-85FB-038965FF526A}"/>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grpSp>
        <p:nvGrpSpPr>
          <p:cNvPr id="183" name="Group 118">
            <a:extLst>
              <a:ext uri="{FF2B5EF4-FFF2-40B4-BE49-F238E27FC236}">
                <a16:creationId xmlns:a16="http://schemas.microsoft.com/office/drawing/2014/main" id="{360C4168-8C16-4E35-8D91-4CAEB597F065}"/>
              </a:ext>
            </a:extLst>
          </p:cNvPr>
          <p:cNvGrpSpPr/>
          <p:nvPr/>
        </p:nvGrpSpPr>
        <p:grpSpPr>
          <a:xfrm>
            <a:off x="6204031" y="4640343"/>
            <a:ext cx="1883306" cy="1477328"/>
            <a:chOff x="611560" y="1877923"/>
            <a:chExt cx="1883306" cy="1477328"/>
          </a:xfrm>
        </p:grpSpPr>
        <p:sp>
          <p:nvSpPr>
            <p:cNvPr id="184" name="TextBox 183">
              <a:extLst>
                <a:ext uri="{FF2B5EF4-FFF2-40B4-BE49-F238E27FC236}">
                  <a16:creationId xmlns:a16="http://schemas.microsoft.com/office/drawing/2014/main" id="{838B3D4C-431B-4A2E-86E0-1AD4C0D71072}"/>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85" name="TextBox 184">
              <a:extLst>
                <a:ext uri="{FF2B5EF4-FFF2-40B4-BE49-F238E27FC236}">
                  <a16:creationId xmlns:a16="http://schemas.microsoft.com/office/drawing/2014/main" id="{102ADDF6-097F-4203-AA34-EF522B2F8F49}"/>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grpSp>
        <p:nvGrpSpPr>
          <p:cNvPr id="186" name="Group 149">
            <a:extLst>
              <a:ext uri="{FF2B5EF4-FFF2-40B4-BE49-F238E27FC236}">
                <a16:creationId xmlns:a16="http://schemas.microsoft.com/office/drawing/2014/main" id="{74AB2F01-1265-438B-A64F-7D80DF3E4646}"/>
              </a:ext>
            </a:extLst>
          </p:cNvPr>
          <p:cNvGrpSpPr/>
          <p:nvPr/>
        </p:nvGrpSpPr>
        <p:grpSpPr>
          <a:xfrm>
            <a:off x="4654341" y="1912789"/>
            <a:ext cx="1883306" cy="1477328"/>
            <a:chOff x="611560" y="1877923"/>
            <a:chExt cx="1883306" cy="1477328"/>
          </a:xfrm>
        </p:grpSpPr>
        <p:sp>
          <p:nvSpPr>
            <p:cNvPr id="187" name="TextBox 186">
              <a:extLst>
                <a:ext uri="{FF2B5EF4-FFF2-40B4-BE49-F238E27FC236}">
                  <a16:creationId xmlns:a16="http://schemas.microsoft.com/office/drawing/2014/main" id="{DCAD6998-D6F4-4CC4-8C07-B478FA5B9EAF}"/>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88" name="TextBox 187">
              <a:extLst>
                <a:ext uri="{FF2B5EF4-FFF2-40B4-BE49-F238E27FC236}">
                  <a16:creationId xmlns:a16="http://schemas.microsoft.com/office/drawing/2014/main" id="{76CAFC5B-02DA-4CD5-93BB-A59871CFEC06}"/>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grpSp>
        <p:nvGrpSpPr>
          <p:cNvPr id="189" name="Group 153">
            <a:extLst>
              <a:ext uri="{FF2B5EF4-FFF2-40B4-BE49-F238E27FC236}">
                <a16:creationId xmlns:a16="http://schemas.microsoft.com/office/drawing/2014/main" id="{C7BC2128-503A-4C21-923A-3BE0768FF654}"/>
              </a:ext>
            </a:extLst>
          </p:cNvPr>
          <p:cNvGrpSpPr/>
          <p:nvPr/>
        </p:nvGrpSpPr>
        <p:grpSpPr>
          <a:xfrm>
            <a:off x="7753721" y="1912789"/>
            <a:ext cx="1883306" cy="1477328"/>
            <a:chOff x="611560" y="1877923"/>
            <a:chExt cx="1883306" cy="1477328"/>
          </a:xfrm>
        </p:grpSpPr>
        <p:sp>
          <p:nvSpPr>
            <p:cNvPr id="190" name="TextBox 189">
              <a:extLst>
                <a:ext uri="{FF2B5EF4-FFF2-40B4-BE49-F238E27FC236}">
                  <a16:creationId xmlns:a16="http://schemas.microsoft.com/office/drawing/2014/main" id="{AE7FF080-D912-4DE6-BDAF-A45ECC313036}"/>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91" name="TextBox 190">
              <a:extLst>
                <a:ext uri="{FF2B5EF4-FFF2-40B4-BE49-F238E27FC236}">
                  <a16:creationId xmlns:a16="http://schemas.microsoft.com/office/drawing/2014/main" id="{DB7FF10E-EFDE-41E6-98C5-A253F215742E}"/>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sp>
        <p:nvSpPr>
          <p:cNvPr id="192" name="Block Arc 157">
            <a:extLst>
              <a:ext uri="{FF2B5EF4-FFF2-40B4-BE49-F238E27FC236}">
                <a16:creationId xmlns:a16="http://schemas.microsoft.com/office/drawing/2014/main" id="{8B4AA202-A20F-424A-BBAD-9C81C1849BC5}"/>
              </a:ext>
            </a:extLst>
          </p:cNvPr>
          <p:cNvSpPr/>
          <p:nvPr/>
        </p:nvSpPr>
        <p:spPr>
          <a:xfrm rot="10800000">
            <a:off x="3148004" y="2688404"/>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3" name="Block Arc 158">
            <a:extLst>
              <a:ext uri="{FF2B5EF4-FFF2-40B4-BE49-F238E27FC236}">
                <a16:creationId xmlns:a16="http://schemas.microsoft.com/office/drawing/2014/main" id="{2AB3FA18-0A10-431D-BD52-D7F20E73F84A}"/>
              </a:ext>
            </a:extLst>
          </p:cNvPr>
          <p:cNvSpPr/>
          <p:nvPr/>
        </p:nvSpPr>
        <p:spPr>
          <a:xfrm>
            <a:off x="7739924" y="3471302"/>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4" name="Block Arc 159">
            <a:extLst>
              <a:ext uri="{FF2B5EF4-FFF2-40B4-BE49-F238E27FC236}">
                <a16:creationId xmlns:a16="http://schemas.microsoft.com/office/drawing/2014/main" id="{BC052121-8455-4B88-921B-4EC519762E3A}"/>
              </a:ext>
            </a:extLst>
          </p:cNvPr>
          <p:cNvSpPr/>
          <p:nvPr/>
        </p:nvSpPr>
        <p:spPr>
          <a:xfrm>
            <a:off x="4678644" y="3471302"/>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5" name="Block Arc 160">
            <a:extLst>
              <a:ext uri="{FF2B5EF4-FFF2-40B4-BE49-F238E27FC236}">
                <a16:creationId xmlns:a16="http://schemas.microsoft.com/office/drawing/2014/main" id="{9CDE470B-3E6F-450C-9C3A-C26633687FD7}"/>
              </a:ext>
            </a:extLst>
          </p:cNvPr>
          <p:cNvSpPr/>
          <p:nvPr/>
        </p:nvSpPr>
        <p:spPr>
          <a:xfrm rot="10800000">
            <a:off x="6209284" y="2688404"/>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Oval 100">
            <a:extLst>
              <a:ext uri="{FF2B5EF4-FFF2-40B4-BE49-F238E27FC236}">
                <a16:creationId xmlns:a16="http://schemas.microsoft.com/office/drawing/2014/main" id="{8D3706C6-40AF-4E3F-87AC-8B29790C7ECA}"/>
              </a:ext>
            </a:extLst>
          </p:cNvPr>
          <p:cNvSpPr/>
          <p:nvPr/>
        </p:nvSpPr>
        <p:spPr>
          <a:xfrm>
            <a:off x="9851437" y="3435382"/>
            <a:ext cx="693414" cy="6934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7" name="Group 118">
            <a:extLst>
              <a:ext uri="{FF2B5EF4-FFF2-40B4-BE49-F238E27FC236}">
                <a16:creationId xmlns:a16="http://schemas.microsoft.com/office/drawing/2014/main" id="{5C2E0A4B-9D2E-4414-B6F3-36E492ACB533}"/>
              </a:ext>
            </a:extLst>
          </p:cNvPr>
          <p:cNvGrpSpPr/>
          <p:nvPr/>
        </p:nvGrpSpPr>
        <p:grpSpPr>
          <a:xfrm>
            <a:off x="9275540" y="4640343"/>
            <a:ext cx="1883306" cy="1477328"/>
            <a:chOff x="611560" y="1877923"/>
            <a:chExt cx="1883306" cy="1477328"/>
          </a:xfrm>
        </p:grpSpPr>
        <p:sp>
          <p:nvSpPr>
            <p:cNvPr id="198" name="TextBox 197">
              <a:extLst>
                <a:ext uri="{FF2B5EF4-FFF2-40B4-BE49-F238E27FC236}">
                  <a16:creationId xmlns:a16="http://schemas.microsoft.com/office/drawing/2014/main" id="{B5A1B0A6-E332-4870-8235-69227AE6E54D}"/>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99" name="TextBox 198">
              <a:extLst>
                <a:ext uri="{FF2B5EF4-FFF2-40B4-BE49-F238E27FC236}">
                  <a16:creationId xmlns:a16="http://schemas.microsoft.com/office/drawing/2014/main" id="{26DADD11-FAAE-4AFB-90C8-FEBB3373E89A}"/>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sp>
        <p:nvSpPr>
          <p:cNvPr id="200" name="Block Arc 160">
            <a:extLst>
              <a:ext uri="{FF2B5EF4-FFF2-40B4-BE49-F238E27FC236}">
                <a16:creationId xmlns:a16="http://schemas.microsoft.com/office/drawing/2014/main" id="{C52D3C8D-1D9D-404C-87D6-2D736001DADF}"/>
              </a:ext>
            </a:extLst>
          </p:cNvPr>
          <p:cNvSpPr/>
          <p:nvPr/>
        </p:nvSpPr>
        <p:spPr>
          <a:xfrm rot="10800000">
            <a:off x="9263375" y="2705822"/>
            <a:ext cx="1834703" cy="1834703"/>
          </a:xfrm>
          <a:prstGeom prst="blockArc">
            <a:avLst>
              <a:gd name="adj1" fmla="val 12399071"/>
              <a:gd name="adj2" fmla="val 20021087"/>
              <a:gd name="adj3" fmla="val 64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1" name="Text Placeholder 12">
            <a:extLst>
              <a:ext uri="{FF2B5EF4-FFF2-40B4-BE49-F238E27FC236}">
                <a16:creationId xmlns:a16="http://schemas.microsoft.com/office/drawing/2014/main" id="{288EED32-4833-4DC9-A842-ABEFCCB8FE30}"/>
              </a:ext>
            </a:extLst>
          </p:cNvPr>
          <p:cNvSpPr txBox="1">
            <a:spLocks/>
          </p:cNvSpPr>
          <p:nvPr/>
        </p:nvSpPr>
        <p:spPr>
          <a:xfrm>
            <a:off x="3670977" y="3552535"/>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2015</a:t>
            </a:r>
          </a:p>
        </p:txBody>
      </p:sp>
      <p:sp>
        <p:nvSpPr>
          <p:cNvPr id="202" name="Text Placeholder 12">
            <a:extLst>
              <a:ext uri="{FF2B5EF4-FFF2-40B4-BE49-F238E27FC236}">
                <a16:creationId xmlns:a16="http://schemas.microsoft.com/office/drawing/2014/main" id="{C780DD8E-2FE3-4C66-AF3A-15806ADAA245}"/>
              </a:ext>
            </a:extLst>
          </p:cNvPr>
          <p:cNvSpPr txBox="1">
            <a:spLocks/>
          </p:cNvSpPr>
          <p:nvPr/>
        </p:nvSpPr>
        <p:spPr>
          <a:xfrm>
            <a:off x="5203663" y="4236094"/>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2016</a:t>
            </a:r>
          </a:p>
        </p:txBody>
      </p:sp>
      <p:sp>
        <p:nvSpPr>
          <p:cNvPr id="203" name="Text Placeholder 12">
            <a:extLst>
              <a:ext uri="{FF2B5EF4-FFF2-40B4-BE49-F238E27FC236}">
                <a16:creationId xmlns:a16="http://schemas.microsoft.com/office/drawing/2014/main" id="{C8E751EF-FD95-4090-BB41-2B899613CC88}"/>
              </a:ext>
            </a:extLst>
          </p:cNvPr>
          <p:cNvSpPr txBox="1">
            <a:spLocks/>
          </p:cNvSpPr>
          <p:nvPr/>
        </p:nvSpPr>
        <p:spPr>
          <a:xfrm>
            <a:off x="6736349" y="3552535"/>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2017</a:t>
            </a:r>
          </a:p>
        </p:txBody>
      </p:sp>
      <p:sp>
        <p:nvSpPr>
          <p:cNvPr id="204" name="Text Placeholder 12">
            <a:extLst>
              <a:ext uri="{FF2B5EF4-FFF2-40B4-BE49-F238E27FC236}">
                <a16:creationId xmlns:a16="http://schemas.microsoft.com/office/drawing/2014/main" id="{43006B3B-BF71-44D1-B2F6-C2BDCC59DC4D}"/>
              </a:ext>
            </a:extLst>
          </p:cNvPr>
          <p:cNvSpPr txBox="1">
            <a:spLocks/>
          </p:cNvSpPr>
          <p:nvPr/>
        </p:nvSpPr>
        <p:spPr>
          <a:xfrm>
            <a:off x="8269035" y="4236094"/>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2018</a:t>
            </a:r>
          </a:p>
        </p:txBody>
      </p:sp>
      <p:sp>
        <p:nvSpPr>
          <p:cNvPr id="205" name="Text Placeholder 12">
            <a:extLst>
              <a:ext uri="{FF2B5EF4-FFF2-40B4-BE49-F238E27FC236}">
                <a16:creationId xmlns:a16="http://schemas.microsoft.com/office/drawing/2014/main" id="{8F2B344F-3F0E-4ACA-B26E-024AEA9375C1}"/>
              </a:ext>
            </a:extLst>
          </p:cNvPr>
          <p:cNvSpPr txBox="1">
            <a:spLocks/>
          </p:cNvSpPr>
          <p:nvPr/>
        </p:nvSpPr>
        <p:spPr>
          <a:xfrm>
            <a:off x="9801720" y="3552535"/>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2019</a:t>
            </a:r>
          </a:p>
        </p:txBody>
      </p:sp>
      <p:sp>
        <p:nvSpPr>
          <p:cNvPr id="206" name="Text Placeholder 12">
            <a:extLst>
              <a:ext uri="{FF2B5EF4-FFF2-40B4-BE49-F238E27FC236}">
                <a16:creationId xmlns:a16="http://schemas.microsoft.com/office/drawing/2014/main" id="{4FAB4781-BCFD-47F0-9AAD-53F87A4960A7}"/>
              </a:ext>
            </a:extLst>
          </p:cNvPr>
          <p:cNvSpPr txBox="1">
            <a:spLocks/>
          </p:cNvSpPr>
          <p:nvPr/>
        </p:nvSpPr>
        <p:spPr>
          <a:xfrm>
            <a:off x="2138291" y="4236094"/>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2014</a:t>
            </a:r>
          </a:p>
        </p:txBody>
      </p:sp>
      <p:pic>
        <p:nvPicPr>
          <p:cNvPr id="207" name="Picture 7">
            <a:extLst>
              <a:ext uri="{FF2B5EF4-FFF2-40B4-BE49-F238E27FC236}">
                <a16:creationId xmlns:a16="http://schemas.microsoft.com/office/drawing/2014/main" id="{D78284F9-39C0-43C5-A949-FFE1D89C6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935385">
            <a:off x="3295223" y="3681507"/>
            <a:ext cx="431839" cy="267619"/>
          </a:xfrm>
          <a:prstGeom prst="rect">
            <a:avLst/>
          </a:prstGeom>
        </p:spPr>
      </p:pic>
      <p:pic>
        <p:nvPicPr>
          <p:cNvPr id="208" name="Picture 8">
            <a:extLst>
              <a:ext uri="{FF2B5EF4-FFF2-40B4-BE49-F238E27FC236}">
                <a16:creationId xmlns:a16="http://schemas.microsoft.com/office/drawing/2014/main" id="{06ADDE57-205A-47C9-A8A8-06B34C8BF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37796">
            <a:off x="4682502" y="3417858"/>
            <a:ext cx="431839" cy="267619"/>
          </a:xfrm>
          <a:prstGeom prst="rect">
            <a:avLst/>
          </a:prstGeom>
        </p:spPr>
      </p:pic>
      <p:pic>
        <p:nvPicPr>
          <p:cNvPr id="209" name="Picture 7">
            <a:extLst>
              <a:ext uri="{FF2B5EF4-FFF2-40B4-BE49-F238E27FC236}">
                <a16:creationId xmlns:a16="http://schemas.microsoft.com/office/drawing/2014/main" id="{EC0F15DE-3D8C-4EEA-AE19-954147553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365916">
            <a:off x="4560487" y="4354681"/>
            <a:ext cx="431839" cy="267619"/>
          </a:xfrm>
          <a:prstGeom prst="rect">
            <a:avLst/>
          </a:prstGeom>
        </p:spPr>
      </p:pic>
      <p:pic>
        <p:nvPicPr>
          <p:cNvPr id="210" name="Picture 8">
            <a:extLst>
              <a:ext uri="{FF2B5EF4-FFF2-40B4-BE49-F238E27FC236}">
                <a16:creationId xmlns:a16="http://schemas.microsoft.com/office/drawing/2014/main" id="{2A4EE041-44A7-4B07-8161-5E40F46A3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487176">
            <a:off x="1418636" y="3527903"/>
            <a:ext cx="431839" cy="267619"/>
          </a:xfrm>
          <a:prstGeom prst="rect">
            <a:avLst/>
          </a:prstGeom>
        </p:spPr>
      </p:pic>
      <p:pic>
        <p:nvPicPr>
          <p:cNvPr id="211" name="Picture 7">
            <a:extLst>
              <a:ext uri="{FF2B5EF4-FFF2-40B4-BE49-F238E27FC236}">
                <a16:creationId xmlns:a16="http://schemas.microsoft.com/office/drawing/2014/main" id="{72B2F532-C230-465B-8908-6843E688E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16747">
            <a:off x="6300535" y="3730592"/>
            <a:ext cx="431839" cy="267619"/>
          </a:xfrm>
          <a:prstGeom prst="rect">
            <a:avLst/>
          </a:prstGeom>
        </p:spPr>
      </p:pic>
      <p:pic>
        <p:nvPicPr>
          <p:cNvPr id="212" name="Picture 8">
            <a:extLst>
              <a:ext uri="{FF2B5EF4-FFF2-40B4-BE49-F238E27FC236}">
                <a16:creationId xmlns:a16="http://schemas.microsoft.com/office/drawing/2014/main" id="{58A95E68-D880-4EFD-96D8-CEB78FF40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958832">
            <a:off x="5709549" y="3705960"/>
            <a:ext cx="431839" cy="267619"/>
          </a:xfrm>
          <a:prstGeom prst="rect">
            <a:avLst/>
          </a:prstGeom>
        </p:spPr>
      </p:pic>
      <p:pic>
        <p:nvPicPr>
          <p:cNvPr id="213" name="Picture 7">
            <a:extLst>
              <a:ext uri="{FF2B5EF4-FFF2-40B4-BE49-F238E27FC236}">
                <a16:creationId xmlns:a16="http://schemas.microsoft.com/office/drawing/2014/main" id="{A718E94E-8800-4A6B-825D-0E8F78D68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080314">
            <a:off x="7582840" y="4287523"/>
            <a:ext cx="431839" cy="267619"/>
          </a:xfrm>
          <a:prstGeom prst="rect">
            <a:avLst/>
          </a:prstGeom>
        </p:spPr>
      </p:pic>
      <p:pic>
        <p:nvPicPr>
          <p:cNvPr id="214" name="Picture 8">
            <a:extLst>
              <a:ext uri="{FF2B5EF4-FFF2-40B4-BE49-F238E27FC236}">
                <a16:creationId xmlns:a16="http://schemas.microsoft.com/office/drawing/2014/main" id="{D22B6647-AB8C-4DB6-8CF0-5A92EE9A3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50794">
            <a:off x="2164697" y="3690474"/>
            <a:ext cx="431839" cy="267619"/>
          </a:xfrm>
          <a:prstGeom prst="rect">
            <a:avLst/>
          </a:prstGeom>
        </p:spPr>
      </p:pic>
      <p:pic>
        <p:nvPicPr>
          <p:cNvPr id="215" name="Picture 8">
            <a:extLst>
              <a:ext uri="{FF2B5EF4-FFF2-40B4-BE49-F238E27FC236}">
                <a16:creationId xmlns:a16="http://schemas.microsoft.com/office/drawing/2014/main" id="{62621D2D-230D-4FB6-B3E3-3D3855820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37796">
            <a:off x="7701559" y="3429929"/>
            <a:ext cx="431839" cy="267619"/>
          </a:xfrm>
          <a:prstGeom prst="rect">
            <a:avLst/>
          </a:prstGeom>
        </p:spPr>
      </p:pic>
      <p:pic>
        <p:nvPicPr>
          <p:cNvPr id="216" name="Picture 8">
            <a:extLst>
              <a:ext uri="{FF2B5EF4-FFF2-40B4-BE49-F238E27FC236}">
                <a16:creationId xmlns:a16="http://schemas.microsoft.com/office/drawing/2014/main" id="{F0587DC3-551C-4A25-B840-592E0D595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958832">
            <a:off x="8698699" y="3670025"/>
            <a:ext cx="431839" cy="267619"/>
          </a:xfrm>
          <a:prstGeom prst="rect">
            <a:avLst/>
          </a:prstGeom>
        </p:spPr>
      </p:pic>
      <p:pic>
        <p:nvPicPr>
          <p:cNvPr id="217" name="Picture 7">
            <a:extLst>
              <a:ext uri="{FF2B5EF4-FFF2-40B4-BE49-F238E27FC236}">
                <a16:creationId xmlns:a16="http://schemas.microsoft.com/office/drawing/2014/main" id="{86C21A74-CE01-480C-B709-40FCA782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16747">
            <a:off x="9379548" y="3795507"/>
            <a:ext cx="431839" cy="267619"/>
          </a:xfrm>
          <a:prstGeom prst="rect">
            <a:avLst/>
          </a:prstGeom>
        </p:spPr>
      </p:pic>
      <p:pic>
        <p:nvPicPr>
          <p:cNvPr id="218" name="Picture 7">
            <a:extLst>
              <a:ext uri="{FF2B5EF4-FFF2-40B4-BE49-F238E27FC236}">
                <a16:creationId xmlns:a16="http://schemas.microsoft.com/office/drawing/2014/main" id="{34EDFC78-02E8-4E48-8C57-BC74BE2F4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080314">
            <a:off x="10857234" y="4109838"/>
            <a:ext cx="431839" cy="267619"/>
          </a:xfrm>
          <a:prstGeom prst="rect">
            <a:avLst/>
          </a:prstGeom>
        </p:spPr>
      </p:pic>
      <p:pic>
        <p:nvPicPr>
          <p:cNvPr id="219" name="Picture 4">
            <a:extLst>
              <a:ext uri="{FF2B5EF4-FFF2-40B4-BE49-F238E27FC236}">
                <a16:creationId xmlns:a16="http://schemas.microsoft.com/office/drawing/2014/main" id="{AD9245CA-559C-4C53-A220-F78174005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51831" y="2159764"/>
            <a:ext cx="894150" cy="1944777"/>
          </a:xfrm>
          <a:prstGeom prst="rect">
            <a:avLst/>
          </a:prstGeom>
        </p:spPr>
      </p:pic>
      <p:sp>
        <p:nvSpPr>
          <p:cNvPr id="220" name="Block Arc 92">
            <a:extLst>
              <a:ext uri="{FF2B5EF4-FFF2-40B4-BE49-F238E27FC236}">
                <a16:creationId xmlns:a16="http://schemas.microsoft.com/office/drawing/2014/main" id="{3D2BF6F3-9FAC-4F9B-852D-78AF5E147FAA}"/>
              </a:ext>
            </a:extLst>
          </p:cNvPr>
          <p:cNvSpPr/>
          <p:nvPr/>
        </p:nvSpPr>
        <p:spPr>
          <a:xfrm>
            <a:off x="1621332" y="3447493"/>
            <a:ext cx="1834703" cy="1834703"/>
          </a:xfrm>
          <a:prstGeom prst="blockArc">
            <a:avLst>
              <a:gd name="adj1" fmla="val 10800022"/>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1" name="직사각형 2">
            <a:extLst>
              <a:ext uri="{FF2B5EF4-FFF2-40B4-BE49-F238E27FC236}">
                <a16:creationId xmlns:a16="http://schemas.microsoft.com/office/drawing/2014/main" id="{EDDD0856-D8FC-4A8C-A032-5E9A1DF6ABB5}"/>
              </a:ext>
            </a:extLst>
          </p:cNvPr>
          <p:cNvSpPr/>
          <p:nvPr/>
        </p:nvSpPr>
        <p:spPr>
          <a:xfrm>
            <a:off x="1617471" y="4364844"/>
            <a:ext cx="825689" cy="2504958"/>
          </a:xfrm>
          <a:custGeom>
            <a:avLst/>
            <a:gdLst>
              <a:gd name="connsiteX0" fmla="*/ 0 w 119148"/>
              <a:gd name="connsiteY0" fmla="*/ 0 h 2214305"/>
              <a:gd name="connsiteX1" fmla="*/ 119148 w 119148"/>
              <a:gd name="connsiteY1" fmla="*/ 0 h 2214305"/>
              <a:gd name="connsiteX2" fmla="*/ 119148 w 119148"/>
              <a:gd name="connsiteY2" fmla="*/ 2214305 h 2214305"/>
              <a:gd name="connsiteX3" fmla="*/ 0 w 119148"/>
              <a:gd name="connsiteY3" fmla="*/ 2214305 h 2214305"/>
              <a:gd name="connsiteX4" fmla="*/ 0 w 119148"/>
              <a:gd name="connsiteY4" fmla="*/ 0 h 2214305"/>
              <a:gd name="connsiteX0" fmla="*/ 0 w 412396"/>
              <a:gd name="connsiteY0" fmla="*/ 0 h 2214305"/>
              <a:gd name="connsiteX1" fmla="*/ 119148 w 412396"/>
              <a:gd name="connsiteY1" fmla="*/ 0 h 2214305"/>
              <a:gd name="connsiteX2" fmla="*/ 412396 w 412396"/>
              <a:gd name="connsiteY2" fmla="*/ 2147657 h 2214305"/>
              <a:gd name="connsiteX3" fmla="*/ 0 w 412396"/>
              <a:gd name="connsiteY3" fmla="*/ 2214305 h 2214305"/>
              <a:gd name="connsiteX4" fmla="*/ 0 w 412396"/>
              <a:gd name="connsiteY4" fmla="*/ 0 h 2214305"/>
              <a:gd name="connsiteX0" fmla="*/ 0 w 412396"/>
              <a:gd name="connsiteY0" fmla="*/ 0 h 2147658"/>
              <a:gd name="connsiteX1" fmla="*/ 119148 w 412396"/>
              <a:gd name="connsiteY1" fmla="*/ 0 h 2147658"/>
              <a:gd name="connsiteX2" fmla="*/ 412396 w 412396"/>
              <a:gd name="connsiteY2" fmla="*/ 2147657 h 2147658"/>
              <a:gd name="connsiteX3" fmla="*/ 210606 w 412396"/>
              <a:gd name="connsiteY3" fmla="*/ 2147658 h 2147658"/>
              <a:gd name="connsiteX4" fmla="*/ 0 w 412396"/>
              <a:gd name="connsiteY4" fmla="*/ 0 h 2147658"/>
              <a:gd name="connsiteX0" fmla="*/ 0 w 468380"/>
              <a:gd name="connsiteY0" fmla="*/ 0 h 2152988"/>
              <a:gd name="connsiteX1" fmla="*/ 119148 w 468380"/>
              <a:gd name="connsiteY1" fmla="*/ 0 h 2152988"/>
              <a:gd name="connsiteX2" fmla="*/ 468380 w 468380"/>
              <a:gd name="connsiteY2" fmla="*/ 2152988 h 2152988"/>
              <a:gd name="connsiteX3" fmla="*/ 210606 w 468380"/>
              <a:gd name="connsiteY3" fmla="*/ 2147658 h 2152988"/>
              <a:gd name="connsiteX4" fmla="*/ 0 w 468380"/>
              <a:gd name="connsiteY4" fmla="*/ 0 h 2152988"/>
              <a:gd name="connsiteX0" fmla="*/ 0 w 468380"/>
              <a:gd name="connsiteY0" fmla="*/ 0 h 2152988"/>
              <a:gd name="connsiteX1" fmla="*/ 119148 w 468380"/>
              <a:gd name="connsiteY1" fmla="*/ 0 h 2152988"/>
              <a:gd name="connsiteX2" fmla="*/ 468380 w 468380"/>
              <a:gd name="connsiteY2" fmla="*/ 2152988 h 2152988"/>
              <a:gd name="connsiteX3" fmla="*/ 250595 w 468380"/>
              <a:gd name="connsiteY3" fmla="*/ 2150324 h 2152988"/>
              <a:gd name="connsiteX4" fmla="*/ 0 w 468380"/>
              <a:gd name="connsiteY4" fmla="*/ 0 h 2152988"/>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3219 w 474264"/>
              <a:gd name="connsiteY0" fmla="*/ 0 h 2150324"/>
              <a:gd name="connsiteX1" fmla="*/ 122367 w 474264"/>
              <a:gd name="connsiteY1" fmla="*/ 0 h 2150324"/>
              <a:gd name="connsiteX2" fmla="*/ 474264 w 474264"/>
              <a:gd name="connsiteY2" fmla="*/ 2144990 h 2150324"/>
              <a:gd name="connsiteX3" fmla="*/ 253814 w 474264"/>
              <a:gd name="connsiteY3" fmla="*/ 2150324 h 2150324"/>
              <a:gd name="connsiteX4" fmla="*/ 3219 w 474264"/>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9232 w 480277"/>
              <a:gd name="connsiteY0" fmla="*/ 0 h 2150324"/>
              <a:gd name="connsiteX1" fmla="*/ 128380 w 480277"/>
              <a:gd name="connsiteY1" fmla="*/ 0 h 2150324"/>
              <a:gd name="connsiteX2" fmla="*/ 480277 w 480277"/>
              <a:gd name="connsiteY2" fmla="*/ 2144990 h 2150324"/>
              <a:gd name="connsiteX3" fmla="*/ 259827 w 480277"/>
              <a:gd name="connsiteY3" fmla="*/ 2150324 h 2150324"/>
              <a:gd name="connsiteX4" fmla="*/ 9232 w 480277"/>
              <a:gd name="connsiteY4" fmla="*/ 0 h 2150324"/>
              <a:gd name="connsiteX0" fmla="*/ 9232 w 480277"/>
              <a:gd name="connsiteY0" fmla="*/ 0 h 2150324"/>
              <a:gd name="connsiteX1" fmla="*/ 128380 w 480277"/>
              <a:gd name="connsiteY1" fmla="*/ 0 h 2150324"/>
              <a:gd name="connsiteX2" fmla="*/ 480277 w 480277"/>
              <a:gd name="connsiteY2" fmla="*/ 2144990 h 2150324"/>
              <a:gd name="connsiteX3" fmla="*/ 259827 w 480277"/>
              <a:gd name="connsiteY3" fmla="*/ 2150324 h 2150324"/>
              <a:gd name="connsiteX4" fmla="*/ 9232 w 480277"/>
              <a:gd name="connsiteY4" fmla="*/ 0 h 2150324"/>
              <a:gd name="connsiteX0" fmla="*/ 22635 w 493680"/>
              <a:gd name="connsiteY0" fmla="*/ 0 h 2150324"/>
              <a:gd name="connsiteX1" fmla="*/ 141783 w 493680"/>
              <a:gd name="connsiteY1" fmla="*/ 0 h 2150324"/>
              <a:gd name="connsiteX2" fmla="*/ 493680 w 493680"/>
              <a:gd name="connsiteY2" fmla="*/ 2144990 h 2150324"/>
              <a:gd name="connsiteX3" fmla="*/ 273230 w 493680"/>
              <a:gd name="connsiteY3" fmla="*/ 2150324 h 2150324"/>
              <a:gd name="connsiteX4" fmla="*/ 22635 w 493680"/>
              <a:gd name="connsiteY4" fmla="*/ 0 h 2150324"/>
              <a:gd name="connsiteX0" fmla="*/ 22635 w 493680"/>
              <a:gd name="connsiteY0" fmla="*/ 0 h 2150324"/>
              <a:gd name="connsiteX1" fmla="*/ 141783 w 493680"/>
              <a:gd name="connsiteY1" fmla="*/ 0 h 2150324"/>
              <a:gd name="connsiteX2" fmla="*/ 493680 w 493680"/>
              <a:gd name="connsiteY2" fmla="*/ 2144990 h 2150324"/>
              <a:gd name="connsiteX3" fmla="*/ 273230 w 493680"/>
              <a:gd name="connsiteY3" fmla="*/ 2150324 h 2150324"/>
              <a:gd name="connsiteX4" fmla="*/ 22635 w 493680"/>
              <a:gd name="connsiteY4" fmla="*/ 0 h 2150324"/>
              <a:gd name="connsiteX0" fmla="*/ 3486 w 604397"/>
              <a:gd name="connsiteY0" fmla="*/ 0 h 2504958"/>
              <a:gd name="connsiteX1" fmla="*/ 122634 w 604397"/>
              <a:gd name="connsiteY1" fmla="*/ 0 h 2504958"/>
              <a:gd name="connsiteX2" fmla="*/ 474531 w 604397"/>
              <a:gd name="connsiteY2" fmla="*/ 2144990 h 2504958"/>
              <a:gd name="connsiteX3" fmla="*/ 591332 w 604397"/>
              <a:gd name="connsiteY3" fmla="*/ 2504958 h 2504958"/>
              <a:gd name="connsiteX4" fmla="*/ 3486 w 604397"/>
              <a:gd name="connsiteY4" fmla="*/ 0 h 2504958"/>
              <a:gd name="connsiteX0" fmla="*/ 3486 w 825689"/>
              <a:gd name="connsiteY0" fmla="*/ 0 h 2504958"/>
              <a:gd name="connsiteX1" fmla="*/ 122634 w 825689"/>
              <a:gd name="connsiteY1" fmla="*/ 0 h 2504958"/>
              <a:gd name="connsiteX2" fmla="*/ 825689 w 825689"/>
              <a:gd name="connsiteY2" fmla="*/ 2499624 h 2504958"/>
              <a:gd name="connsiteX3" fmla="*/ 591332 w 825689"/>
              <a:gd name="connsiteY3" fmla="*/ 2504958 h 2504958"/>
              <a:gd name="connsiteX4" fmla="*/ 3486 w 825689"/>
              <a:gd name="connsiteY4" fmla="*/ 0 h 250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689" h="2504958">
                <a:moveTo>
                  <a:pt x="3486" y="0"/>
                </a:moveTo>
                <a:lnTo>
                  <a:pt x="122634" y="0"/>
                </a:lnTo>
                <a:cubicBezTo>
                  <a:pt x="97058" y="800722"/>
                  <a:pt x="489315" y="1765577"/>
                  <a:pt x="825689" y="2499624"/>
                </a:cubicBezTo>
                <a:lnTo>
                  <a:pt x="591332" y="2504958"/>
                </a:lnTo>
                <a:cubicBezTo>
                  <a:pt x="279200" y="1807233"/>
                  <a:pt x="-36807" y="821550"/>
                  <a:pt x="348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22" name="Picture 7">
            <a:extLst>
              <a:ext uri="{FF2B5EF4-FFF2-40B4-BE49-F238E27FC236}">
                <a16:creationId xmlns:a16="http://schemas.microsoft.com/office/drawing/2014/main" id="{48D3B237-3E79-4015-9F25-F2E36A177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74748">
            <a:off x="2060101" y="5629548"/>
            <a:ext cx="553787" cy="343193"/>
          </a:xfrm>
          <a:prstGeom prst="rect">
            <a:avLst/>
          </a:prstGeom>
        </p:spPr>
      </p:pic>
      <p:pic>
        <p:nvPicPr>
          <p:cNvPr id="223" name="Picture 7">
            <a:extLst>
              <a:ext uri="{FF2B5EF4-FFF2-40B4-BE49-F238E27FC236}">
                <a16:creationId xmlns:a16="http://schemas.microsoft.com/office/drawing/2014/main" id="{7B3C535C-A0C2-4B02-9B37-D2F843437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915591">
            <a:off x="1195960" y="5134408"/>
            <a:ext cx="553788" cy="343193"/>
          </a:xfrm>
          <a:prstGeom prst="rect">
            <a:avLst/>
          </a:prstGeom>
        </p:spPr>
      </p:pic>
    </p:spTree>
    <p:extLst>
      <p:ext uri="{BB962C8B-B14F-4D97-AF65-F5344CB8AC3E}">
        <p14:creationId xmlns:p14="http://schemas.microsoft.com/office/powerpoint/2010/main" val="3737696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27" name="Group 5">
            <a:extLst>
              <a:ext uri="{FF2B5EF4-FFF2-40B4-BE49-F238E27FC236}">
                <a16:creationId xmlns:a16="http://schemas.microsoft.com/office/drawing/2014/main" id="{36DB06A9-680C-4C52-8EB3-991A6816F876}"/>
              </a:ext>
            </a:extLst>
          </p:cNvPr>
          <p:cNvGrpSpPr/>
          <p:nvPr/>
        </p:nvGrpSpPr>
        <p:grpSpPr>
          <a:xfrm>
            <a:off x="2570170" y="1978471"/>
            <a:ext cx="7434240" cy="2060550"/>
            <a:chOff x="854494" y="1751044"/>
            <a:chExt cx="7434240" cy="2060550"/>
          </a:xfrm>
        </p:grpSpPr>
        <p:sp>
          <p:nvSpPr>
            <p:cNvPr id="28" name="Oval 36">
              <a:extLst>
                <a:ext uri="{FF2B5EF4-FFF2-40B4-BE49-F238E27FC236}">
                  <a16:creationId xmlns:a16="http://schemas.microsoft.com/office/drawing/2014/main" id="{8069DAE0-4B63-4B07-A2AC-F0105DCF089C}"/>
                </a:ext>
              </a:extLst>
            </p:cNvPr>
            <p:cNvSpPr/>
            <p:nvPr/>
          </p:nvSpPr>
          <p:spPr>
            <a:xfrm>
              <a:off x="854494" y="1751044"/>
              <a:ext cx="2060550" cy="2060550"/>
            </a:xfrm>
            <a:prstGeom prst="ellipse">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Oval 52">
              <a:extLst>
                <a:ext uri="{FF2B5EF4-FFF2-40B4-BE49-F238E27FC236}">
                  <a16:creationId xmlns:a16="http://schemas.microsoft.com/office/drawing/2014/main" id="{9D75CC98-5EEB-41D0-A428-2380AFF40216}"/>
                </a:ext>
              </a:extLst>
            </p:cNvPr>
            <p:cNvSpPr/>
            <p:nvPr/>
          </p:nvSpPr>
          <p:spPr>
            <a:xfrm>
              <a:off x="2645724" y="1751044"/>
              <a:ext cx="2060550" cy="2060550"/>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Oval 60">
              <a:extLst>
                <a:ext uri="{FF2B5EF4-FFF2-40B4-BE49-F238E27FC236}">
                  <a16:creationId xmlns:a16="http://schemas.microsoft.com/office/drawing/2014/main" id="{BE60BBC9-36E2-4C56-9051-8F5F1852A5F8}"/>
                </a:ext>
              </a:extLst>
            </p:cNvPr>
            <p:cNvSpPr/>
            <p:nvPr/>
          </p:nvSpPr>
          <p:spPr>
            <a:xfrm>
              <a:off x="4436954" y="1751044"/>
              <a:ext cx="2060550" cy="2060550"/>
            </a:xfrm>
            <a:prstGeom prst="ellipse">
              <a:avLst/>
            </a:pr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61">
              <a:extLst>
                <a:ext uri="{FF2B5EF4-FFF2-40B4-BE49-F238E27FC236}">
                  <a16:creationId xmlns:a16="http://schemas.microsoft.com/office/drawing/2014/main" id="{FDD31607-5E95-474A-A488-2BC07DFDB520}"/>
                </a:ext>
              </a:extLst>
            </p:cNvPr>
            <p:cNvSpPr/>
            <p:nvPr/>
          </p:nvSpPr>
          <p:spPr>
            <a:xfrm>
              <a:off x="6228184" y="1751044"/>
              <a:ext cx="2060550" cy="2060550"/>
            </a:xfrm>
            <a:prstGeom prst="ellipse">
              <a:avLst/>
            </a:pr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2" name="그룹 31">
            <a:extLst>
              <a:ext uri="{FF2B5EF4-FFF2-40B4-BE49-F238E27FC236}">
                <a16:creationId xmlns:a16="http://schemas.microsoft.com/office/drawing/2014/main" id="{2DBC0C77-C467-4EB6-A5AA-1114C7E3BFD9}"/>
              </a:ext>
            </a:extLst>
          </p:cNvPr>
          <p:cNvGrpSpPr/>
          <p:nvPr/>
        </p:nvGrpSpPr>
        <p:grpSpPr>
          <a:xfrm>
            <a:off x="2189441" y="4255346"/>
            <a:ext cx="4071056" cy="901282"/>
            <a:chOff x="3189316" y="4309327"/>
            <a:chExt cx="2736304" cy="901282"/>
          </a:xfrm>
        </p:grpSpPr>
        <p:sp>
          <p:nvSpPr>
            <p:cNvPr id="33" name="TextBox 32">
              <a:extLst>
                <a:ext uri="{FF2B5EF4-FFF2-40B4-BE49-F238E27FC236}">
                  <a16:creationId xmlns:a16="http://schemas.microsoft.com/office/drawing/2014/main" id="{BA5EB83C-7BFD-49EC-AEE2-29F6FF96FCCA}"/>
                </a:ext>
              </a:extLst>
            </p:cNvPr>
            <p:cNvSpPr txBox="1"/>
            <p:nvPr/>
          </p:nvSpPr>
          <p:spPr>
            <a:xfrm>
              <a:off x="3189316" y="4309327"/>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BCB848B0-5BDD-44F3-A177-1F75A25D7008}"/>
                </a:ext>
              </a:extLst>
            </p:cNvPr>
            <p:cNvSpPr txBox="1"/>
            <p:nvPr/>
          </p:nvSpPr>
          <p:spPr>
            <a:xfrm>
              <a:off x="3189316" y="4564278"/>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35" name="TextBox 34">
            <a:extLst>
              <a:ext uri="{FF2B5EF4-FFF2-40B4-BE49-F238E27FC236}">
                <a16:creationId xmlns:a16="http://schemas.microsoft.com/office/drawing/2014/main" id="{F40DB61F-6E42-41D1-81BC-E2D69C723406}"/>
              </a:ext>
            </a:extLst>
          </p:cNvPr>
          <p:cNvSpPr txBox="1"/>
          <p:nvPr/>
        </p:nvSpPr>
        <p:spPr>
          <a:xfrm>
            <a:off x="1149348" y="4255346"/>
            <a:ext cx="864096" cy="830997"/>
          </a:xfrm>
          <a:prstGeom prst="rect">
            <a:avLst/>
          </a:prstGeom>
          <a:noFill/>
        </p:spPr>
        <p:txBody>
          <a:bodyPr wrap="square" lIns="0" tIns="0" rIns="0" bIns="0" rtlCol="0" anchor="ctr">
            <a:spAutoFit/>
          </a:bodyPr>
          <a:lstStyle/>
          <a:p>
            <a:pPr algn="r"/>
            <a:r>
              <a:rPr lang="en-US" altLang="ko-KR" sz="5400" b="1" dirty="0">
                <a:solidFill>
                  <a:schemeClr val="accent2"/>
                </a:solidFill>
                <a:cs typeface="Arial" pitchFamily="34" charset="0"/>
              </a:rPr>
              <a:t>01</a:t>
            </a:r>
            <a:endParaRPr lang="ko-KR" altLang="en-US" sz="5400" b="1" dirty="0">
              <a:solidFill>
                <a:schemeClr val="accent2"/>
              </a:solidFill>
              <a:cs typeface="Arial" pitchFamily="34" charset="0"/>
            </a:endParaRPr>
          </a:p>
        </p:txBody>
      </p:sp>
      <p:grpSp>
        <p:nvGrpSpPr>
          <p:cNvPr id="36" name="그룹 35">
            <a:extLst>
              <a:ext uri="{FF2B5EF4-FFF2-40B4-BE49-F238E27FC236}">
                <a16:creationId xmlns:a16="http://schemas.microsoft.com/office/drawing/2014/main" id="{E9E1A8A8-1079-4C23-BF6C-D447C9D9653D}"/>
              </a:ext>
            </a:extLst>
          </p:cNvPr>
          <p:cNvGrpSpPr/>
          <p:nvPr/>
        </p:nvGrpSpPr>
        <p:grpSpPr>
          <a:xfrm>
            <a:off x="2189441" y="5268527"/>
            <a:ext cx="4071056" cy="901282"/>
            <a:chOff x="3189316" y="5173423"/>
            <a:chExt cx="2736304" cy="901282"/>
          </a:xfrm>
        </p:grpSpPr>
        <p:sp>
          <p:nvSpPr>
            <p:cNvPr id="37" name="TextBox 36">
              <a:extLst>
                <a:ext uri="{FF2B5EF4-FFF2-40B4-BE49-F238E27FC236}">
                  <a16:creationId xmlns:a16="http://schemas.microsoft.com/office/drawing/2014/main" id="{265F0E9E-FA6A-4517-B9C7-9DCD675DB42D}"/>
                </a:ext>
              </a:extLst>
            </p:cNvPr>
            <p:cNvSpPr txBox="1"/>
            <p:nvPr/>
          </p:nvSpPr>
          <p:spPr>
            <a:xfrm>
              <a:off x="3189316" y="5173423"/>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3205CF6C-B91A-40F0-BCC8-586FBBEBF83B}"/>
                </a:ext>
              </a:extLst>
            </p:cNvPr>
            <p:cNvSpPr txBox="1"/>
            <p:nvPr/>
          </p:nvSpPr>
          <p:spPr>
            <a:xfrm>
              <a:off x="3189316" y="5428374"/>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39" name="TextBox 38">
            <a:extLst>
              <a:ext uri="{FF2B5EF4-FFF2-40B4-BE49-F238E27FC236}">
                <a16:creationId xmlns:a16="http://schemas.microsoft.com/office/drawing/2014/main" id="{114B36D9-D85B-4E1C-A660-D7B5A6C90AAC}"/>
              </a:ext>
            </a:extLst>
          </p:cNvPr>
          <p:cNvSpPr txBox="1"/>
          <p:nvPr/>
        </p:nvSpPr>
        <p:spPr>
          <a:xfrm>
            <a:off x="1149348" y="5268527"/>
            <a:ext cx="864096" cy="830997"/>
          </a:xfrm>
          <a:prstGeom prst="rect">
            <a:avLst/>
          </a:prstGeom>
          <a:noFill/>
        </p:spPr>
        <p:txBody>
          <a:bodyPr wrap="square" lIns="0" tIns="0" rIns="0" bIns="0" rtlCol="0" anchor="ctr">
            <a:spAutoFit/>
          </a:bodyPr>
          <a:lstStyle/>
          <a:p>
            <a:pPr algn="r"/>
            <a:r>
              <a:rPr lang="en-US" altLang="ko-KR" sz="5400" b="1" dirty="0">
                <a:solidFill>
                  <a:schemeClr val="accent5"/>
                </a:solidFill>
                <a:cs typeface="Arial" pitchFamily="34" charset="0"/>
              </a:rPr>
              <a:t>03</a:t>
            </a:r>
            <a:endParaRPr lang="ko-KR" altLang="en-US" sz="5400" b="1" dirty="0">
              <a:solidFill>
                <a:schemeClr val="accent5"/>
              </a:solidFill>
              <a:cs typeface="Arial" pitchFamily="34" charset="0"/>
            </a:endParaRPr>
          </a:p>
        </p:txBody>
      </p:sp>
      <p:grpSp>
        <p:nvGrpSpPr>
          <p:cNvPr id="40" name="그룹 39">
            <a:extLst>
              <a:ext uri="{FF2B5EF4-FFF2-40B4-BE49-F238E27FC236}">
                <a16:creationId xmlns:a16="http://schemas.microsoft.com/office/drawing/2014/main" id="{DD59539F-69E9-47CF-831D-171F11DA8D85}"/>
              </a:ext>
            </a:extLst>
          </p:cNvPr>
          <p:cNvGrpSpPr/>
          <p:nvPr/>
        </p:nvGrpSpPr>
        <p:grpSpPr>
          <a:xfrm>
            <a:off x="7402680" y="4255346"/>
            <a:ext cx="4071056" cy="901282"/>
            <a:chOff x="7040896" y="4309327"/>
            <a:chExt cx="2736304" cy="901282"/>
          </a:xfrm>
        </p:grpSpPr>
        <p:sp>
          <p:nvSpPr>
            <p:cNvPr id="41" name="TextBox 40">
              <a:extLst>
                <a:ext uri="{FF2B5EF4-FFF2-40B4-BE49-F238E27FC236}">
                  <a16:creationId xmlns:a16="http://schemas.microsoft.com/office/drawing/2014/main" id="{D5EBC3F5-C556-4452-8F1E-FDC664C47FBF}"/>
                </a:ext>
              </a:extLst>
            </p:cNvPr>
            <p:cNvSpPr txBox="1"/>
            <p:nvPr/>
          </p:nvSpPr>
          <p:spPr>
            <a:xfrm>
              <a:off x="7040896" y="4309327"/>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id="{D636E332-38CA-47EE-9DA8-5022985E5F53}"/>
                </a:ext>
              </a:extLst>
            </p:cNvPr>
            <p:cNvSpPr txBox="1"/>
            <p:nvPr/>
          </p:nvSpPr>
          <p:spPr>
            <a:xfrm>
              <a:off x="7040896" y="4564278"/>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43" name="TextBox 42">
            <a:extLst>
              <a:ext uri="{FF2B5EF4-FFF2-40B4-BE49-F238E27FC236}">
                <a16:creationId xmlns:a16="http://schemas.microsoft.com/office/drawing/2014/main" id="{4E73965F-5181-4153-9BA9-E6A324ED6D21}"/>
              </a:ext>
            </a:extLst>
          </p:cNvPr>
          <p:cNvSpPr txBox="1"/>
          <p:nvPr/>
        </p:nvSpPr>
        <p:spPr>
          <a:xfrm>
            <a:off x="6362587" y="4255346"/>
            <a:ext cx="864096" cy="830997"/>
          </a:xfrm>
          <a:prstGeom prst="rect">
            <a:avLst/>
          </a:prstGeom>
          <a:noFill/>
        </p:spPr>
        <p:txBody>
          <a:bodyPr wrap="square" lIns="0" tIns="0" rIns="0" bIns="0" rtlCol="0" anchor="ctr">
            <a:spAutoFit/>
          </a:bodyPr>
          <a:lstStyle/>
          <a:p>
            <a:pPr algn="r"/>
            <a:r>
              <a:rPr lang="en-US" altLang="ko-KR" sz="5400" b="1" dirty="0">
                <a:solidFill>
                  <a:schemeClr val="accent3"/>
                </a:solidFill>
                <a:cs typeface="Arial" pitchFamily="34" charset="0"/>
              </a:rPr>
              <a:t>02</a:t>
            </a:r>
            <a:endParaRPr lang="ko-KR" altLang="en-US" sz="5400" b="1" dirty="0">
              <a:solidFill>
                <a:schemeClr val="accent3"/>
              </a:solidFill>
              <a:cs typeface="Arial" pitchFamily="34" charset="0"/>
            </a:endParaRPr>
          </a:p>
        </p:txBody>
      </p:sp>
      <p:grpSp>
        <p:nvGrpSpPr>
          <p:cNvPr id="44" name="그룹 43">
            <a:extLst>
              <a:ext uri="{FF2B5EF4-FFF2-40B4-BE49-F238E27FC236}">
                <a16:creationId xmlns:a16="http://schemas.microsoft.com/office/drawing/2014/main" id="{871570B2-48C8-4A2E-ACA5-DC659A2A871C}"/>
              </a:ext>
            </a:extLst>
          </p:cNvPr>
          <p:cNvGrpSpPr/>
          <p:nvPr/>
        </p:nvGrpSpPr>
        <p:grpSpPr>
          <a:xfrm>
            <a:off x="7402680" y="5268527"/>
            <a:ext cx="4071056" cy="901282"/>
            <a:chOff x="7040896" y="5173423"/>
            <a:chExt cx="2736304" cy="901282"/>
          </a:xfrm>
        </p:grpSpPr>
        <p:sp>
          <p:nvSpPr>
            <p:cNvPr id="45" name="TextBox 44">
              <a:extLst>
                <a:ext uri="{FF2B5EF4-FFF2-40B4-BE49-F238E27FC236}">
                  <a16:creationId xmlns:a16="http://schemas.microsoft.com/office/drawing/2014/main" id="{5893D384-CB06-4FFD-8937-2E65B395E13B}"/>
                </a:ext>
              </a:extLst>
            </p:cNvPr>
            <p:cNvSpPr txBox="1"/>
            <p:nvPr/>
          </p:nvSpPr>
          <p:spPr>
            <a:xfrm>
              <a:off x="7040896" y="5173423"/>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8BD7ECDA-A8EE-4685-9BFD-4F450FD5D7B6}"/>
                </a:ext>
              </a:extLst>
            </p:cNvPr>
            <p:cNvSpPr txBox="1"/>
            <p:nvPr/>
          </p:nvSpPr>
          <p:spPr>
            <a:xfrm>
              <a:off x="7040896" y="5428374"/>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47" name="TextBox 46">
            <a:extLst>
              <a:ext uri="{FF2B5EF4-FFF2-40B4-BE49-F238E27FC236}">
                <a16:creationId xmlns:a16="http://schemas.microsoft.com/office/drawing/2014/main" id="{408426A1-9297-4B7C-B4F4-46391E9FCB3F}"/>
              </a:ext>
            </a:extLst>
          </p:cNvPr>
          <p:cNvSpPr txBox="1"/>
          <p:nvPr/>
        </p:nvSpPr>
        <p:spPr>
          <a:xfrm>
            <a:off x="6362587" y="5268527"/>
            <a:ext cx="864096" cy="830997"/>
          </a:xfrm>
          <a:prstGeom prst="rect">
            <a:avLst/>
          </a:prstGeom>
          <a:noFill/>
        </p:spPr>
        <p:txBody>
          <a:bodyPr wrap="square" lIns="0" tIns="0" rIns="0" bIns="0" rtlCol="0" anchor="ctr">
            <a:spAutoFit/>
          </a:bodyPr>
          <a:lstStyle/>
          <a:p>
            <a:pPr algn="r"/>
            <a:r>
              <a:rPr lang="en-US" altLang="ko-KR" sz="5400" b="1" dirty="0">
                <a:solidFill>
                  <a:schemeClr val="accent4"/>
                </a:solidFill>
                <a:cs typeface="Arial" pitchFamily="34" charset="0"/>
              </a:rPr>
              <a:t>04</a:t>
            </a:r>
            <a:endParaRPr lang="ko-KR" altLang="en-US" sz="5400" b="1" dirty="0">
              <a:solidFill>
                <a:schemeClr val="accent4"/>
              </a:solidFill>
              <a:cs typeface="Arial" pitchFamily="34" charset="0"/>
            </a:endParaRPr>
          </a:p>
        </p:txBody>
      </p:sp>
      <p:sp>
        <p:nvSpPr>
          <p:cNvPr id="48" name="TextBox 47">
            <a:extLst>
              <a:ext uri="{FF2B5EF4-FFF2-40B4-BE49-F238E27FC236}">
                <a16:creationId xmlns:a16="http://schemas.microsoft.com/office/drawing/2014/main" id="{EE2C2523-BC1F-495E-9BFF-04B8587AEDF5}"/>
              </a:ext>
            </a:extLst>
          </p:cNvPr>
          <p:cNvSpPr txBox="1"/>
          <p:nvPr/>
        </p:nvSpPr>
        <p:spPr>
          <a:xfrm>
            <a:off x="2767443" y="3123908"/>
            <a:ext cx="1580744"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49" name="TextBox 48">
            <a:extLst>
              <a:ext uri="{FF2B5EF4-FFF2-40B4-BE49-F238E27FC236}">
                <a16:creationId xmlns:a16="http://schemas.microsoft.com/office/drawing/2014/main" id="{B70E58C5-86F7-4B26-BAA9-24035921998A}"/>
              </a:ext>
            </a:extLst>
          </p:cNvPr>
          <p:cNvSpPr txBox="1"/>
          <p:nvPr/>
        </p:nvSpPr>
        <p:spPr>
          <a:xfrm>
            <a:off x="4602266" y="3132627"/>
            <a:ext cx="1580744"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0" name="TextBox 49">
            <a:extLst>
              <a:ext uri="{FF2B5EF4-FFF2-40B4-BE49-F238E27FC236}">
                <a16:creationId xmlns:a16="http://schemas.microsoft.com/office/drawing/2014/main" id="{720FA69A-05CF-4B3F-9EDD-B1BBEA4F84E9}"/>
              </a:ext>
            </a:extLst>
          </p:cNvPr>
          <p:cNvSpPr txBox="1"/>
          <p:nvPr/>
        </p:nvSpPr>
        <p:spPr>
          <a:xfrm>
            <a:off x="6393545" y="3141346"/>
            <a:ext cx="1580744"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1" name="TextBox 50">
            <a:extLst>
              <a:ext uri="{FF2B5EF4-FFF2-40B4-BE49-F238E27FC236}">
                <a16:creationId xmlns:a16="http://schemas.microsoft.com/office/drawing/2014/main" id="{DD4BEC2C-1852-4292-8103-BEAAEAD97D4B}"/>
              </a:ext>
            </a:extLst>
          </p:cNvPr>
          <p:cNvSpPr txBox="1"/>
          <p:nvPr/>
        </p:nvSpPr>
        <p:spPr>
          <a:xfrm>
            <a:off x="8184824" y="3150065"/>
            <a:ext cx="1580744"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2" name="Rounded Rectangle 25">
            <a:extLst>
              <a:ext uri="{FF2B5EF4-FFF2-40B4-BE49-F238E27FC236}">
                <a16:creationId xmlns:a16="http://schemas.microsoft.com/office/drawing/2014/main" id="{20B29A0A-71B6-4B12-8F60-3AD939D262CE}"/>
              </a:ext>
            </a:extLst>
          </p:cNvPr>
          <p:cNvSpPr/>
          <p:nvPr/>
        </p:nvSpPr>
        <p:spPr>
          <a:xfrm>
            <a:off x="7006354" y="2601361"/>
            <a:ext cx="479274" cy="35123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Freeform 55">
            <a:extLst>
              <a:ext uri="{FF2B5EF4-FFF2-40B4-BE49-F238E27FC236}">
                <a16:creationId xmlns:a16="http://schemas.microsoft.com/office/drawing/2014/main" id="{38664449-64A9-4CB0-8B76-3B5DECB65D8F}"/>
              </a:ext>
            </a:extLst>
          </p:cNvPr>
          <p:cNvSpPr/>
          <p:nvPr/>
        </p:nvSpPr>
        <p:spPr>
          <a:xfrm rot="2700000">
            <a:off x="8862556" y="2492722"/>
            <a:ext cx="258149" cy="632552"/>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Trapezoid 22">
            <a:extLst>
              <a:ext uri="{FF2B5EF4-FFF2-40B4-BE49-F238E27FC236}">
                <a16:creationId xmlns:a16="http://schemas.microsoft.com/office/drawing/2014/main" id="{10F9EC79-596F-43A5-808B-D78F6DF74BF3}"/>
              </a:ext>
            </a:extLst>
          </p:cNvPr>
          <p:cNvSpPr>
            <a:spLocks noChangeAspect="1"/>
          </p:cNvSpPr>
          <p:nvPr/>
        </p:nvSpPr>
        <p:spPr>
          <a:xfrm>
            <a:off x="5107118" y="2647621"/>
            <a:ext cx="581971" cy="296060"/>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Freeform 53">
            <a:extLst>
              <a:ext uri="{FF2B5EF4-FFF2-40B4-BE49-F238E27FC236}">
                <a16:creationId xmlns:a16="http://schemas.microsoft.com/office/drawing/2014/main" id="{D46C565D-8F31-4631-93B7-AF30FCC6F7C5}"/>
              </a:ext>
            </a:extLst>
          </p:cNvPr>
          <p:cNvSpPr/>
          <p:nvPr/>
        </p:nvSpPr>
        <p:spPr>
          <a:xfrm>
            <a:off x="3401539" y="2559396"/>
            <a:ext cx="445106" cy="456350"/>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58453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8" name="Group 9">
            <a:extLst>
              <a:ext uri="{FF2B5EF4-FFF2-40B4-BE49-F238E27FC236}">
                <a16:creationId xmlns:a16="http://schemas.microsoft.com/office/drawing/2014/main" id="{769F382E-6F87-4CC7-A381-031C4E2A5DB2}"/>
              </a:ext>
            </a:extLst>
          </p:cNvPr>
          <p:cNvGrpSpPr/>
          <p:nvPr/>
        </p:nvGrpSpPr>
        <p:grpSpPr>
          <a:xfrm>
            <a:off x="3934126" y="2429581"/>
            <a:ext cx="4722144" cy="3828337"/>
            <a:chOff x="2532986" y="2187804"/>
            <a:chExt cx="4071507" cy="3300853"/>
          </a:xfrm>
        </p:grpSpPr>
        <p:grpSp>
          <p:nvGrpSpPr>
            <p:cNvPr id="99" name="Group 7">
              <a:extLst>
                <a:ext uri="{FF2B5EF4-FFF2-40B4-BE49-F238E27FC236}">
                  <a16:creationId xmlns:a16="http://schemas.microsoft.com/office/drawing/2014/main" id="{1DE2ACE8-CA61-4D92-BBDB-DB5DEF9F8855}"/>
                </a:ext>
              </a:extLst>
            </p:cNvPr>
            <p:cNvGrpSpPr/>
            <p:nvPr/>
          </p:nvGrpSpPr>
          <p:grpSpPr>
            <a:xfrm>
              <a:off x="2532986" y="2187804"/>
              <a:ext cx="4071507" cy="2861459"/>
              <a:chOff x="2532986" y="2187804"/>
              <a:chExt cx="4071507" cy="2861459"/>
            </a:xfrm>
          </p:grpSpPr>
          <p:sp>
            <p:nvSpPr>
              <p:cNvPr id="101" name="Teardrop 3">
                <a:extLst>
                  <a:ext uri="{FF2B5EF4-FFF2-40B4-BE49-F238E27FC236}">
                    <a16:creationId xmlns:a16="http://schemas.microsoft.com/office/drawing/2014/main" id="{82382236-9376-42CE-992B-1C9E155EE11F}"/>
                  </a:ext>
                </a:extLst>
              </p:cNvPr>
              <p:cNvSpPr/>
              <p:nvPr/>
            </p:nvSpPr>
            <p:spPr>
              <a:xfrm rot="18876898">
                <a:off x="3735337" y="2187805"/>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3">
                <a:extLst>
                  <a:ext uri="{FF2B5EF4-FFF2-40B4-BE49-F238E27FC236}">
                    <a16:creationId xmlns:a16="http://schemas.microsoft.com/office/drawing/2014/main" id="{D7900B95-1018-4F4A-B7FF-2F842AD076A2}"/>
                  </a:ext>
                </a:extLst>
              </p:cNvPr>
              <p:cNvSpPr/>
              <p:nvPr/>
            </p:nvSpPr>
            <p:spPr>
              <a:xfrm rot="2700000">
                <a:off x="4948308" y="3393079"/>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3">
                <a:extLst>
                  <a:ext uri="{FF2B5EF4-FFF2-40B4-BE49-F238E27FC236}">
                    <a16:creationId xmlns:a16="http://schemas.microsoft.com/office/drawing/2014/main" id="{26C3A57E-114C-44A9-9F90-29BEDDACD809}"/>
                  </a:ext>
                </a:extLst>
              </p:cNvPr>
              <p:cNvSpPr/>
              <p:nvPr/>
            </p:nvSpPr>
            <p:spPr>
              <a:xfrm rot="2700000">
                <a:off x="2532985" y="3393079"/>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 Same Side Corner Rectangle 8">
              <a:extLst>
                <a:ext uri="{FF2B5EF4-FFF2-40B4-BE49-F238E27FC236}">
                  <a16:creationId xmlns:a16="http://schemas.microsoft.com/office/drawing/2014/main" id="{57CBC508-D6A3-4D3B-BF2D-4CEC7900A1FA}"/>
                </a:ext>
              </a:extLst>
            </p:cNvPr>
            <p:cNvSpPr/>
            <p:nvPr/>
          </p:nvSpPr>
          <p:spPr>
            <a:xfrm>
              <a:off x="4494446" y="4264521"/>
              <a:ext cx="144016" cy="122413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TextBox 103">
            <a:extLst>
              <a:ext uri="{FF2B5EF4-FFF2-40B4-BE49-F238E27FC236}">
                <a16:creationId xmlns:a16="http://schemas.microsoft.com/office/drawing/2014/main" id="{D602DA31-95C6-459B-B703-2AB6CE37D0BD}"/>
              </a:ext>
            </a:extLst>
          </p:cNvPr>
          <p:cNvSpPr txBox="1"/>
          <p:nvPr/>
        </p:nvSpPr>
        <p:spPr>
          <a:xfrm>
            <a:off x="5575117" y="2627526"/>
            <a:ext cx="1440160" cy="1015663"/>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endParaRPr lang="ko-KR" altLang="en-US" sz="1200" dirty="0">
              <a:solidFill>
                <a:schemeClr val="bg1"/>
              </a:solidFill>
            </a:endParaRPr>
          </a:p>
        </p:txBody>
      </p:sp>
      <p:sp>
        <p:nvSpPr>
          <p:cNvPr id="105" name="TextBox 104">
            <a:extLst>
              <a:ext uri="{FF2B5EF4-FFF2-40B4-BE49-F238E27FC236}">
                <a16:creationId xmlns:a16="http://schemas.microsoft.com/office/drawing/2014/main" id="{F53205AA-AC62-4BE2-8A9F-73ABA3F384C3}"/>
              </a:ext>
            </a:extLst>
          </p:cNvPr>
          <p:cNvSpPr txBox="1"/>
          <p:nvPr/>
        </p:nvSpPr>
        <p:spPr>
          <a:xfrm>
            <a:off x="7186675" y="4291808"/>
            <a:ext cx="1440160" cy="1015663"/>
          </a:xfrm>
          <a:prstGeom prst="rect">
            <a:avLst/>
          </a:prstGeom>
          <a:noFill/>
        </p:spPr>
        <p:txBody>
          <a:bodyPr wrap="square" rtlCol="0">
            <a:spAutoFit/>
          </a:bodyPr>
          <a:lstStyle/>
          <a:p>
            <a:r>
              <a:rPr lang="en-US" altLang="ko-KR" sz="1200" dirty="0">
                <a:solidFill>
                  <a:schemeClr val="bg1"/>
                </a:solidFill>
              </a:rPr>
              <a:t>Get a modern PowerPoint  Presentation that is beautifully  designed.</a:t>
            </a:r>
            <a:endParaRPr lang="ko-KR" altLang="en-US" sz="1200" dirty="0">
              <a:solidFill>
                <a:schemeClr val="bg1"/>
              </a:solidFill>
            </a:endParaRPr>
          </a:p>
        </p:txBody>
      </p:sp>
      <p:sp>
        <p:nvSpPr>
          <p:cNvPr id="106" name="TextBox 105">
            <a:extLst>
              <a:ext uri="{FF2B5EF4-FFF2-40B4-BE49-F238E27FC236}">
                <a16:creationId xmlns:a16="http://schemas.microsoft.com/office/drawing/2014/main" id="{57AC8726-0824-4C41-A406-DA21D2ED815E}"/>
              </a:ext>
            </a:extLst>
          </p:cNvPr>
          <p:cNvSpPr txBox="1"/>
          <p:nvPr/>
        </p:nvSpPr>
        <p:spPr>
          <a:xfrm>
            <a:off x="3836785" y="4291808"/>
            <a:ext cx="1440160" cy="1015663"/>
          </a:xfrm>
          <a:prstGeom prst="rect">
            <a:avLst/>
          </a:prstGeom>
          <a:noFill/>
        </p:spPr>
        <p:txBody>
          <a:bodyPr wrap="square" rtlCol="0">
            <a:spAutoFit/>
          </a:bodyPr>
          <a:lstStyle/>
          <a:p>
            <a:pPr algn="r"/>
            <a:r>
              <a:rPr lang="en-US" altLang="ko-KR" sz="1200" dirty="0">
                <a:solidFill>
                  <a:schemeClr val="bg1"/>
                </a:solidFill>
              </a:rPr>
              <a:t>Get a modern PowerPoint  Presentation that is beautifully  designed.</a:t>
            </a:r>
            <a:endParaRPr lang="ko-KR" altLang="en-US" sz="1200" dirty="0">
              <a:solidFill>
                <a:schemeClr val="bg1"/>
              </a:solidFill>
            </a:endParaRPr>
          </a:p>
        </p:txBody>
      </p:sp>
      <p:cxnSp>
        <p:nvCxnSpPr>
          <p:cNvPr id="107" name="Elbow Connector 16">
            <a:extLst>
              <a:ext uri="{FF2B5EF4-FFF2-40B4-BE49-F238E27FC236}">
                <a16:creationId xmlns:a16="http://schemas.microsoft.com/office/drawing/2014/main" id="{325E773A-1014-4621-B557-3AFA37AE6038}"/>
              </a:ext>
            </a:extLst>
          </p:cNvPr>
          <p:cNvCxnSpPr/>
          <p:nvPr/>
        </p:nvCxnSpPr>
        <p:spPr>
          <a:xfrm rot="5400000" flipH="1" flipV="1">
            <a:off x="7530105" y="3139445"/>
            <a:ext cx="873969" cy="529208"/>
          </a:xfrm>
          <a:prstGeom prst="bentConnector3">
            <a:avLst>
              <a:gd name="adj1" fmla="val 99774"/>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08" name="Group 17">
            <a:extLst>
              <a:ext uri="{FF2B5EF4-FFF2-40B4-BE49-F238E27FC236}">
                <a16:creationId xmlns:a16="http://schemas.microsoft.com/office/drawing/2014/main" id="{ABB3E861-6A38-491A-A204-C392FDE74140}"/>
              </a:ext>
            </a:extLst>
          </p:cNvPr>
          <p:cNvGrpSpPr/>
          <p:nvPr/>
        </p:nvGrpSpPr>
        <p:grpSpPr>
          <a:xfrm>
            <a:off x="8443335" y="2827479"/>
            <a:ext cx="3106349" cy="853045"/>
            <a:chOff x="6372201" y="2011203"/>
            <a:chExt cx="2369153" cy="853045"/>
          </a:xfrm>
        </p:grpSpPr>
        <p:sp>
          <p:nvSpPr>
            <p:cNvPr id="109" name="TextBox 108">
              <a:extLst>
                <a:ext uri="{FF2B5EF4-FFF2-40B4-BE49-F238E27FC236}">
                  <a16:creationId xmlns:a16="http://schemas.microsoft.com/office/drawing/2014/main" id="{212E59C7-2D00-4385-AD66-C3C1015F69C6}"/>
                </a:ext>
              </a:extLst>
            </p:cNvPr>
            <p:cNvSpPr txBox="1"/>
            <p:nvPr/>
          </p:nvSpPr>
          <p:spPr>
            <a:xfrm>
              <a:off x="6372202" y="2217917"/>
              <a:ext cx="2369152"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  </a:t>
              </a:r>
              <a:endParaRPr lang="ko-KR" altLang="en-US" sz="1200" dirty="0">
                <a:solidFill>
                  <a:schemeClr val="tx1">
                    <a:lumMod val="75000"/>
                    <a:lumOff val="25000"/>
                  </a:schemeClr>
                </a:solidFill>
              </a:endParaRPr>
            </a:p>
          </p:txBody>
        </p:sp>
        <p:sp>
          <p:nvSpPr>
            <p:cNvPr id="110" name="TextBox 109">
              <a:extLst>
                <a:ext uri="{FF2B5EF4-FFF2-40B4-BE49-F238E27FC236}">
                  <a16:creationId xmlns:a16="http://schemas.microsoft.com/office/drawing/2014/main" id="{02C6F132-4C09-4614-B0C7-FB7871E36CF0}"/>
                </a:ext>
              </a:extLst>
            </p:cNvPr>
            <p:cNvSpPr txBox="1"/>
            <p:nvPr/>
          </p:nvSpPr>
          <p:spPr>
            <a:xfrm>
              <a:off x="6372201" y="2011203"/>
              <a:ext cx="2369152" cy="27699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cxnSp>
        <p:nvCxnSpPr>
          <p:cNvPr id="111" name="Elbow Connector 20">
            <a:extLst>
              <a:ext uri="{FF2B5EF4-FFF2-40B4-BE49-F238E27FC236}">
                <a16:creationId xmlns:a16="http://schemas.microsoft.com/office/drawing/2014/main" id="{E5E39EB2-6A1F-437E-8E73-08B501DAAC1D}"/>
              </a:ext>
            </a:extLst>
          </p:cNvPr>
          <p:cNvCxnSpPr>
            <a:cxnSpLocks/>
          </p:cNvCxnSpPr>
          <p:nvPr/>
        </p:nvCxnSpPr>
        <p:spPr>
          <a:xfrm flipV="1">
            <a:off x="4276933" y="5781321"/>
            <a:ext cx="653893" cy="315865"/>
          </a:xfrm>
          <a:prstGeom prst="bentConnector3">
            <a:avLst>
              <a:gd name="adj1" fmla="val 100160"/>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12" name="Group 27">
            <a:extLst>
              <a:ext uri="{FF2B5EF4-FFF2-40B4-BE49-F238E27FC236}">
                <a16:creationId xmlns:a16="http://schemas.microsoft.com/office/drawing/2014/main" id="{933D3AE7-2FF5-44BF-99E3-97F93017F7EF}"/>
              </a:ext>
            </a:extLst>
          </p:cNvPr>
          <p:cNvGrpSpPr/>
          <p:nvPr/>
        </p:nvGrpSpPr>
        <p:grpSpPr>
          <a:xfrm>
            <a:off x="936525" y="5416412"/>
            <a:ext cx="3219666" cy="853045"/>
            <a:chOff x="6372201" y="2011203"/>
            <a:chExt cx="2369153" cy="853045"/>
          </a:xfrm>
        </p:grpSpPr>
        <p:sp>
          <p:nvSpPr>
            <p:cNvPr id="113" name="TextBox 112">
              <a:extLst>
                <a:ext uri="{FF2B5EF4-FFF2-40B4-BE49-F238E27FC236}">
                  <a16:creationId xmlns:a16="http://schemas.microsoft.com/office/drawing/2014/main" id="{5684BC69-7E3E-462F-A413-8C5DAB0AE90E}"/>
                </a:ext>
              </a:extLst>
            </p:cNvPr>
            <p:cNvSpPr txBox="1"/>
            <p:nvPr/>
          </p:nvSpPr>
          <p:spPr>
            <a:xfrm>
              <a:off x="6372202" y="2217917"/>
              <a:ext cx="2369152"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Presentations.  </a:t>
              </a:r>
              <a:endParaRPr lang="ko-KR" altLang="en-US" sz="1200" dirty="0">
                <a:solidFill>
                  <a:schemeClr val="tx1">
                    <a:lumMod val="75000"/>
                    <a:lumOff val="25000"/>
                  </a:schemeClr>
                </a:solidFill>
              </a:endParaRPr>
            </a:p>
          </p:txBody>
        </p:sp>
        <p:sp>
          <p:nvSpPr>
            <p:cNvPr id="114" name="TextBox 113">
              <a:extLst>
                <a:ext uri="{FF2B5EF4-FFF2-40B4-BE49-F238E27FC236}">
                  <a16:creationId xmlns:a16="http://schemas.microsoft.com/office/drawing/2014/main" id="{EC015263-2B70-45D6-95E4-E30B59205F97}"/>
                </a:ext>
              </a:extLst>
            </p:cNvPr>
            <p:cNvSpPr txBox="1"/>
            <p:nvPr/>
          </p:nvSpPr>
          <p:spPr>
            <a:xfrm>
              <a:off x="6372201" y="2011203"/>
              <a:ext cx="2369152" cy="276999"/>
            </a:xfrm>
            <a:prstGeom prst="rect">
              <a:avLst/>
            </a:prstGeom>
            <a:noFill/>
          </p:spPr>
          <p:txBody>
            <a:bodyPr wrap="square" rtlCol="0">
              <a:spAutoFit/>
            </a:bodyPr>
            <a:lstStyle/>
            <a:p>
              <a:pPr algn="r"/>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grpSp>
        <p:nvGrpSpPr>
          <p:cNvPr id="115" name="Group 32">
            <a:extLst>
              <a:ext uri="{FF2B5EF4-FFF2-40B4-BE49-F238E27FC236}">
                <a16:creationId xmlns:a16="http://schemas.microsoft.com/office/drawing/2014/main" id="{9EAF8C73-980A-4E14-9D9B-D5B171A44BBB}"/>
              </a:ext>
            </a:extLst>
          </p:cNvPr>
          <p:cNvGrpSpPr/>
          <p:nvPr/>
        </p:nvGrpSpPr>
        <p:grpSpPr>
          <a:xfrm>
            <a:off x="1380150" y="1967366"/>
            <a:ext cx="3219667" cy="853045"/>
            <a:chOff x="6372201" y="2011203"/>
            <a:chExt cx="2369153" cy="853045"/>
          </a:xfrm>
        </p:grpSpPr>
        <p:sp>
          <p:nvSpPr>
            <p:cNvPr id="116" name="TextBox 115">
              <a:extLst>
                <a:ext uri="{FF2B5EF4-FFF2-40B4-BE49-F238E27FC236}">
                  <a16:creationId xmlns:a16="http://schemas.microsoft.com/office/drawing/2014/main" id="{C883A207-172B-4607-9439-D81714D7EA17}"/>
                </a:ext>
              </a:extLst>
            </p:cNvPr>
            <p:cNvSpPr txBox="1"/>
            <p:nvPr/>
          </p:nvSpPr>
          <p:spPr>
            <a:xfrm>
              <a:off x="6372202" y="2217917"/>
              <a:ext cx="2369152"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Presentations.  </a:t>
              </a:r>
              <a:endParaRPr lang="ko-KR" altLang="en-US" sz="1200" dirty="0">
                <a:solidFill>
                  <a:schemeClr val="tx1">
                    <a:lumMod val="75000"/>
                    <a:lumOff val="25000"/>
                  </a:schemeClr>
                </a:solidFill>
              </a:endParaRPr>
            </a:p>
          </p:txBody>
        </p:sp>
        <p:sp>
          <p:nvSpPr>
            <p:cNvPr id="117" name="TextBox 116">
              <a:extLst>
                <a:ext uri="{FF2B5EF4-FFF2-40B4-BE49-F238E27FC236}">
                  <a16:creationId xmlns:a16="http://schemas.microsoft.com/office/drawing/2014/main" id="{ECF0191B-B57E-46D8-80A5-4616505595CD}"/>
                </a:ext>
              </a:extLst>
            </p:cNvPr>
            <p:cNvSpPr txBox="1"/>
            <p:nvPr/>
          </p:nvSpPr>
          <p:spPr>
            <a:xfrm>
              <a:off x="6372201" y="2011203"/>
              <a:ext cx="2369152" cy="276999"/>
            </a:xfrm>
            <a:prstGeom prst="rect">
              <a:avLst/>
            </a:prstGeom>
            <a:noFill/>
          </p:spPr>
          <p:txBody>
            <a:bodyPr wrap="square" rtlCol="0">
              <a:spAutoFit/>
            </a:bodyPr>
            <a:lstStyle/>
            <a:p>
              <a:pPr algn="r"/>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cxnSp>
        <p:nvCxnSpPr>
          <p:cNvPr id="118" name="Elbow Connector 35">
            <a:extLst>
              <a:ext uri="{FF2B5EF4-FFF2-40B4-BE49-F238E27FC236}">
                <a16:creationId xmlns:a16="http://schemas.microsoft.com/office/drawing/2014/main" id="{4F15F687-61F7-4A00-B521-A9CBC10E26A4}"/>
              </a:ext>
            </a:extLst>
          </p:cNvPr>
          <p:cNvCxnSpPr/>
          <p:nvPr/>
        </p:nvCxnSpPr>
        <p:spPr>
          <a:xfrm>
            <a:off x="4773090" y="2095925"/>
            <a:ext cx="936104" cy="433381"/>
          </a:xfrm>
          <a:prstGeom prst="bentConnector3">
            <a:avLst>
              <a:gd name="adj1" fmla="val 99858"/>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9" name="Rectangle 30">
            <a:extLst>
              <a:ext uri="{FF2B5EF4-FFF2-40B4-BE49-F238E27FC236}">
                <a16:creationId xmlns:a16="http://schemas.microsoft.com/office/drawing/2014/main" id="{2F804D6F-4E5A-4E5E-AD33-DD4AAE62E4D5}"/>
              </a:ext>
            </a:extLst>
          </p:cNvPr>
          <p:cNvSpPr/>
          <p:nvPr/>
        </p:nvSpPr>
        <p:spPr>
          <a:xfrm>
            <a:off x="6161414" y="3942163"/>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0" name="Rectangle 16">
            <a:extLst>
              <a:ext uri="{FF2B5EF4-FFF2-40B4-BE49-F238E27FC236}">
                <a16:creationId xmlns:a16="http://schemas.microsoft.com/office/drawing/2014/main" id="{18DFF4AF-E289-4F09-85D3-9F1FF454C7A1}"/>
              </a:ext>
            </a:extLst>
          </p:cNvPr>
          <p:cNvSpPr/>
          <p:nvPr/>
        </p:nvSpPr>
        <p:spPr>
          <a:xfrm rot="2700000">
            <a:off x="5576234" y="4561265"/>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1" name="Freeform 18">
            <a:extLst>
              <a:ext uri="{FF2B5EF4-FFF2-40B4-BE49-F238E27FC236}">
                <a16:creationId xmlns:a16="http://schemas.microsoft.com/office/drawing/2014/main" id="{960035CB-9B24-4198-B994-4FDC44693F82}"/>
              </a:ext>
            </a:extLst>
          </p:cNvPr>
          <p:cNvSpPr/>
          <p:nvPr/>
        </p:nvSpPr>
        <p:spPr>
          <a:xfrm>
            <a:off x="6704005" y="4555827"/>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691184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0E1FA20-7970-4CCE-BECE-8D1B84FA0675}"/>
              </a:ext>
            </a:extLst>
          </p:cNvPr>
          <p:cNvSpPr txBox="1"/>
          <p:nvPr/>
        </p:nvSpPr>
        <p:spPr>
          <a:xfrm>
            <a:off x="4841228" y="3001144"/>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9905BFAF-0C1C-4610-8B09-F5B6CED3C321}"/>
              </a:ext>
            </a:extLst>
          </p:cNvPr>
          <p:cNvSpPr txBox="1"/>
          <p:nvPr/>
        </p:nvSpPr>
        <p:spPr>
          <a:xfrm>
            <a:off x="8585458" y="3001144"/>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2F1744B0-77C1-4DC0-A427-587C3EA5E84D}"/>
              </a:ext>
            </a:extLst>
          </p:cNvPr>
          <p:cNvSpPr txBox="1"/>
          <p:nvPr/>
        </p:nvSpPr>
        <p:spPr>
          <a:xfrm>
            <a:off x="4841228" y="6094306"/>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A4B7B2A8-C117-4632-9BDA-0234B27D5013}"/>
              </a:ext>
            </a:extLst>
          </p:cNvPr>
          <p:cNvSpPr txBox="1"/>
          <p:nvPr/>
        </p:nvSpPr>
        <p:spPr>
          <a:xfrm>
            <a:off x="8585458" y="6094306"/>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42989BB9-BF03-4437-96F6-9417521A299C}"/>
              </a:ext>
            </a:extLst>
          </p:cNvPr>
          <p:cNvSpPr txBox="1"/>
          <p:nvPr/>
        </p:nvSpPr>
        <p:spPr>
          <a:xfrm>
            <a:off x="1322429" y="2577396"/>
            <a:ext cx="2836836" cy="1938992"/>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Example Text : </a:t>
            </a: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r>
              <a:rPr lang="ko-KR" altLang="en-US" sz="1200" dirty="0">
                <a:solidFill>
                  <a:schemeClr val="tx1">
                    <a:lumMod val="75000"/>
                    <a:lumOff val="25000"/>
                  </a:schemeClr>
                </a:solidFill>
              </a:rPr>
              <a:t> </a:t>
            </a:r>
            <a:r>
              <a:rPr lang="en-US" altLang="ko-KR" sz="1200" dirty="0">
                <a:solidFill>
                  <a:schemeClr val="tx1">
                    <a:lumMod val="75000"/>
                    <a:lumOff val="25000"/>
                  </a:schemeClr>
                </a:solidFill>
              </a:rPr>
              <a:t>You can simply impress your audience and add a unique zing and appeal to your Reports and Presentations </a:t>
            </a:r>
          </a:p>
          <a:p>
            <a:r>
              <a:rPr lang="en-US" altLang="ko-KR" sz="1200" dirty="0">
                <a:solidFill>
                  <a:schemeClr val="tx1">
                    <a:lumMod val="75000"/>
                    <a:lumOff val="25000"/>
                  </a:schemeClr>
                </a:solidFill>
              </a:rPr>
              <a:t>with our Templates. </a:t>
            </a:r>
          </a:p>
        </p:txBody>
      </p:sp>
      <p:sp>
        <p:nvSpPr>
          <p:cNvPr id="28" name="TextBox 27">
            <a:extLst>
              <a:ext uri="{FF2B5EF4-FFF2-40B4-BE49-F238E27FC236}">
                <a16:creationId xmlns:a16="http://schemas.microsoft.com/office/drawing/2014/main" id="{3473C0A4-A8FB-47FC-B010-4BA030B1B39A}"/>
              </a:ext>
            </a:extLst>
          </p:cNvPr>
          <p:cNvSpPr txBox="1"/>
          <p:nvPr/>
        </p:nvSpPr>
        <p:spPr>
          <a:xfrm>
            <a:off x="1322429" y="754442"/>
            <a:ext cx="2837209" cy="1661993"/>
          </a:xfrm>
          <a:prstGeom prst="rect">
            <a:avLst/>
          </a:prstGeom>
          <a:noFill/>
        </p:spPr>
        <p:txBody>
          <a:bodyPr wrap="square" lIns="72000" tIns="0" rIns="36000" bIns="0" rtlCol="0">
            <a:spAutoFit/>
          </a:bodyPr>
          <a:lstStyle/>
          <a:p>
            <a:r>
              <a:rPr lang="en-US" altLang="ko-KR" sz="3600" dirty="0">
                <a:solidFill>
                  <a:schemeClr val="tx1">
                    <a:lumMod val="75000"/>
                    <a:lumOff val="25000"/>
                  </a:schemeClr>
                </a:solidFill>
                <a:latin typeface="+mj-lt"/>
                <a:cs typeface="Arial" pitchFamily="34" charset="0"/>
              </a:rPr>
              <a:t>We Create</a:t>
            </a:r>
          </a:p>
          <a:p>
            <a:r>
              <a:rPr lang="en-US" altLang="ko-KR" sz="3600" dirty="0">
                <a:solidFill>
                  <a:schemeClr val="accent1"/>
                </a:solidFill>
                <a:latin typeface="+mj-lt"/>
                <a:cs typeface="Arial" pitchFamily="34" charset="0"/>
              </a:rPr>
              <a:t>Professional </a:t>
            </a:r>
            <a:r>
              <a:rPr lang="en-US" altLang="ko-KR" sz="3600" dirty="0">
                <a:solidFill>
                  <a:schemeClr val="tx1">
                    <a:lumMod val="75000"/>
                    <a:lumOff val="25000"/>
                  </a:schemeClr>
                </a:solidFill>
                <a:latin typeface="+mj-lt"/>
                <a:cs typeface="Arial" pitchFamily="34" charset="0"/>
              </a:rPr>
              <a:t>Presentation</a:t>
            </a:r>
            <a:endParaRPr lang="ko-KR" altLang="en-US" sz="3600" dirty="0">
              <a:solidFill>
                <a:schemeClr val="tx1">
                  <a:lumMod val="75000"/>
                  <a:lumOff val="25000"/>
                </a:schemeClr>
              </a:solidFill>
              <a:latin typeface="+mj-lt"/>
              <a:cs typeface="Arial" pitchFamily="34" charset="0"/>
            </a:endParaRPr>
          </a:p>
        </p:txBody>
      </p:sp>
      <p:sp>
        <p:nvSpPr>
          <p:cNvPr id="2" name="Picture Placeholder 1"/>
          <p:cNvSpPr>
            <a:spLocks noGrp="1"/>
          </p:cNvSpPr>
          <p:nvPr>
            <p:ph type="pic" sz="quarter" idx="13"/>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0"/>
          </p:nvPr>
        </p:nvSpPr>
        <p:spPr/>
      </p:sp>
      <p:sp>
        <p:nvSpPr>
          <p:cNvPr id="5" name="Picture Placeholder 4"/>
          <p:cNvSpPr>
            <a:spLocks noGrp="1"/>
          </p:cNvSpPr>
          <p:nvPr>
            <p:ph type="pic" sz="quarter" idx="12"/>
          </p:nvPr>
        </p:nvSpPr>
        <p:spPr/>
      </p:sp>
    </p:spTree>
    <p:extLst>
      <p:ext uri="{BB962C8B-B14F-4D97-AF65-F5344CB8AC3E}">
        <p14:creationId xmlns:p14="http://schemas.microsoft.com/office/powerpoint/2010/main" val="1336373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11">
            <a:extLst>
              <a:ext uri="{FF2B5EF4-FFF2-40B4-BE49-F238E27FC236}">
                <a16:creationId xmlns:a16="http://schemas.microsoft.com/office/drawing/2014/main" id="{5B8D286F-C59E-4A96-9BCE-5C770A8E8A6B}"/>
              </a:ext>
            </a:extLst>
          </p:cNvPr>
          <p:cNvSpPr/>
          <p:nvPr/>
        </p:nvSpPr>
        <p:spPr>
          <a:xfrm>
            <a:off x="4585307" y="2138174"/>
            <a:ext cx="3387155" cy="198000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2">
            <a:extLst>
              <a:ext uri="{FF2B5EF4-FFF2-40B4-BE49-F238E27FC236}">
                <a16:creationId xmlns:a16="http://schemas.microsoft.com/office/drawing/2014/main" id="{AB5E806A-DF2E-4BCF-BDEB-A5B87857EC9B}"/>
              </a:ext>
            </a:extLst>
          </p:cNvPr>
          <p:cNvGrpSpPr/>
          <p:nvPr/>
        </p:nvGrpSpPr>
        <p:grpSpPr>
          <a:xfrm>
            <a:off x="7344439" y="2315837"/>
            <a:ext cx="2374790" cy="1620000"/>
            <a:chOff x="1822736" y="2564904"/>
            <a:chExt cx="1970137" cy="1415809"/>
          </a:xfrm>
        </p:grpSpPr>
        <p:sp>
          <p:nvSpPr>
            <p:cNvPr id="50" name="Rounded Rectangle 57">
              <a:extLst>
                <a:ext uri="{FF2B5EF4-FFF2-40B4-BE49-F238E27FC236}">
                  <a16:creationId xmlns:a16="http://schemas.microsoft.com/office/drawing/2014/main" id="{192E40BE-8FFD-43E5-A130-DF5E50D8205B}"/>
                </a:ext>
              </a:extLst>
            </p:cNvPr>
            <p:cNvSpPr/>
            <p:nvPr/>
          </p:nvSpPr>
          <p:spPr>
            <a:xfrm>
              <a:off x="1822736" y="2564904"/>
              <a:ext cx="1970137" cy="1415808"/>
            </a:xfrm>
            <a:prstGeom prst="roundRect">
              <a:avLst>
                <a:gd name="adj" fmla="val 1078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9">
              <a:extLst>
                <a:ext uri="{FF2B5EF4-FFF2-40B4-BE49-F238E27FC236}">
                  <a16:creationId xmlns:a16="http://schemas.microsoft.com/office/drawing/2014/main" id="{3A0442DB-B83C-4FBE-A7CF-EAC05C699BEE}"/>
                </a:ext>
              </a:extLst>
            </p:cNvPr>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4">
                    <a:lumMod val="85000"/>
                    <a:lumOff val="15000"/>
                  </a:schemeClr>
                </a:gs>
                <a:gs pos="94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p:cNvSpPr>
            <a:spLocks noGrp="1"/>
          </p:cNvSpPr>
          <p:nvPr>
            <p:ph type="body" sz="quarter" idx="10"/>
          </p:nvPr>
        </p:nvSpPr>
        <p:spPr/>
        <p:txBody>
          <a:bodyPr/>
          <a:lstStyle/>
          <a:p>
            <a:r>
              <a:rPr lang="en-US" dirty="0"/>
              <a:t>Infographic Style</a:t>
            </a:r>
          </a:p>
        </p:txBody>
      </p:sp>
      <p:grpSp>
        <p:nvGrpSpPr>
          <p:cNvPr id="28" name="Group 7">
            <a:extLst>
              <a:ext uri="{FF2B5EF4-FFF2-40B4-BE49-F238E27FC236}">
                <a16:creationId xmlns:a16="http://schemas.microsoft.com/office/drawing/2014/main" id="{0761045A-F578-4EAF-BB0B-99427BCA39DF}"/>
              </a:ext>
            </a:extLst>
          </p:cNvPr>
          <p:cNvGrpSpPr/>
          <p:nvPr/>
        </p:nvGrpSpPr>
        <p:grpSpPr>
          <a:xfrm>
            <a:off x="2845015" y="2318174"/>
            <a:ext cx="2376000" cy="1620000"/>
            <a:chOff x="1822736" y="2564904"/>
            <a:chExt cx="1970137" cy="1415809"/>
          </a:xfrm>
        </p:grpSpPr>
        <p:sp>
          <p:nvSpPr>
            <p:cNvPr id="29" name="Rounded Rectangle 5">
              <a:extLst>
                <a:ext uri="{FF2B5EF4-FFF2-40B4-BE49-F238E27FC236}">
                  <a16:creationId xmlns:a16="http://schemas.microsoft.com/office/drawing/2014/main" id="{E1BABCC1-BDDD-420C-A84A-362F43C325F3}"/>
                </a:ext>
              </a:extLst>
            </p:cNvPr>
            <p:cNvSpPr/>
            <p:nvPr/>
          </p:nvSpPr>
          <p:spPr>
            <a:xfrm>
              <a:off x="1822736" y="2564904"/>
              <a:ext cx="1970137" cy="1415808"/>
            </a:xfrm>
            <a:prstGeom prst="roundRect">
              <a:avLst>
                <a:gd name="adj" fmla="val 107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9">
              <a:extLst>
                <a:ext uri="{FF2B5EF4-FFF2-40B4-BE49-F238E27FC236}">
                  <a16:creationId xmlns:a16="http://schemas.microsoft.com/office/drawing/2014/main" id="{2D105BC1-6894-44C4-BBC7-C2268FC1A150}"/>
                </a:ext>
              </a:extLst>
            </p:cNvPr>
            <p:cNvSpPr/>
            <p:nvPr/>
          </p:nvSpPr>
          <p:spPr>
            <a:xfrm>
              <a:off x="2220098" y="2575648"/>
              <a:ext cx="1572775"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1">
                    <a:lumMod val="79000"/>
                    <a:lumOff val="21000"/>
                  </a:schemeClr>
                </a:gs>
                <a:gs pos="94000">
                  <a:schemeClr val="accent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
            <a:extLst>
              <a:ext uri="{FF2B5EF4-FFF2-40B4-BE49-F238E27FC236}">
                <a16:creationId xmlns:a16="http://schemas.microsoft.com/office/drawing/2014/main" id="{49966350-C095-455E-9F82-EDB909B6EB3C}"/>
              </a:ext>
            </a:extLst>
          </p:cNvPr>
          <p:cNvSpPr/>
          <p:nvPr/>
        </p:nvSpPr>
        <p:spPr>
          <a:xfrm>
            <a:off x="1117139" y="251617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a:extLst>
              <a:ext uri="{FF2B5EF4-FFF2-40B4-BE49-F238E27FC236}">
                <a16:creationId xmlns:a16="http://schemas.microsoft.com/office/drawing/2014/main" id="{A08A25E5-983A-4487-8E7E-9F59F613D763}"/>
              </a:ext>
            </a:extLst>
          </p:cNvPr>
          <p:cNvSpPr/>
          <p:nvPr/>
        </p:nvSpPr>
        <p:spPr>
          <a:xfrm>
            <a:off x="8241871" y="251617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그룹 35">
            <a:extLst>
              <a:ext uri="{FF2B5EF4-FFF2-40B4-BE49-F238E27FC236}">
                <a16:creationId xmlns:a16="http://schemas.microsoft.com/office/drawing/2014/main" id="{DDA5CF9C-F24A-4503-80AC-E180F674B9E5}"/>
              </a:ext>
            </a:extLst>
          </p:cNvPr>
          <p:cNvGrpSpPr/>
          <p:nvPr/>
        </p:nvGrpSpPr>
        <p:grpSpPr>
          <a:xfrm>
            <a:off x="8406100" y="2680043"/>
            <a:ext cx="2909397" cy="896263"/>
            <a:chOff x="7980023" y="2324323"/>
            <a:chExt cx="2160240" cy="896263"/>
          </a:xfrm>
        </p:grpSpPr>
        <p:sp>
          <p:nvSpPr>
            <p:cNvPr id="37" name="TextBox 36">
              <a:extLst>
                <a:ext uri="{FF2B5EF4-FFF2-40B4-BE49-F238E27FC236}">
                  <a16:creationId xmlns:a16="http://schemas.microsoft.com/office/drawing/2014/main" id="{C84F80E5-884A-4DBA-913D-1B04CD832B53}"/>
                </a:ext>
              </a:extLst>
            </p:cNvPr>
            <p:cNvSpPr txBox="1"/>
            <p:nvPr/>
          </p:nvSpPr>
          <p:spPr>
            <a:xfrm>
              <a:off x="7980024" y="2574255"/>
              <a:ext cx="2160239" cy="646331"/>
            </a:xfrm>
            <a:prstGeom prst="rect">
              <a:avLst/>
            </a:prstGeom>
            <a:noFill/>
          </p:spPr>
          <p:txBody>
            <a:bodyPr wrap="square" lIns="108000" rIns="108000"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endParaRPr lang="en-US" altLang="ko-KR" sz="1200" dirty="0">
                <a:solidFill>
                  <a:schemeClr val="tx1">
                    <a:lumMod val="75000"/>
                    <a:lumOff val="25000"/>
                  </a:schemeClr>
                </a:solidFill>
              </a:endParaRPr>
            </a:p>
          </p:txBody>
        </p:sp>
        <p:sp>
          <p:nvSpPr>
            <p:cNvPr id="38" name="TextBox 37">
              <a:extLst>
                <a:ext uri="{FF2B5EF4-FFF2-40B4-BE49-F238E27FC236}">
                  <a16:creationId xmlns:a16="http://schemas.microsoft.com/office/drawing/2014/main" id="{5BCF7259-8B08-482E-80CD-9798AD290E5E}"/>
                </a:ext>
              </a:extLst>
            </p:cNvPr>
            <p:cNvSpPr txBox="1"/>
            <p:nvPr/>
          </p:nvSpPr>
          <p:spPr>
            <a:xfrm>
              <a:off x="7980023" y="2324323"/>
              <a:ext cx="2160239"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39" name="TextBox 38">
            <a:extLst>
              <a:ext uri="{FF2B5EF4-FFF2-40B4-BE49-F238E27FC236}">
                <a16:creationId xmlns:a16="http://schemas.microsoft.com/office/drawing/2014/main" id="{2B2D8AB4-5788-470F-A9F2-8A6E3DC8E32F}"/>
              </a:ext>
            </a:extLst>
          </p:cNvPr>
          <p:cNvSpPr txBox="1"/>
          <p:nvPr/>
        </p:nvSpPr>
        <p:spPr>
          <a:xfrm>
            <a:off x="7329408" y="325488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sp>
        <p:nvSpPr>
          <p:cNvPr id="40" name="Rounded Rectangle 42">
            <a:extLst>
              <a:ext uri="{FF2B5EF4-FFF2-40B4-BE49-F238E27FC236}">
                <a16:creationId xmlns:a16="http://schemas.microsoft.com/office/drawing/2014/main" id="{9BCC8E2A-1F57-4C94-8004-9854A4BEAF63}"/>
              </a:ext>
            </a:extLst>
          </p:cNvPr>
          <p:cNvSpPr/>
          <p:nvPr/>
        </p:nvSpPr>
        <p:spPr>
          <a:xfrm>
            <a:off x="4585307" y="4328934"/>
            <a:ext cx="3387155" cy="198000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4">
            <a:extLst>
              <a:ext uri="{FF2B5EF4-FFF2-40B4-BE49-F238E27FC236}">
                <a16:creationId xmlns:a16="http://schemas.microsoft.com/office/drawing/2014/main" id="{DBA2BBDF-4814-425A-991D-8BC69A46726E}"/>
              </a:ext>
            </a:extLst>
          </p:cNvPr>
          <p:cNvGrpSpPr/>
          <p:nvPr/>
        </p:nvGrpSpPr>
        <p:grpSpPr>
          <a:xfrm>
            <a:off x="2845015" y="4508934"/>
            <a:ext cx="2376000" cy="1620000"/>
            <a:chOff x="1822736" y="2564904"/>
            <a:chExt cx="1970137" cy="1415809"/>
          </a:xfrm>
        </p:grpSpPr>
        <p:sp>
          <p:nvSpPr>
            <p:cNvPr id="42" name="Rounded Rectangle 49">
              <a:extLst>
                <a:ext uri="{FF2B5EF4-FFF2-40B4-BE49-F238E27FC236}">
                  <a16:creationId xmlns:a16="http://schemas.microsoft.com/office/drawing/2014/main" id="{5C12FA33-1DDD-474B-8B30-2C17FFDE4098}"/>
                </a:ext>
              </a:extLst>
            </p:cNvPr>
            <p:cNvSpPr/>
            <p:nvPr/>
          </p:nvSpPr>
          <p:spPr>
            <a:xfrm>
              <a:off x="1822736" y="2564904"/>
              <a:ext cx="1970137" cy="1415808"/>
            </a:xfrm>
            <a:prstGeom prst="roundRect">
              <a:avLst>
                <a:gd name="adj" fmla="val 107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9">
              <a:extLst>
                <a:ext uri="{FF2B5EF4-FFF2-40B4-BE49-F238E27FC236}">
                  <a16:creationId xmlns:a16="http://schemas.microsoft.com/office/drawing/2014/main" id="{A32442AB-1BE2-43A6-A487-5091569C16C7}"/>
                </a:ext>
              </a:extLst>
            </p:cNvPr>
            <p:cNvSpPr/>
            <p:nvPr/>
          </p:nvSpPr>
          <p:spPr>
            <a:xfrm>
              <a:off x="2220098" y="2575648"/>
              <a:ext cx="1572775"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2">
                    <a:lumMod val="80000"/>
                    <a:lumOff val="20000"/>
                  </a:schemeClr>
                </a:gs>
                <a:gs pos="94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5">
            <a:extLst>
              <a:ext uri="{FF2B5EF4-FFF2-40B4-BE49-F238E27FC236}">
                <a16:creationId xmlns:a16="http://schemas.microsoft.com/office/drawing/2014/main" id="{84B9AEEF-9E21-47BC-8B52-F525D5DA517F}"/>
              </a:ext>
            </a:extLst>
          </p:cNvPr>
          <p:cNvSpPr/>
          <p:nvPr/>
        </p:nvSpPr>
        <p:spPr>
          <a:xfrm>
            <a:off x="1117139" y="470693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그룹 44">
            <a:extLst>
              <a:ext uri="{FF2B5EF4-FFF2-40B4-BE49-F238E27FC236}">
                <a16:creationId xmlns:a16="http://schemas.microsoft.com/office/drawing/2014/main" id="{59A405F9-D09F-4030-9352-FA8DD55BDD1D}"/>
              </a:ext>
            </a:extLst>
          </p:cNvPr>
          <p:cNvGrpSpPr/>
          <p:nvPr/>
        </p:nvGrpSpPr>
        <p:grpSpPr>
          <a:xfrm>
            <a:off x="1248854" y="4870803"/>
            <a:ext cx="2922492" cy="896263"/>
            <a:chOff x="2181069" y="4573890"/>
            <a:chExt cx="2160240" cy="896263"/>
          </a:xfrm>
        </p:grpSpPr>
        <p:sp>
          <p:nvSpPr>
            <p:cNvPr id="46" name="TextBox 45">
              <a:extLst>
                <a:ext uri="{FF2B5EF4-FFF2-40B4-BE49-F238E27FC236}">
                  <a16:creationId xmlns:a16="http://schemas.microsoft.com/office/drawing/2014/main" id="{83D66EDB-9429-43BE-BF2A-B0AB40769276}"/>
                </a:ext>
              </a:extLst>
            </p:cNvPr>
            <p:cNvSpPr txBox="1"/>
            <p:nvPr/>
          </p:nvSpPr>
          <p:spPr>
            <a:xfrm>
              <a:off x="2181070" y="4823822"/>
              <a:ext cx="2160239" cy="646331"/>
            </a:xfrm>
            <a:prstGeom prst="rect">
              <a:avLst/>
            </a:prstGeom>
            <a:noFill/>
          </p:spPr>
          <p:txBody>
            <a:bodyPr wrap="square" lIns="108000" rIns="108000" rtlCol="0">
              <a:spAutoFit/>
            </a:bodyPr>
            <a:lstStyle/>
            <a:p>
              <a:pPr algn="r"/>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endParaRPr lang="en-US" altLang="ko-KR" sz="1200" dirty="0">
                <a:solidFill>
                  <a:schemeClr val="tx1">
                    <a:lumMod val="75000"/>
                    <a:lumOff val="25000"/>
                  </a:schemeClr>
                </a:solidFill>
              </a:endParaRPr>
            </a:p>
          </p:txBody>
        </p:sp>
        <p:sp>
          <p:nvSpPr>
            <p:cNvPr id="47" name="TextBox 46">
              <a:extLst>
                <a:ext uri="{FF2B5EF4-FFF2-40B4-BE49-F238E27FC236}">
                  <a16:creationId xmlns:a16="http://schemas.microsoft.com/office/drawing/2014/main" id="{902563C8-3FF6-4033-91E4-B6FFE786D865}"/>
                </a:ext>
              </a:extLst>
            </p:cNvPr>
            <p:cNvSpPr txBox="1"/>
            <p:nvPr/>
          </p:nvSpPr>
          <p:spPr>
            <a:xfrm>
              <a:off x="2181069" y="4573890"/>
              <a:ext cx="2160239"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48" name="TextBox 47">
            <a:extLst>
              <a:ext uri="{FF2B5EF4-FFF2-40B4-BE49-F238E27FC236}">
                <a16:creationId xmlns:a16="http://schemas.microsoft.com/office/drawing/2014/main" id="{AB53F875-399B-48BF-B483-313256995583}"/>
              </a:ext>
            </a:extLst>
          </p:cNvPr>
          <p:cNvSpPr txBox="1"/>
          <p:nvPr/>
        </p:nvSpPr>
        <p:spPr>
          <a:xfrm>
            <a:off x="4305838" y="545012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grpSp>
        <p:nvGrpSpPr>
          <p:cNvPr id="57" name="그룹 56">
            <a:extLst>
              <a:ext uri="{FF2B5EF4-FFF2-40B4-BE49-F238E27FC236}">
                <a16:creationId xmlns:a16="http://schemas.microsoft.com/office/drawing/2014/main" id="{FE9211EA-C5C3-4B3D-94E5-9BD85077E8A6}"/>
              </a:ext>
            </a:extLst>
          </p:cNvPr>
          <p:cNvGrpSpPr/>
          <p:nvPr/>
        </p:nvGrpSpPr>
        <p:grpSpPr>
          <a:xfrm>
            <a:off x="5452133" y="2568660"/>
            <a:ext cx="1665918" cy="1119029"/>
            <a:chOff x="5269249" y="2159870"/>
            <a:chExt cx="1665918" cy="1119029"/>
          </a:xfrm>
        </p:grpSpPr>
        <p:sp>
          <p:nvSpPr>
            <p:cNvPr id="58" name="TextBox 57">
              <a:extLst>
                <a:ext uri="{FF2B5EF4-FFF2-40B4-BE49-F238E27FC236}">
                  <a16:creationId xmlns:a16="http://schemas.microsoft.com/office/drawing/2014/main" id="{64211E27-C68E-4A92-AA9A-8D65396FAABC}"/>
                </a:ext>
              </a:extLst>
            </p:cNvPr>
            <p:cNvSpPr txBox="1"/>
            <p:nvPr/>
          </p:nvSpPr>
          <p:spPr>
            <a:xfrm>
              <a:off x="5269249" y="2159870"/>
              <a:ext cx="166591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sp>
          <p:nvSpPr>
            <p:cNvPr id="59" name="TextBox 58">
              <a:extLst>
                <a:ext uri="{FF2B5EF4-FFF2-40B4-BE49-F238E27FC236}">
                  <a16:creationId xmlns:a16="http://schemas.microsoft.com/office/drawing/2014/main" id="{F60D6D97-3FBE-4334-AF91-C2BC3EF0E100}"/>
                </a:ext>
              </a:extLst>
            </p:cNvPr>
            <p:cNvSpPr txBox="1"/>
            <p:nvPr/>
          </p:nvSpPr>
          <p:spPr>
            <a:xfrm>
              <a:off x="5271903" y="2447902"/>
              <a:ext cx="1640569" cy="830997"/>
            </a:xfrm>
            <a:prstGeom prst="rect">
              <a:avLst/>
            </a:prstGeom>
            <a:noFill/>
          </p:spPr>
          <p:txBody>
            <a:bodyPr wrap="square" lIns="108000" rIns="108000" rtlCol="0">
              <a:spAutoFit/>
            </a:bodyPr>
            <a:lstStyle/>
            <a:p>
              <a:pPr algn="ctr"/>
              <a:r>
                <a:rPr lang="en-US" altLang="ko-KR" sz="1200" dirty="0">
                  <a:solidFill>
                    <a:schemeClr val="tx1">
                      <a:lumMod val="75000"/>
                      <a:lumOff val="25000"/>
                    </a:schemeClr>
                  </a:solidFill>
                </a:rPr>
                <a:t>Get a modern PowerPoint  Presentation that is beautifully designed. </a:t>
              </a:r>
            </a:p>
          </p:txBody>
        </p:sp>
      </p:grpSp>
      <p:grpSp>
        <p:nvGrpSpPr>
          <p:cNvPr id="60" name="그룹 59">
            <a:extLst>
              <a:ext uri="{FF2B5EF4-FFF2-40B4-BE49-F238E27FC236}">
                <a16:creationId xmlns:a16="http://schemas.microsoft.com/office/drawing/2014/main" id="{F80BFB52-4BEB-44B5-91A3-F603DB74D308}"/>
              </a:ext>
            </a:extLst>
          </p:cNvPr>
          <p:cNvGrpSpPr/>
          <p:nvPr/>
        </p:nvGrpSpPr>
        <p:grpSpPr>
          <a:xfrm>
            <a:off x="5438962" y="4761516"/>
            <a:ext cx="1665918" cy="1114837"/>
            <a:chOff x="5256078" y="4444886"/>
            <a:chExt cx="1665918" cy="1114837"/>
          </a:xfrm>
        </p:grpSpPr>
        <p:sp>
          <p:nvSpPr>
            <p:cNvPr id="61" name="TextBox 60">
              <a:extLst>
                <a:ext uri="{FF2B5EF4-FFF2-40B4-BE49-F238E27FC236}">
                  <a16:creationId xmlns:a16="http://schemas.microsoft.com/office/drawing/2014/main" id="{45FBF334-3C22-4299-AE81-6A5E66C0F645}"/>
                </a:ext>
              </a:extLst>
            </p:cNvPr>
            <p:cNvSpPr txBox="1"/>
            <p:nvPr/>
          </p:nvSpPr>
          <p:spPr>
            <a:xfrm>
              <a:off x="5256078" y="4444886"/>
              <a:ext cx="166591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sp>
          <p:nvSpPr>
            <p:cNvPr id="62" name="TextBox 61">
              <a:extLst>
                <a:ext uri="{FF2B5EF4-FFF2-40B4-BE49-F238E27FC236}">
                  <a16:creationId xmlns:a16="http://schemas.microsoft.com/office/drawing/2014/main" id="{C117B05A-D00D-4F53-B2FD-BC6C279F9B42}"/>
                </a:ext>
              </a:extLst>
            </p:cNvPr>
            <p:cNvSpPr txBox="1"/>
            <p:nvPr/>
          </p:nvSpPr>
          <p:spPr>
            <a:xfrm>
              <a:off x="5266570" y="4728726"/>
              <a:ext cx="1640569" cy="830997"/>
            </a:xfrm>
            <a:prstGeom prst="rect">
              <a:avLst/>
            </a:prstGeom>
            <a:noFill/>
          </p:spPr>
          <p:txBody>
            <a:bodyPr wrap="square" lIns="108000" rIns="108000" rtlCol="0">
              <a:spAutoFit/>
            </a:bodyPr>
            <a:lstStyle/>
            <a:p>
              <a:pPr algn="ctr"/>
              <a:r>
                <a:rPr lang="en-US" altLang="ko-KR" sz="1200" dirty="0">
                  <a:solidFill>
                    <a:schemeClr val="tx1">
                      <a:lumMod val="75000"/>
                      <a:lumOff val="25000"/>
                    </a:schemeClr>
                  </a:solidFill>
                </a:rPr>
                <a:t>Get a modern PowerPoint  Presentation that is beautifully designed. </a:t>
              </a:r>
            </a:p>
          </p:txBody>
        </p:sp>
      </p:grpSp>
      <p:grpSp>
        <p:nvGrpSpPr>
          <p:cNvPr id="63" name="그룹 62">
            <a:extLst>
              <a:ext uri="{FF2B5EF4-FFF2-40B4-BE49-F238E27FC236}">
                <a16:creationId xmlns:a16="http://schemas.microsoft.com/office/drawing/2014/main" id="{8D185117-C124-4A29-9D3C-09314F9A7772}"/>
              </a:ext>
            </a:extLst>
          </p:cNvPr>
          <p:cNvGrpSpPr/>
          <p:nvPr/>
        </p:nvGrpSpPr>
        <p:grpSpPr>
          <a:xfrm>
            <a:off x="1248854" y="2680043"/>
            <a:ext cx="2922492" cy="896263"/>
            <a:chOff x="2149233" y="2292161"/>
            <a:chExt cx="2160240" cy="896263"/>
          </a:xfrm>
        </p:grpSpPr>
        <p:sp>
          <p:nvSpPr>
            <p:cNvPr id="64" name="TextBox 63">
              <a:extLst>
                <a:ext uri="{FF2B5EF4-FFF2-40B4-BE49-F238E27FC236}">
                  <a16:creationId xmlns:a16="http://schemas.microsoft.com/office/drawing/2014/main" id="{1E81CD5C-6599-4BE1-BD06-B36C585004F5}"/>
                </a:ext>
              </a:extLst>
            </p:cNvPr>
            <p:cNvSpPr txBox="1"/>
            <p:nvPr/>
          </p:nvSpPr>
          <p:spPr>
            <a:xfrm>
              <a:off x="2149234" y="2542093"/>
              <a:ext cx="2160239" cy="646331"/>
            </a:xfrm>
            <a:prstGeom prst="rect">
              <a:avLst/>
            </a:prstGeom>
            <a:noFill/>
          </p:spPr>
          <p:txBody>
            <a:bodyPr wrap="square" lIns="108000" rIns="108000" rtlCol="0">
              <a:spAutoFit/>
            </a:bodyPr>
            <a:lstStyle/>
            <a:p>
              <a:pPr algn="r"/>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65000"/>
                      <a:lumOff val="35000"/>
                    </a:schemeClr>
                  </a:solidFill>
                  <a:cs typeface="Arial" pitchFamily="34" charset="0"/>
                </a:rPr>
                <a:t> Easy to change colors, photos and Text.</a:t>
              </a:r>
              <a:r>
                <a:rPr lang="en-US" altLang="ko-KR" sz="1200" dirty="0">
                  <a:solidFill>
                    <a:schemeClr val="tx1">
                      <a:lumMod val="75000"/>
                      <a:lumOff val="25000"/>
                    </a:schemeClr>
                  </a:solidFill>
                </a:rPr>
                <a:t> </a:t>
              </a:r>
            </a:p>
          </p:txBody>
        </p:sp>
        <p:sp>
          <p:nvSpPr>
            <p:cNvPr id="65" name="TextBox 64">
              <a:extLst>
                <a:ext uri="{FF2B5EF4-FFF2-40B4-BE49-F238E27FC236}">
                  <a16:creationId xmlns:a16="http://schemas.microsoft.com/office/drawing/2014/main" id="{E38E8EBE-2F28-4D45-B861-2AF2C81BEFDD}"/>
                </a:ext>
              </a:extLst>
            </p:cNvPr>
            <p:cNvSpPr txBox="1"/>
            <p:nvPr/>
          </p:nvSpPr>
          <p:spPr>
            <a:xfrm>
              <a:off x="2149233" y="2292161"/>
              <a:ext cx="2160239"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66" name="TextBox 65">
            <a:extLst>
              <a:ext uri="{FF2B5EF4-FFF2-40B4-BE49-F238E27FC236}">
                <a16:creationId xmlns:a16="http://schemas.microsoft.com/office/drawing/2014/main" id="{A9B99B6A-B2F7-45CC-9857-1057D23FBA5D}"/>
              </a:ext>
            </a:extLst>
          </p:cNvPr>
          <p:cNvSpPr txBox="1"/>
          <p:nvPr/>
        </p:nvSpPr>
        <p:spPr>
          <a:xfrm>
            <a:off x="4305838" y="325488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sp>
        <p:nvSpPr>
          <p:cNvPr id="67" name="Rounded Rectangle 10">
            <a:extLst>
              <a:ext uri="{FF2B5EF4-FFF2-40B4-BE49-F238E27FC236}">
                <a16:creationId xmlns:a16="http://schemas.microsoft.com/office/drawing/2014/main" id="{F0F51F24-1881-4A77-81CB-76CC3289F7DC}"/>
              </a:ext>
            </a:extLst>
          </p:cNvPr>
          <p:cNvSpPr/>
          <p:nvPr/>
        </p:nvSpPr>
        <p:spPr>
          <a:xfrm>
            <a:off x="4664014" y="2726290"/>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Rectangle 36">
            <a:extLst>
              <a:ext uri="{FF2B5EF4-FFF2-40B4-BE49-F238E27FC236}">
                <a16:creationId xmlns:a16="http://schemas.microsoft.com/office/drawing/2014/main" id="{4A7100C7-E776-4F18-9E46-464A5E470E3F}"/>
              </a:ext>
            </a:extLst>
          </p:cNvPr>
          <p:cNvSpPr/>
          <p:nvPr/>
        </p:nvSpPr>
        <p:spPr>
          <a:xfrm>
            <a:off x="7583092" y="2693951"/>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0" name="Block Arc 25">
            <a:extLst>
              <a:ext uri="{FF2B5EF4-FFF2-40B4-BE49-F238E27FC236}">
                <a16:creationId xmlns:a16="http://schemas.microsoft.com/office/drawing/2014/main" id="{1E226A43-A2F2-414A-A593-BB390F09427E}"/>
              </a:ext>
            </a:extLst>
          </p:cNvPr>
          <p:cNvSpPr>
            <a:spLocks noChangeAspect="1"/>
          </p:cNvSpPr>
          <p:nvPr/>
        </p:nvSpPr>
        <p:spPr>
          <a:xfrm>
            <a:off x="4598007" y="4915747"/>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1" name="Group 25">
            <a:extLst>
              <a:ext uri="{FF2B5EF4-FFF2-40B4-BE49-F238E27FC236}">
                <a16:creationId xmlns:a16="http://schemas.microsoft.com/office/drawing/2014/main" id="{288F2901-6ABB-4FC9-BD10-A3694D0C0A5E}"/>
              </a:ext>
            </a:extLst>
          </p:cNvPr>
          <p:cNvGrpSpPr/>
          <p:nvPr/>
        </p:nvGrpSpPr>
        <p:grpSpPr>
          <a:xfrm>
            <a:off x="7318462" y="4508934"/>
            <a:ext cx="2374790" cy="1620000"/>
            <a:chOff x="1822736" y="2564904"/>
            <a:chExt cx="1970137" cy="1415809"/>
          </a:xfrm>
        </p:grpSpPr>
        <p:sp>
          <p:nvSpPr>
            <p:cNvPr id="32" name="Rounded Rectangle 30">
              <a:extLst>
                <a:ext uri="{FF2B5EF4-FFF2-40B4-BE49-F238E27FC236}">
                  <a16:creationId xmlns:a16="http://schemas.microsoft.com/office/drawing/2014/main" id="{E3E0D30E-69BA-4CBF-ABD2-429856CBCA24}"/>
                </a:ext>
              </a:extLst>
            </p:cNvPr>
            <p:cNvSpPr/>
            <p:nvPr/>
          </p:nvSpPr>
          <p:spPr>
            <a:xfrm>
              <a:off x="1822736" y="2564904"/>
              <a:ext cx="1970137" cy="1415808"/>
            </a:xfrm>
            <a:prstGeom prst="roundRect">
              <a:avLst>
                <a:gd name="adj" fmla="val 107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9">
              <a:extLst>
                <a:ext uri="{FF2B5EF4-FFF2-40B4-BE49-F238E27FC236}">
                  <a16:creationId xmlns:a16="http://schemas.microsoft.com/office/drawing/2014/main" id="{C4CAD690-E01C-485D-95AF-AF67E2F9D4CD}"/>
                </a:ext>
              </a:extLst>
            </p:cNvPr>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3">
                    <a:lumMod val="67000"/>
                    <a:lumOff val="33000"/>
                  </a:schemeClr>
                </a:gs>
                <a:gs pos="94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3">
            <a:extLst>
              <a:ext uri="{FF2B5EF4-FFF2-40B4-BE49-F238E27FC236}">
                <a16:creationId xmlns:a16="http://schemas.microsoft.com/office/drawing/2014/main" id="{91759103-F332-44B0-BC6F-4AF64EF2A729}"/>
              </a:ext>
            </a:extLst>
          </p:cNvPr>
          <p:cNvSpPr/>
          <p:nvPr/>
        </p:nvSpPr>
        <p:spPr>
          <a:xfrm>
            <a:off x="8241871" y="470693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그룹 52">
            <a:extLst>
              <a:ext uri="{FF2B5EF4-FFF2-40B4-BE49-F238E27FC236}">
                <a16:creationId xmlns:a16="http://schemas.microsoft.com/office/drawing/2014/main" id="{E5A2D84B-0B4E-4D3C-992A-30B09BB327E5}"/>
              </a:ext>
            </a:extLst>
          </p:cNvPr>
          <p:cNvGrpSpPr/>
          <p:nvPr/>
        </p:nvGrpSpPr>
        <p:grpSpPr>
          <a:xfrm>
            <a:off x="8399518" y="4870803"/>
            <a:ext cx="2909397" cy="896263"/>
            <a:chOff x="7973441" y="4583705"/>
            <a:chExt cx="2160240" cy="896263"/>
          </a:xfrm>
        </p:grpSpPr>
        <p:sp>
          <p:nvSpPr>
            <p:cNvPr id="54" name="TextBox 53">
              <a:extLst>
                <a:ext uri="{FF2B5EF4-FFF2-40B4-BE49-F238E27FC236}">
                  <a16:creationId xmlns:a16="http://schemas.microsoft.com/office/drawing/2014/main" id="{A6F4D83E-1D50-49B6-9E7C-CFFE9ECC5952}"/>
                </a:ext>
              </a:extLst>
            </p:cNvPr>
            <p:cNvSpPr txBox="1"/>
            <p:nvPr/>
          </p:nvSpPr>
          <p:spPr>
            <a:xfrm>
              <a:off x="7973442" y="4833637"/>
              <a:ext cx="2160239" cy="646331"/>
            </a:xfrm>
            <a:prstGeom prst="rect">
              <a:avLst/>
            </a:prstGeom>
            <a:noFill/>
          </p:spPr>
          <p:txBody>
            <a:bodyPr wrap="square" lIns="108000" rIns="108000"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endParaRPr lang="en-US" altLang="ko-KR" sz="1200" dirty="0">
                <a:solidFill>
                  <a:schemeClr val="tx1">
                    <a:lumMod val="75000"/>
                    <a:lumOff val="25000"/>
                  </a:schemeClr>
                </a:solidFill>
              </a:endParaRPr>
            </a:p>
          </p:txBody>
        </p:sp>
        <p:sp>
          <p:nvSpPr>
            <p:cNvPr id="55" name="TextBox 54">
              <a:extLst>
                <a:ext uri="{FF2B5EF4-FFF2-40B4-BE49-F238E27FC236}">
                  <a16:creationId xmlns:a16="http://schemas.microsoft.com/office/drawing/2014/main" id="{EC676616-3898-4A0B-AE1A-838E1013109D}"/>
                </a:ext>
              </a:extLst>
            </p:cNvPr>
            <p:cNvSpPr txBox="1"/>
            <p:nvPr/>
          </p:nvSpPr>
          <p:spPr>
            <a:xfrm>
              <a:off x="7973441" y="4583705"/>
              <a:ext cx="2160239"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56" name="TextBox 55">
            <a:extLst>
              <a:ext uri="{FF2B5EF4-FFF2-40B4-BE49-F238E27FC236}">
                <a16:creationId xmlns:a16="http://schemas.microsoft.com/office/drawing/2014/main" id="{BB82C158-E2ED-4436-A6BA-27674B75984F}"/>
              </a:ext>
            </a:extLst>
          </p:cNvPr>
          <p:cNvSpPr txBox="1"/>
          <p:nvPr/>
        </p:nvSpPr>
        <p:spPr>
          <a:xfrm>
            <a:off x="7329408" y="545012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sp>
        <p:nvSpPr>
          <p:cNvPr id="68" name="Rectangle 130">
            <a:extLst>
              <a:ext uri="{FF2B5EF4-FFF2-40B4-BE49-F238E27FC236}">
                <a16:creationId xmlns:a16="http://schemas.microsoft.com/office/drawing/2014/main" id="{E032D2AE-CAEF-4A5D-A9B4-D7368359D1C3}"/>
              </a:ext>
            </a:extLst>
          </p:cNvPr>
          <p:cNvSpPr/>
          <p:nvPr/>
        </p:nvSpPr>
        <p:spPr>
          <a:xfrm>
            <a:off x="7583092" y="4915404"/>
            <a:ext cx="395127" cy="39692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649475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dirty="0"/>
              <a:t>Infographic Style</a:t>
            </a:r>
          </a:p>
        </p:txBody>
      </p:sp>
      <p:grpSp>
        <p:nvGrpSpPr>
          <p:cNvPr id="10" name="그룹 9">
            <a:extLst>
              <a:ext uri="{FF2B5EF4-FFF2-40B4-BE49-F238E27FC236}">
                <a16:creationId xmlns:a16="http://schemas.microsoft.com/office/drawing/2014/main" id="{D481C35B-09C3-48CB-884D-8B000E6BCE29}"/>
              </a:ext>
            </a:extLst>
          </p:cNvPr>
          <p:cNvGrpSpPr/>
          <p:nvPr/>
        </p:nvGrpSpPr>
        <p:grpSpPr>
          <a:xfrm>
            <a:off x="4833906" y="2544539"/>
            <a:ext cx="1726918" cy="1704101"/>
            <a:chOff x="4543248" y="2367182"/>
            <a:chExt cx="1635977" cy="1635977"/>
          </a:xfrm>
        </p:grpSpPr>
        <p:sp>
          <p:nvSpPr>
            <p:cNvPr id="22" name="Teardrop 3">
              <a:extLst>
                <a:ext uri="{FF2B5EF4-FFF2-40B4-BE49-F238E27FC236}">
                  <a16:creationId xmlns:a16="http://schemas.microsoft.com/office/drawing/2014/main" id="{D302CEDA-F4A7-423F-A9FD-ED17351DC6C6}"/>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3" name="Teardrop 3">
              <a:extLst>
                <a:ext uri="{FF2B5EF4-FFF2-40B4-BE49-F238E27FC236}">
                  <a16:creationId xmlns:a16="http://schemas.microsoft.com/office/drawing/2014/main" id="{ED25844C-EF0D-450D-BD0B-97A86822BD9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38" name="그룹 37">
            <a:extLst>
              <a:ext uri="{FF2B5EF4-FFF2-40B4-BE49-F238E27FC236}">
                <a16:creationId xmlns:a16="http://schemas.microsoft.com/office/drawing/2014/main" id="{2CE799C0-5A75-46DA-9CEB-6919C3AE77A6}"/>
              </a:ext>
            </a:extLst>
          </p:cNvPr>
          <p:cNvGrpSpPr/>
          <p:nvPr/>
        </p:nvGrpSpPr>
        <p:grpSpPr>
          <a:xfrm flipH="1">
            <a:off x="6656020" y="2556640"/>
            <a:ext cx="1692000" cy="1692000"/>
            <a:chOff x="4543248" y="2367182"/>
            <a:chExt cx="1635977" cy="1635977"/>
          </a:xfrm>
        </p:grpSpPr>
        <p:sp>
          <p:nvSpPr>
            <p:cNvPr id="39" name="Teardrop 3">
              <a:extLst>
                <a:ext uri="{FF2B5EF4-FFF2-40B4-BE49-F238E27FC236}">
                  <a16:creationId xmlns:a16="http://schemas.microsoft.com/office/drawing/2014/main" id="{702900CF-49D8-460E-9A66-26AD724E55E6}"/>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0" name="Teardrop 3">
              <a:extLst>
                <a:ext uri="{FF2B5EF4-FFF2-40B4-BE49-F238E27FC236}">
                  <a16:creationId xmlns:a16="http://schemas.microsoft.com/office/drawing/2014/main" id="{3E01A4AC-80AA-4B7A-B4F8-3319A96798A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41" name="그룹 40">
            <a:extLst>
              <a:ext uri="{FF2B5EF4-FFF2-40B4-BE49-F238E27FC236}">
                <a16:creationId xmlns:a16="http://schemas.microsoft.com/office/drawing/2014/main" id="{8C0521BE-4E8D-4FF1-BB41-7CDEDA12E21C}"/>
              </a:ext>
            </a:extLst>
          </p:cNvPr>
          <p:cNvGrpSpPr/>
          <p:nvPr/>
        </p:nvGrpSpPr>
        <p:grpSpPr>
          <a:xfrm rot="16200000">
            <a:off x="5338346" y="4352649"/>
            <a:ext cx="1222478" cy="1222478"/>
            <a:chOff x="4543248" y="2367182"/>
            <a:chExt cx="1635977" cy="1635977"/>
          </a:xfrm>
        </p:grpSpPr>
        <p:sp>
          <p:nvSpPr>
            <p:cNvPr id="42" name="Teardrop 3">
              <a:extLst>
                <a:ext uri="{FF2B5EF4-FFF2-40B4-BE49-F238E27FC236}">
                  <a16:creationId xmlns:a16="http://schemas.microsoft.com/office/drawing/2014/main" id="{98CB628C-DA10-440C-9115-36822431C6B8}"/>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3" name="Teardrop 3">
              <a:extLst>
                <a:ext uri="{FF2B5EF4-FFF2-40B4-BE49-F238E27FC236}">
                  <a16:creationId xmlns:a16="http://schemas.microsoft.com/office/drawing/2014/main" id="{7A329DBC-2C0F-48C4-ADC1-131AF6C174E8}"/>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44" name="그룹 43">
            <a:extLst>
              <a:ext uri="{FF2B5EF4-FFF2-40B4-BE49-F238E27FC236}">
                <a16:creationId xmlns:a16="http://schemas.microsoft.com/office/drawing/2014/main" id="{03F923C8-20C9-4ED9-BAC5-8BB1EA670708}"/>
              </a:ext>
            </a:extLst>
          </p:cNvPr>
          <p:cNvGrpSpPr/>
          <p:nvPr/>
        </p:nvGrpSpPr>
        <p:grpSpPr>
          <a:xfrm rot="5400000" flipH="1">
            <a:off x="6656020" y="4352649"/>
            <a:ext cx="1222478" cy="1222478"/>
            <a:chOff x="4543248" y="2367182"/>
            <a:chExt cx="1635977" cy="1635977"/>
          </a:xfrm>
        </p:grpSpPr>
        <p:sp>
          <p:nvSpPr>
            <p:cNvPr id="45" name="Teardrop 3">
              <a:extLst>
                <a:ext uri="{FF2B5EF4-FFF2-40B4-BE49-F238E27FC236}">
                  <a16:creationId xmlns:a16="http://schemas.microsoft.com/office/drawing/2014/main" id="{465D0B8A-63BB-4A29-9E8D-6B8B73A6C294}"/>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6" name="Teardrop 3">
              <a:extLst>
                <a:ext uri="{FF2B5EF4-FFF2-40B4-BE49-F238E27FC236}">
                  <a16:creationId xmlns:a16="http://schemas.microsoft.com/office/drawing/2014/main" id="{06EC87B4-18FE-4F30-A12D-84D1A0F1E59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sp>
        <p:nvSpPr>
          <p:cNvPr id="47" name="TextBox 46">
            <a:extLst>
              <a:ext uri="{FF2B5EF4-FFF2-40B4-BE49-F238E27FC236}">
                <a16:creationId xmlns:a16="http://schemas.microsoft.com/office/drawing/2014/main" id="{4DAEE76A-074E-4A43-A4C5-CFC75FDFA2AE}"/>
              </a:ext>
            </a:extLst>
          </p:cNvPr>
          <p:cNvSpPr txBox="1"/>
          <p:nvPr/>
        </p:nvSpPr>
        <p:spPr>
          <a:xfrm>
            <a:off x="5751023" y="3678802"/>
            <a:ext cx="627729"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01</a:t>
            </a:r>
            <a:endParaRPr lang="ko-KR" altLang="en-US" sz="2800" b="1" dirty="0">
              <a:solidFill>
                <a:schemeClr val="tx1">
                  <a:lumMod val="65000"/>
                  <a:lumOff val="35000"/>
                </a:schemeClr>
              </a:solidFill>
              <a:cs typeface="Calibri" pitchFamily="34" charset="0"/>
            </a:endParaRPr>
          </a:p>
        </p:txBody>
      </p:sp>
      <p:sp>
        <p:nvSpPr>
          <p:cNvPr id="48" name="TextBox 47">
            <a:extLst>
              <a:ext uri="{FF2B5EF4-FFF2-40B4-BE49-F238E27FC236}">
                <a16:creationId xmlns:a16="http://schemas.microsoft.com/office/drawing/2014/main" id="{08503C83-13F3-4C75-B34F-21669CF81C3D}"/>
              </a:ext>
            </a:extLst>
          </p:cNvPr>
          <p:cNvSpPr txBox="1"/>
          <p:nvPr/>
        </p:nvSpPr>
        <p:spPr>
          <a:xfrm>
            <a:off x="6850894" y="3678802"/>
            <a:ext cx="594672"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02</a:t>
            </a:r>
            <a:endParaRPr lang="ko-KR" altLang="en-US" sz="2800" b="1" dirty="0">
              <a:solidFill>
                <a:schemeClr val="tx1">
                  <a:lumMod val="65000"/>
                  <a:lumOff val="35000"/>
                </a:schemeClr>
              </a:solidFill>
              <a:cs typeface="Calibri" pitchFamily="34" charset="0"/>
            </a:endParaRPr>
          </a:p>
        </p:txBody>
      </p:sp>
      <p:sp>
        <p:nvSpPr>
          <p:cNvPr id="49" name="TextBox 48">
            <a:extLst>
              <a:ext uri="{FF2B5EF4-FFF2-40B4-BE49-F238E27FC236}">
                <a16:creationId xmlns:a16="http://schemas.microsoft.com/office/drawing/2014/main" id="{79BCFD2E-D35A-41A2-B3DB-9A93141E8EE0}"/>
              </a:ext>
            </a:extLst>
          </p:cNvPr>
          <p:cNvSpPr txBox="1"/>
          <p:nvPr/>
        </p:nvSpPr>
        <p:spPr>
          <a:xfrm>
            <a:off x="5767551" y="4405899"/>
            <a:ext cx="594672"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03</a:t>
            </a:r>
            <a:endParaRPr lang="ko-KR" altLang="en-US" sz="2800" b="1" dirty="0">
              <a:solidFill>
                <a:schemeClr val="tx1">
                  <a:lumMod val="65000"/>
                  <a:lumOff val="35000"/>
                </a:schemeClr>
              </a:solidFill>
              <a:cs typeface="Calibri" pitchFamily="34" charset="0"/>
            </a:endParaRPr>
          </a:p>
        </p:txBody>
      </p:sp>
      <p:sp>
        <p:nvSpPr>
          <p:cNvPr id="50" name="TextBox 49">
            <a:extLst>
              <a:ext uri="{FF2B5EF4-FFF2-40B4-BE49-F238E27FC236}">
                <a16:creationId xmlns:a16="http://schemas.microsoft.com/office/drawing/2014/main" id="{632E37DE-745D-44DB-8805-F7B17AF0CD16}"/>
              </a:ext>
            </a:extLst>
          </p:cNvPr>
          <p:cNvSpPr txBox="1"/>
          <p:nvPr/>
        </p:nvSpPr>
        <p:spPr>
          <a:xfrm>
            <a:off x="6850894" y="4405899"/>
            <a:ext cx="594672"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04</a:t>
            </a:r>
            <a:endParaRPr lang="ko-KR" altLang="en-US" sz="2800" b="1" dirty="0">
              <a:solidFill>
                <a:schemeClr val="tx1">
                  <a:lumMod val="65000"/>
                  <a:lumOff val="35000"/>
                </a:schemeClr>
              </a:solidFill>
              <a:cs typeface="Calibri" pitchFamily="34" charset="0"/>
            </a:endParaRPr>
          </a:p>
        </p:txBody>
      </p:sp>
      <p:grpSp>
        <p:nvGrpSpPr>
          <p:cNvPr id="51" name="Group 71">
            <a:extLst>
              <a:ext uri="{FF2B5EF4-FFF2-40B4-BE49-F238E27FC236}">
                <a16:creationId xmlns:a16="http://schemas.microsoft.com/office/drawing/2014/main" id="{F5CA4BFD-6E8C-46C8-9312-4C1858DF238E}"/>
              </a:ext>
            </a:extLst>
          </p:cNvPr>
          <p:cNvGrpSpPr/>
          <p:nvPr/>
        </p:nvGrpSpPr>
        <p:grpSpPr>
          <a:xfrm>
            <a:off x="1955679" y="5156937"/>
            <a:ext cx="2856297" cy="911409"/>
            <a:chOff x="4965552" y="1736224"/>
            <a:chExt cx="3484978" cy="911409"/>
          </a:xfrm>
        </p:grpSpPr>
        <p:sp>
          <p:nvSpPr>
            <p:cNvPr id="52" name="TextBox 51">
              <a:extLst>
                <a:ext uri="{FF2B5EF4-FFF2-40B4-BE49-F238E27FC236}">
                  <a16:creationId xmlns:a16="http://schemas.microsoft.com/office/drawing/2014/main" id="{7DD3DFE4-92AA-42E4-BE6C-3078326B02F7}"/>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53" name="TextBox 52">
              <a:extLst>
                <a:ext uri="{FF2B5EF4-FFF2-40B4-BE49-F238E27FC236}">
                  <a16:creationId xmlns:a16="http://schemas.microsoft.com/office/drawing/2014/main" id="{1AD1AA9F-8B1B-41B2-8A06-923156A115BF}"/>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sp>
        <p:nvSpPr>
          <p:cNvPr id="54" name="TextBox 53">
            <a:extLst>
              <a:ext uri="{FF2B5EF4-FFF2-40B4-BE49-F238E27FC236}">
                <a16:creationId xmlns:a16="http://schemas.microsoft.com/office/drawing/2014/main" id="{528C07E6-3F4E-43B4-BAD6-D5E42209D26F}"/>
              </a:ext>
            </a:extLst>
          </p:cNvPr>
          <p:cNvSpPr txBox="1"/>
          <p:nvPr/>
        </p:nvSpPr>
        <p:spPr>
          <a:xfrm>
            <a:off x="5601998" y="3298711"/>
            <a:ext cx="925778"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Text</a:t>
            </a:r>
            <a:endParaRPr lang="ko-KR" altLang="en-US" b="1"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44E04856-06D7-4935-8364-A03EDCBFBD17}"/>
              </a:ext>
            </a:extLst>
          </p:cNvPr>
          <p:cNvSpPr txBox="1"/>
          <p:nvPr/>
        </p:nvSpPr>
        <p:spPr>
          <a:xfrm>
            <a:off x="5626374" y="4943795"/>
            <a:ext cx="877026"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Text</a:t>
            </a:r>
            <a:endParaRPr lang="ko-KR" altLang="en-US" b="1" dirty="0">
              <a:solidFill>
                <a:schemeClr val="tx1">
                  <a:lumMod val="75000"/>
                  <a:lumOff val="25000"/>
                </a:schemeClr>
              </a:solidFill>
              <a:cs typeface="Arial" pitchFamily="34" charset="0"/>
            </a:endParaRPr>
          </a:p>
        </p:txBody>
      </p:sp>
      <p:sp>
        <p:nvSpPr>
          <p:cNvPr id="56" name="TextBox 55">
            <a:extLst>
              <a:ext uri="{FF2B5EF4-FFF2-40B4-BE49-F238E27FC236}">
                <a16:creationId xmlns:a16="http://schemas.microsoft.com/office/drawing/2014/main" id="{3A3D4082-E57A-49E4-B4E3-A22674A50876}"/>
              </a:ext>
            </a:extLst>
          </p:cNvPr>
          <p:cNvSpPr txBox="1"/>
          <p:nvPr/>
        </p:nvSpPr>
        <p:spPr>
          <a:xfrm>
            <a:off x="6685341" y="3298711"/>
            <a:ext cx="925778"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Text</a:t>
            </a:r>
            <a:endParaRPr lang="ko-KR" altLang="en-US" b="1" dirty="0">
              <a:solidFill>
                <a:schemeClr val="tx1">
                  <a:lumMod val="75000"/>
                  <a:lumOff val="25000"/>
                </a:schemeClr>
              </a:solidFill>
              <a:cs typeface="Arial" pitchFamily="34" charset="0"/>
            </a:endParaRPr>
          </a:p>
        </p:txBody>
      </p:sp>
      <p:sp>
        <p:nvSpPr>
          <p:cNvPr id="57" name="TextBox 56">
            <a:extLst>
              <a:ext uri="{FF2B5EF4-FFF2-40B4-BE49-F238E27FC236}">
                <a16:creationId xmlns:a16="http://schemas.microsoft.com/office/drawing/2014/main" id="{0E931E8F-5335-4DD0-A76E-2F1272D4EE8E}"/>
              </a:ext>
            </a:extLst>
          </p:cNvPr>
          <p:cNvSpPr txBox="1"/>
          <p:nvPr/>
        </p:nvSpPr>
        <p:spPr>
          <a:xfrm>
            <a:off x="6709717" y="4943795"/>
            <a:ext cx="877026"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Text</a:t>
            </a:r>
            <a:endParaRPr lang="ko-KR" altLang="en-US" b="1" dirty="0">
              <a:solidFill>
                <a:schemeClr val="tx1">
                  <a:lumMod val="75000"/>
                  <a:lumOff val="25000"/>
                </a:schemeClr>
              </a:solidFill>
              <a:cs typeface="Arial" pitchFamily="34" charset="0"/>
            </a:endParaRPr>
          </a:p>
        </p:txBody>
      </p:sp>
      <p:grpSp>
        <p:nvGrpSpPr>
          <p:cNvPr id="58" name="Group 71">
            <a:extLst>
              <a:ext uri="{FF2B5EF4-FFF2-40B4-BE49-F238E27FC236}">
                <a16:creationId xmlns:a16="http://schemas.microsoft.com/office/drawing/2014/main" id="{A8F0D3A5-9787-4543-ADC4-3955C3381538}"/>
              </a:ext>
            </a:extLst>
          </p:cNvPr>
          <p:cNvGrpSpPr/>
          <p:nvPr/>
        </p:nvGrpSpPr>
        <p:grpSpPr>
          <a:xfrm>
            <a:off x="1955679" y="1729328"/>
            <a:ext cx="2856297" cy="911409"/>
            <a:chOff x="4965552" y="1736224"/>
            <a:chExt cx="3484978" cy="911409"/>
          </a:xfrm>
        </p:grpSpPr>
        <p:sp>
          <p:nvSpPr>
            <p:cNvPr id="59" name="TextBox 58">
              <a:extLst>
                <a:ext uri="{FF2B5EF4-FFF2-40B4-BE49-F238E27FC236}">
                  <a16:creationId xmlns:a16="http://schemas.microsoft.com/office/drawing/2014/main" id="{253E8B5D-CA60-4DE5-B90E-D8FD7047854A}"/>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60" name="TextBox 59">
              <a:extLst>
                <a:ext uri="{FF2B5EF4-FFF2-40B4-BE49-F238E27FC236}">
                  <a16:creationId xmlns:a16="http://schemas.microsoft.com/office/drawing/2014/main" id="{26B23B42-260E-448A-BF8B-DBE3EC5094D9}"/>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61" name="Group 71">
            <a:extLst>
              <a:ext uri="{FF2B5EF4-FFF2-40B4-BE49-F238E27FC236}">
                <a16:creationId xmlns:a16="http://schemas.microsoft.com/office/drawing/2014/main" id="{A5B06BDD-2053-49FC-86CE-D3B69C8B67CD}"/>
              </a:ext>
            </a:extLst>
          </p:cNvPr>
          <p:cNvGrpSpPr/>
          <p:nvPr/>
        </p:nvGrpSpPr>
        <p:grpSpPr>
          <a:xfrm>
            <a:off x="8367320" y="5156937"/>
            <a:ext cx="2856297" cy="911409"/>
            <a:chOff x="4965552" y="1736224"/>
            <a:chExt cx="3484978" cy="911409"/>
          </a:xfrm>
        </p:grpSpPr>
        <p:sp>
          <p:nvSpPr>
            <p:cNvPr id="62" name="TextBox 61">
              <a:extLst>
                <a:ext uri="{FF2B5EF4-FFF2-40B4-BE49-F238E27FC236}">
                  <a16:creationId xmlns:a16="http://schemas.microsoft.com/office/drawing/2014/main" id="{9DE4F0E6-A2C0-4655-B028-0282C048B911}"/>
                </a:ext>
              </a:extLst>
            </p:cNvPr>
            <p:cNvSpPr txBox="1"/>
            <p:nvPr/>
          </p:nvSpPr>
          <p:spPr>
            <a:xfrm>
              <a:off x="4965552" y="2001302"/>
              <a:ext cx="3484978" cy="646331"/>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63" name="TextBox 62">
              <a:extLst>
                <a:ext uri="{FF2B5EF4-FFF2-40B4-BE49-F238E27FC236}">
                  <a16:creationId xmlns:a16="http://schemas.microsoft.com/office/drawing/2014/main" id="{7F27FBDD-64FE-43B1-B93D-B06A7872F44F}"/>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64" name="Group 71">
            <a:extLst>
              <a:ext uri="{FF2B5EF4-FFF2-40B4-BE49-F238E27FC236}">
                <a16:creationId xmlns:a16="http://schemas.microsoft.com/office/drawing/2014/main" id="{8FC7C019-F6B9-4C90-81DE-849F8ACC811F}"/>
              </a:ext>
            </a:extLst>
          </p:cNvPr>
          <p:cNvGrpSpPr/>
          <p:nvPr/>
        </p:nvGrpSpPr>
        <p:grpSpPr>
          <a:xfrm>
            <a:off x="8367320" y="1729328"/>
            <a:ext cx="2856297" cy="911409"/>
            <a:chOff x="4965552" y="1736224"/>
            <a:chExt cx="3484978" cy="911409"/>
          </a:xfrm>
        </p:grpSpPr>
        <p:sp>
          <p:nvSpPr>
            <p:cNvPr id="65" name="TextBox 64">
              <a:extLst>
                <a:ext uri="{FF2B5EF4-FFF2-40B4-BE49-F238E27FC236}">
                  <a16:creationId xmlns:a16="http://schemas.microsoft.com/office/drawing/2014/main" id="{EB5F0DAC-024B-4973-A42D-85F8E63C3376}"/>
                </a:ext>
              </a:extLst>
            </p:cNvPr>
            <p:cNvSpPr txBox="1"/>
            <p:nvPr/>
          </p:nvSpPr>
          <p:spPr>
            <a:xfrm>
              <a:off x="4965552" y="2001302"/>
              <a:ext cx="3484978" cy="646331"/>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66" name="TextBox 65">
              <a:extLst>
                <a:ext uri="{FF2B5EF4-FFF2-40B4-BE49-F238E27FC236}">
                  <a16:creationId xmlns:a16="http://schemas.microsoft.com/office/drawing/2014/main" id="{D0552599-6DB7-464E-A5B6-9AE2498A00C6}"/>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330797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2"/>
                </a:solidFill>
              </a:rPr>
              <a:t>Images</a:t>
            </a:r>
            <a:r>
              <a:rPr lang="en-US" altLang="ko-KR" dirty="0"/>
              <a:t> &amp; </a:t>
            </a:r>
            <a:r>
              <a:rPr lang="en-US" altLang="ko-KR" dirty="0">
                <a:solidFill>
                  <a:schemeClr val="accent1"/>
                </a:solidFill>
              </a:rPr>
              <a:t>Contents</a:t>
            </a:r>
            <a:endParaRPr lang="ko-KR" altLang="en-US" dirty="0">
              <a:solidFill>
                <a:schemeClr val="accent1"/>
              </a:solidFill>
            </a:endParaRPr>
          </a:p>
        </p:txBody>
      </p:sp>
      <p:grpSp>
        <p:nvGrpSpPr>
          <p:cNvPr id="13" name="Group 8">
            <a:extLst>
              <a:ext uri="{FF2B5EF4-FFF2-40B4-BE49-F238E27FC236}">
                <a16:creationId xmlns:a16="http://schemas.microsoft.com/office/drawing/2014/main" id="{FC51855B-2387-4392-8704-EE15E58030E6}"/>
              </a:ext>
            </a:extLst>
          </p:cNvPr>
          <p:cNvGrpSpPr/>
          <p:nvPr/>
        </p:nvGrpSpPr>
        <p:grpSpPr>
          <a:xfrm>
            <a:off x="1133611" y="3745665"/>
            <a:ext cx="2523985" cy="1976436"/>
            <a:chOff x="539552" y="3814312"/>
            <a:chExt cx="2160241" cy="1976436"/>
          </a:xfrm>
        </p:grpSpPr>
        <p:sp>
          <p:nvSpPr>
            <p:cNvPr id="18" name="TextBox 17">
              <a:extLst>
                <a:ext uri="{FF2B5EF4-FFF2-40B4-BE49-F238E27FC236}">
                  <a16:creationId xmlns:a16="http://schemas.microsoft.com/office/drawing/2014/main" id="{68D80086-5633-46F5-99A8-4249B3E68536}"/>
                </a:ext>
              </a:extLst>
            </p:cNvPr>
            <p:cNvSpPr txBox="1"/>
            <p:nvPr/>
          </p:nvSpPr>
          <p:spPr>
            <a:xfrm>
              <a:off x="539552" y="3814312"/>
              <a:ext cx="2160241" cy="369332"/>
            </a:xfrm>
            <a:prstGeom prst="rect">
              <a:avLst/>
            </a:prstGeom>
            <a:noFill/>
          </p:spPr>
          <p:txBody>
            <a:bodyPr wrap="square" rtlCol="0">
              <a:spAutoFit/>
            </a:bodyPr>
            <a:lstStyle/>
            <a:p>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E05A773F-726D-4EE3-9DDC-A17BAE6B0F0E}"/>
                </a:ext>
              </a:extLst>
            </p:cNvPr>
            <p:cNvSpPr txBox="1"/>
            <p:nvPr/>
          </p:nvSpPr>
          <p:spPr>
            <a:xfrm>
              <a:off x="539553" y="4221088"/>
              <a:ext cx="2160240"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Example Text : </a:t>
              </a: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20" name="TextBox 19">
            <a:extLst>
              <a:ext uri="{FF2B5EF4-FFF2-40B4-BE49-F238E27FC236}">
                <a16:creationId xmlns:a16="http://schemas.microsoft.com/office/drawing/2014/main" id="{F6E5FCDC-5C02-4873-956D-C997496127E0}"/>
              </a:ext>
            </a:extLst>
          </p:cNvPr>
          <p:cNvSpPr txBox="1"/>
          <p:nvPr/>
        </p:nvSpPr>
        <p:spPr>
          <a:xfrm>
            <a:off x="1182251" y="2090076"/>
            <a:ext cx="2697497" cy="1477328"/>
          </a:xfrm>
          <a:prstGeom prst="rect">
            <a:avLst/>
          </a:prstGeom>
          <a:noFill/>
        </p:spPr>
        <p:txBody>
          <a:bodyPr wrap="square" lIns="36000" tIns="0" rIns="36000" bIns="0" rtlCol="0" anchor="ctr">
            <a:spAutoFit/>
          </a:bodyPr>
          <a:lstStyle/>
          <a:p>
            <a:r>
              <a:rPr lang="en-US" altLang="ko-KR" sz="2400" b="1" dirty="0">
                <a:solidFill>
                  <a:schemeClr val="accent3"/>
                </a:solidFill>
                <a:cs typeface="Arial" pitchFamily="34" charset="0"/>
              </a:rPr>
              <a:t>We Create</a:t>
            </a:r>
          </a:p>
          <a:p>
            <a:r>
              <a:rPr lang="en-US" altLang="ko-KR" sz="2400" b="1" dirty="0">
                <a:solidFill>
                  <a:schemeClr val="accent3"/>
                </a:solidFill>
                <a:cs typeface="Arial" pitchFamily="34" charset="0"/>
              </a:rPr>
              <a:t>Quality Professional </a:t>
            </a:r>
          </a:p>
          <a:p>
            <a:r>
              <a:rPr lang="en-US" altLang="ko-KR" sz="2400" b="1" dirty="0">
                <a:solidFill>
                  <a:schemeClr val="accent3"/>
                </a:solidFill>
                <a:cs typeface="Arial" pitchFamily="34" charset="0"/>
              </a:rPr>
              <a:t>PPT Presentation</a:t>
            </a:r>
          </a:p>
        </p:txBody>
      </p:sp>
      <p:pic>
        <p:nvPicPr>
          <p:cNvPr id="11" name="Picture 5">
            <a:extLst>
              <a:ext uri="{FF2B5EF4-FFF2-40B4-BE49-F238E27FC236}">
                <a16:creationId xmlns:a16="http://schemas.microsoft.com/office/drawing/2014/main" id="{820DA022-431E-4131-A339-EE23FE3D7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3693" y="1769740"/>
            <a:ext cx="1161545" cy="1304802"/>
          </a:xfrm>
          <a:prstGeom prst="rect">
            <a:avLst/>
          </a:prstGeom>
        </p:spPr>
      </p:pic>
      <p:sp>
        <p:nvSpPr>
          <p:cNvPr id="3" name="타원 2">
            <a:extLst>
              <a:ext uri="{FF2B5EF4-FFF2-40B4-BE49-F238E27FC236}">
                <a16:creationId xmlns:a16="http://schemas.microsoft.com/office/drawing/2014/main" id="{F9FFB140-264E-4AFA-A35C-58AFA4DD74DD}"/>
              </a:ext>
            </a:extLst>
          </p:cNvPr>
          <p:cNvSpPr/>
          <p:nvPr/>
        </p:nvSpPr>
        <p:spPr>
          <a:xfrm>
            <a:off x="3222161" y="2263327"/>
            <a:ext cx="197314" cy="1973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3"/>
          <p:cNvSpPr>
            <a:spLocks noGrp="1"/>
          </p:cNvSpPr>
          <p:nvPr>
            <p:ph type="pic" sz="quarter" idx="11"/>
          </p:nvPr>
        </p:nvSpPr>
        <p:spPr/>
      </p:sp>
      <p:sp>
        <p:nvSpPr>
          <p:cNvPr id="5" name="Picture Placeholder 4"/>
          <p:cNvSpPr>
            <a:spLocks noGrp="1"/>
          </p:cNvSpPr>
          <p:nvPr>
            <p:ph type="pic" sz="quarter" idx="10"/>
          </p:nvPr>
        </p:nvSpPr>
        <p:spPr/>
      </p:sp>
      <p:sp>
        <p:nvSpPr>
          <p:cNvPr id="6" name="Picture Placeholder 5"/>
          <p:cNvSpPr>
            <a:spLocks noGrp="1"/>
          </p:cNvSpPr>
          <p:nvPr>
            <p:ph type="pic" sz="quarter" idx="12"/>
          </p:nvPr>
        </p:nvSpPr>
        <p:spPr/>
      </p:sp>
      <p:sp>
        <p:nvSpPr>
          <p:cNvPr id="7" name="Picture Placeholder 6"/>
          <p:cNvSpPr>
            <a:spLocks noGrp="1"/>
          </p:cNvSpPr>
          <p:nvPr>
            <p:ph type="pic" sz="quarter" idx="13"/>
          </p:nvPr>
        </p:nvSpPr>
        <p:spPr/>
      </p:sp>
    </p:spTree>
    <p:extLst>
      <p:ext uri="{BB962C8B-B14F-4D97-AF65-F5344CB8AC3E}">
        <p14:creationId xmlns:p14="http://schemas.microsoft.com/office/powerpoint/2010/main" val="2880036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39" name="Group 4">
            <a:extLst>
              <a:ext uri="{FF2B5EF4-FFF2-40B4-BE49-F238E27FC236}">
                <a16:creationId xmlns:a16="http://schemas.microsoft.com/office/drawing/2014/main" id="{445C73D9-260C-42AC-9B7D-C4C8EEC3B485}"/>
              </a:ext>
            </a:extLst>
          </p:cNvPr>
          <p:cNvGrpSpPr/>
          <p:nvPr/>
        </p:nvGrpSpPr>
        <p:grpSpPr>
          <a:xfrm>
            <a:off x="5317419" y="3432263"/>
            <a:ext cx="1584176" cy="3061053"/>
            <a:chOff x="903020" y="3403687"/>
            <a:chExt cx="1584176" cy="3061053"/>
          </a:xfrm>
        </p:grpSpPr>
        <p:sp>
          <p:nvSpPr>
            <p:cNvPr id="40" name="Trapezoid 19">
              <a:extLst>
                <a:ext uri="{FF2B5EF4-FFF2-40B4-BE49-F238E27FC236}">
                  <a16:creationId xmlns:a16="http://schemas.microsoft.com/office/drawing/2014/main" id="{9E5C38F2-D495-4705-A4CD-7BE82B94B077}"/>
                </a:ext>
              </a:extLst>
            </p:cNvPr>
            <p:cNvSpPr/>
            <p:nvPr/>
          </p:nvSpPr>
          <p:spPr>
            <a:xfrm>
              <a:off x="1605955" y="5636740"/>
              <a:ext cx="178306" cy="828000"/>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1" name="Group 16">
              <a:extLst>
                <a:ext uri="{FF2B5EF4-FFF2-40B4-BE49-F238E27FC236}">
                  <a16:creationId xmlns:a16="http://schemas.microsoft.com/office/drawing/2014/main" id="{FB7AE21F-DB35-4F13-A68F-D49F5A507777}"/>
                </a:ext>
              </a:extLst>
            </p:cNvPr>
            <p:cNvGrpSpPr/>
            <p:nvPr/>
          </p:nvGrpSpPr>
          <p:grpSpPr>
            <a:xfrm>
              <a:off x="903020" y="3403687"/>
              <a:ext cx="1584176" cy="2282988"/>
              <a:chOff x="967240" y="3289369"/>
              <a:chExt cx="1100200" cy="1585520"/>
            </a:xfrm>
          </p:grpSpPr>
          <p:sp>
            <p:nvSpPr>
              <p:cNvPr id="42" name="Freeform 3">
                <a:extLst>
                  <a:ext uri="{FF2B5EF4-FFF2-40B4-BE49-F238E27FC236}">
                    <a16:creationId xmlns:a16="http://schemas.microsoft.com/office/drawing/2014/main" id="{FBED79DF-D3DD-4F15-A599-84C6085138C6}"/>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Freeform 18">
                <a:extLst>
                  <a:ext uri="{FF2B5EF4-FFF2-40B4-BE49-F238E27FC236}">
                    <a16:creationId xmlns:a16="http://schemas.microsoft.com/office/drawing/2014/main" id="{0DB5941D-798D-4114-B7A6-EA08AF2F47F1}"/>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44" name="그룹 43">
            <a:extLst>
              <a:ext uri="{FF2B5EF4-FFF2-40B4-BE49-F238E27FC236}">
                <a16:creationId xmlns:a16="http://schemas.microsoft.com/office/drawing/2014/main" id="{E3195C10-5C52-4743-8804-B6C0A306DAA0}"/>
              </a:ext>
            </a:extLst>
          </p:cNvPr>
          <p:cNvGrpSpPr/>
          <p:nvPr/>
        </p:nvGrpSpPr>
        <p:grpSpPr>
          <a:xfrm>
            <a:off x="7444598" y="3432262"/>
            <a:ext cx="1584176" cy="3061053"/>
            <a:chOff x="5717691" y="3403687"/>
            <a:chExt cx="1584176" cy="3061053"/>
          </a:xfrm>
        </p:grpSpPr>
        <p:sp>
          <p:nvSpPr>
            <p:cNvPr id="45" name="Trapezoid 30">
              <a:extLst>
                <a:ext uri="{FF2B5EF4-FFF2-40B4-BE49-F238E27FC236}">
                  <a16:creationId xmlns:a16="http://schemas.microsoft.com/office/drawing/2014/main" id="{A6EEEB01-239A-4ACF-BB8E-2558A140AC23}"/>
                </a:ext>
              </a:extLst>
            </p:cNvPr>
            <p:cNvSpPr/>
            <p:nvPr/>
          </p:nvSpPr>
          <p:spPr>
            <a:xfrm>
              <a:off x="6420626" y="5636740"/>
              <a:ext cx="178306" cy="82800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6" name="Group 20">
              <a:extLst>
                <a:ext uri="{FF2B5EF4-FFF2-40B4-BE49-F238E27FC236}">
                  <a16:creationId xmlns:a16="http://schemas.microsoft.com/office/drawing/2014/main" id="{510017DE-4FF8-446D-B13B-5100A8D6085A}"/>
                </a:ext>
              </a:extLst>
            </p:cNvPr>
            <p:cNvGrpSpPr/>
            <p:nvPr/>
          </p:nvGrpSpPr>
          <p:grpSpPr>
            <a:xfrm>
              <a:off x="5717691" y="3403687"/>
              <a:ext cx="1584176" cy="2282988"/>
              <a:chOff x="967240" y="3289369"/>
              <a:chExt cx="1100200" cy="1585520"/>
            </a:xfrm>
          </p:grpSpPr>
          <p:sp>
            <p:nvSpPr>
              <p:cNvPr id="47" name="Freeform 21">
                <a:extLst>
                  <a:ext uri="{FF2B5EF4-FFF2-40B4-BE49-F238E27FC236}">
                    <a16:creationId xmlns:a16="http://schemas.microsoft.com/office/drawing/2014/main" id="{E68E333F-F13B-4D3C-A14D-8E2C02E92F7D}"/>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Freeform 22">
                <a:extLst>
                  <a:ext uri="{FF2B5EF4-FFF2-40B4-BE49-F238E27FC236}">
                    <a16:creationId xmlns:a16="http://schemas.microsoft.com/office/drawing/2014/main" id="{ED20D701-F45D-4A29-B647-21EF7A94F79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49" name="그룹 48">
            <a:extLst>
              <a:ext uri="{FF2B5EF4-FFF2-40B4-BE49-F238E27FC236}">
                <a16:creationId xmlns:a16="http://schemas.microsoft.com/office/drawing/2014/main" id="{4A76425A-F4A5-4FF5-8458-0B1083950DCE}"/>
              </a:ext>
            </a:extLst>
          </p:cNvPr>
          <p:cNvGrpSpPr/>
          <p:nvPr/>
        </p:nvGrpSpPr>
        <p:grpSpPr>
          <a:xfrm>
            <a:off x="9571777" y="3432262"/>
            <a:ext cx="1584176" cy="3061053"/>
            <a:chOff x="7636762" y="3403687"/>
            <a:chExt cx="1584176" cy="3061053"/>
          </a:xfrm>
        </p:grpSpPr>
        <p:sp>
          <p:nvSpPr>
            <p:cNvPr id="50" name="Trapezoid 31">
              <a:extLst>
                <a:ext uri="{FF2B5EF4-FFF2-40B4-BE49-F238E27FC236}">
                  <a16:creationId xmlns:a16="http://schemas.microsoft.com/office/drawing/2014/main" id="{8F5B8BAB-8CF5-4129-B30B-EFDEE8DBEEF0}"/>
                </a:ext>
              </a:extLst>
            </p:cNvPr>
            <p:cNvSpPr/>
            <p:nvPr/>
          </p:nvSpPr>
          <p:spPr>
            <a:xfrm>
              <a:off x="8339697" y="5636740"/>
              <a:ext cx="178306" cy="828000"/>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1" name="Group 23">
              <a:extLst>
                <a:ext uri="{FF2B5EF4-FFF2-40B4-BE49-F238E27FC236}">
                  <a16:creationId xmlns:a16="http://schemas.microsoft.com/office/drawing/2014/main" id="{C332134E-50F5-421C-8DBC-8EF6D39A93C6}"/>
                </a:ext>
              </a:extLst>
            </p:cNvPr>
            <p:cNvGrpSpPr/>
            <p:nvPr/>
          </p:nvGrpSpPr>
          <p:grpSpPr>
            <a:xfrm>
              <a:off x="7636762" y="3403687"/>
              <a:ext cx="1584176" cy="2282988"/>
              <a:chOff x="967240" y="3289369"/>
              <a:chExt cx="1100200" cy="1585520"/>
            </a:xfrm>
          </p:grpSpPr>
          <p:sp>
            <p:nvSpPr>
              <p:cNvPr id="52" name="Freeform 24">
                <a:extLst>
                  <a:ext uri="{FF2B5EF4-FFF2-40B4-BE49-F238E27FC236}">
                    <a16:creationId xmlns:a16="http://schemas.microsoft.com/office/drawing/2014/main" id="{97B0F0FE-1A68-48B7-B108-410554F0679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Freeform 25">
                <a:extLst>
                  <a:ext uri="{FF2B5EF4-FFF2-40B4-BE49-F238E27FC236}">
                    <a16:creationId xmlns:a16="http://schemas.microsoft.com/office/drawing/2014/main" id="{90DA74FB-9DC5-436D-8040-AA766166A2B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59" name="Group 33">
            <a:extLst>
              <a:ext uri="{FF2B5EF4-FFF2-40B4-BE49-F238E27FC236}">
                <a16:creationId xmlns:a16="http://schemas.microsoft.com/office/drawing/2014/main" id="{0F1257AA-4C5E-463F-B09E-86A9FF9E1A6B}"/>
              </a:ext>
            </a:extLst>
          </p:cNvPr>
          <p:cNvGrpSpPr/>
          <p:nvPr/>
        </p:nvGrpSpPr>
        <p:grpSpPr>
          <a:xfrm>
            <a:off x="5104673" y="1796147"/>
            <a:ext cx="1997216" cy="1477328"/>
            <a:chOff x="3017859" y="4283314"/>
            <a:chExt cx="1890849" cy="1477328"/>
          </a:xfrm>
        </p:grpSpPr>
        <p:sp>
          <p:nvSpPr>
            <p:cNvPr id="60" name="TextBox 59">
              <a:extLst>
                <a:ext uri="{FF2B5EF4-FFF2-40B4-BE49-F238E27FC236}">
                  <a16:creationId xmlns:a16="http://schemas.microsoft.com/office/drawing/2014/main" id="{0A270732-4DD9-4FEB-B746-7607E8D8DBAD}"/>
                </a:ext>
              </a:extLst>
            </p:cNvPr>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itchFamily="34" charset="0"/>
              </a:endParaRPr>
            </a:p>
          </p:txBody>
        </p:sp>
        <p:sp>
          <p:nvSpPr>
            <p:cNvPr id="61" name="TextBox 60">
              <a:extLst>
                <a:ext uri="{FF2B5EF4-FFF2-40B4-BE49-F238E27FC236}">
                  <a16:creationId xmlns:a16="http://schemas.microsoft.com/office/drawing/2014/main" id="{BF6AB8E0-735B-4DF5-933D-E5B7CCAA44DB}"/>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62" name="Group 36">
            <a:extLst>
              <a:ext uri="{FF2B5EF4-FFF2-40B4-BE49-F238E27FC236}">
                <a16:creationId xmlns:a16="http://schemas.microsoft.com/office/drawing/2014/main" id="{1DF4B644-59D0-48D8-A771-315F15F8373A}"/>
              </a:ext>
            </a:extLst>
          </p:cNvPr>
          <p:cNvGrpSpPr/>
          <p:nvPr/>
        </p:nvGrpSpPr>
        <p:grpSpPr>
          <a:xfrm>
            <a:off x="7226582" y="1796147"/>
            <a:ext cx="1997216" cy="1477328"/>
            <a:chOff x="3017859" y="4283314"/>
            <a:chExt cx="1890849" cy="1477328"/>
          </a:xfrm>
        </p:grpSpPr>
        <p:sp>
          <p:nvSpPr>
            <p:cNvPr id="63" name="TextBox 62">
              <a:extLst>
                <a:ext uri="{FF2B5EF4-FFF2-40B4-BE49-F238E27FC236}">
                  <a16:creationId xmlns:a16="http://schemas.microsoft.com/office/drawing/2014/main" id="{5CA5DC9C-6944-4625-875B-FE7326E7EE7A}"/>
                </a:ext>
              </a:extLst>
            </p:cNvPr>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itchFamily="34" charset="0"/>
              </a:endParaRPr>
            </a:p>
          </p:txBody>
        </p:sp>
        <p:sp>
          <p:nvSpPr>
            <p:cNvPr id="100" name="TextBox 99">
              <a:extLst>
                <a:ext uri="{FF2B5EF4-FFF2-40B4-BE49-F238E27FC236}">
                  <a16:creationId xmlns:a16="http://schemas.microsoft.com/office/drawing/2014/main" id="{416E8674-98D9-4497-A219-4A32ABFDB95D}"/>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01" name="Group 39">
            <a:extLst>
              <a:ext uri="{FF2B5EF4-FFF2-40B4-BE49-F238E27FC236}">
                <a16:creationId xmlns:a16="http://schemas.microsoft.com/office/drawing/2014/main" id="{4180B8EA-49E3-42D6-BE23-CCD54E5162D5}"/>
              </a:ext>
            </a:extLst>
          </p:cNvPr>
          <p:cNvGrpSpPr/>
          <p:nvPr/>
        </p:nvGrpSpPr>
        <p:grpSpPr>
          <a:xfrm>
            <a:off x="9348491" y="1796147"/>
            <a:ext cx="1997216" cy="1477328"/>
            <a:chOff x="3017859" y="4283314"/>
            <a:chExt cx="1890849" cy="1477328"/>
          </a:xfrm>
        </p:grpSpPr>
        <p:sp>
          <p:nvSpPr>
            <p:cNvPr id="102" name="TextBox 101">
              <a:extLst>
                <a:ext uri="{FF2B5EF4-FFF2-40B4-BE49-F238E27FC236}">
                  <a16:creationId xmlns:a16="http://schemas.microsoft.com/office/drawing/2014/main" id="{8448D465-72E7-4B23-A743-3F6A9F5C8000}"/>
                </a:ext>
              </a:extLst>
            </p:cNvPr>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itchFamily="34" charset="0"/>
              </a:endParaRPr>
            </a:p>
          </p:txBody>
        </p:sp>
        <p:sp>
          <p:nvSpPr>
            <p:cNvPr id="103" name="TextBox 102">
              <a:extLst>
                <a:ext uri="{FF2B5EF4-FFF2-40B4-BE49-F238E27FC236}">
                  <a16:creationId xmlns:a16="http://schemas.microsoft.com/office/drawing/2014/main" id="{8F5DBF8B-5E9B-411D-9A59-DD68DF875680}"/>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07" name="Group 4">
            <a:extLst>
              <a:ext uri="{FF2B5EF4-FFF2-40B4-BE49-F238E27FC236}">
                <a16:creationId xmlns:a16="http://schemas.microsoft.com/office/drawing/2014/main" id="{E0583B30-703C-4796-A46D-49F40ED0ACFC}"/>
              </a:ext>
            </a:extLst>
          </p:cNvPr>
          <p:cNvGrpSpPr/>
          <p:nvPr/>
        </p:nvGrpSpPr>
        <p:grpSpPr>
          <a:xfrm>
            <a:off x="3190240" y="3432263"/>
            <a:ext cx="1584176" cy="3061053"/>
            <a:chOff x="903020" y="3403687"/>
            <a:chExt cx="1584176" cy="3061053"/>
          </a:xfrm>
        </p:grpSpPr>
        <p:sp>
          <p:nvSpPr>
            <p:cNvPr id="108" name="Trapezoid 19">
              <a:extLst>
                <a:ext uri="{FF2B5EF4-FFF2-40B4-BE49-F238E27FC236}">
                  <a16:creationId xmlns:a16="http://schemas.microsoft.com/office/drawing/2014/main" id="{D7285F22-E84F-4EB6-A9E4-0AD296E6479B}"/>
                </a:ext>
              </a:extLst>
            </p:cNvPr>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9" name="Group 16">
              <a:extLst>
                <a:ext uri="{FF2B5EF4-FFF2-40B4-BE49-F238E27FC236}">
                  <a16:creationId xmlns:a16="http://schemas.microsoft.com/office/drawing/2014/main" id="{DE397A47-7980-4615-8348-FD703F0BC67A}"/>
                </a:ext>
              </a:extLst>
            </p:cNvPr>
            <p:cNvGrpSpPr/>
            <p:nvPr/>
          </p:nvGrpSpPr>
          <p:grpSpPr>
            <a:xfrm>
              <a:off x="903020" y="3403687"/>
              <a:ext cx="1584176" cy="2282988"/>
              <a:chOff x="967240" y="3289369"/>
              <a:chExt cx="1100200" cy="1585520"/>
            </a:xfrm>
          </p:grpSpPr>
          <p:sp>
            <p:nvSpPr>
              <p:cNvPr id="110" name="Freeform 3">
                <a:extLst>
                  <a:ext uri="{FF2B5EF4-FFF2-40B4-BE49-F238E27FC236}">
                    <a16:creationId xmlns:a16="http://schemas.microsoft.com/office/drawing/2014/main" id="{5D368F0E-2710-4C24-89B3-0EE8DF1450B8}"/>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Freeform 18">
                <a:extLst>
                  <a:ext uri="{FF2B5EF4-FFF2-40B4-BE49-F238E27FC236}">
                    <a16:creationId xmlns:a16="http://schemas.microsoft.com/office/drawing/2014/main" id="{4056C31E-1823-4B3D-BABA-2AFBBE8EF80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12" name="Group 33">
            <a:extLst>
              <a:ext uri="{FF2B5EF4-FFF2-40B4-BE49-F238E27FC236}">
                <a16:creationId xmlns:a16="http://schemas.microsoft.com/office/drawing/2014/main" id="{EE7E32C0-2C12-4931-905F-1B69F397A875}"/>
              </a:ext>
            </a:extLst>
          </p:cNvPr>
          <p:cNvGrpSpPr/>
          <p:nvPr/>
        </p:nvGrpSpPr>
        <p:grpSpPr>
          <a:xfrm>
            <a:off x="2982764" y="1796147"/>
            <a:ext cx="1997216" cy="1477328"/>
            <a:chOff x="3017859" y="4283314"/>
            <a:chExt cx="1890849" cy="1477328"/>
          </a:xfrm>
        </p:grpSpPr>
        <p:sp>
          <p:nvSpPr>
            <p:cNvPr id="113" name="TextBox 112">
              <a:extLst>
                <a:ext uri="{FF2B5EF4-FFF2-40B4-BE49-F238E27FC236}">
                  <a16:creationId xmlns:a16="http://schemas.microsoft.com/office/drawing/2014/main" id="{30D80F17-6C2C-4E07-9E92-1DC5ED293352}"/>
                </a:ext>
              </a:extLst>
            </p:cNvPr>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itchFamily="34" charset="0"/>
              </a:endParaRPr>
            </a:p>
          </p:txBody>
        </p:sp>
        <p:sp>
          <p:nvSpPr>
            <p:cNvPr id="114" name="TextBox 113">
              <a:extLst>
                <a:ext uri="{FF2B5EF4-FFF2-40B4-BE49-F238E27FC236}">
                  <a16:creationId xmlns:a16="http://schemas.microsoft.com/office/drawing/2014/main" id="{11A42DC1-D2A8-4CDA-9523-0CF775FF64C8}"/>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15" name="Rectangle 30">
            <a:extLst>
              <a:ext uri="{FF2B5EF4-FFF2-40B4-BE49-F238E27FC236}">
                <a16:creationId xmlns:a16="http://schemas.microsoft.com/office/drawing/2014/main" id="{07971372-7AF3-4151-A27D-14DF8423EDA0}"/>
              </a:ext>
            </a:extLst>
          </p:cNvPr>
          <p:cNvSpPr/>
          <p:nvPr/>
        </p:nvSpPr>
        <p:spPr>
          <a:xfrm>
            <a:off x="3794745" y="4634867"/>
            <a:ext cx="405780" cy="40459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7" name="Oval 7">
            <a:extLst>
              <a:ext uri="{FF2B5EF4-FFF2-40B4-BE49-F238E27FC236}">
                <a16:creationId xmlns:a16="http://schemas.microsoft.com/office/drawing/2014/main" id="{BCAEE39B-29D2-4D3A-B5DD-9B3C7A5AECA8}"/>
              </a:ext>
            </a:extLst>
          </p:cNvPr>
          <p:cNvSpPr/>
          <p:nvPr/>
        </p:nvSpPr>
        <p:spPr>
          <a:xfrm>
            <a:off x="10144073" y="4606088"/>
            <a:ext cx="462153" cy="46215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8" name="Rectangle 16">
            <a:extLst>
              <a:ext uri="{FF2B5EF4-FFF2-40B4-BE49-F238E27FC236}">
                <a16:creationId xmlns:a16="http://schemas.microsoft.com/office/drawing/2014/main" id="{061FDF6F-F4B0-4FEF-BE73-4C281DE4D67A}"/>
              </a:ext>
            </a:extLst>
          </p:cNvPr>
          <p:cNvSpPr/>
          <p:nvPr/>
        </p:nvSpPr>
        <p:spPr>
          <a:xfrm>
            <a:off x="5861294" y="4671492"/>
            <a:ext cx="504164" cy="33134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9" name="Round Same Side Corner Rectangle 36">
            <a:extLst>
              <a:ext uri="{FF2B5EF4-FFF2-40B4-BE49-F238E27FC236}">
                <a16:creationId xmlns:a16="http://schemas.microsoft.com/office/drawing/2014/main" id="{B2221E7A-3CCD-4965-B0E8-D2D05166D56A}"/>
              </a:ext>
            </a:extLst>
          </p:cNvPr>
          <p:cNvSpPr>
            <a:spLocks noChangeAspect="1"/>
          </p:cNvSpPr>
          <p:nvPr/>
        </p:nvSpPr>
        <p:spPr>
          <a:xfrm>
            <a:off x="7984229" y="4636913"/>
            <a:ext cx="506571" cy="40050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585274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pic>
        <p:nvPicPr>
          <p:cNvPr id="28" name="Picture 2" descr="E:\002-KIMS BUSINESS\007-02-MaxPPT-Contents\151119-com-Computer Desk\png\모바일.png">
            <a:extLst>
              <a:ext uri="{FF2B5EF4-FFF2-40B4-BE49-F238E27FC236}">
                <a16:creationId xmlns:a16="http://schemas.microsoft.com/office/drawing/2014/main" id="{1EFE46D5-DFA5-4902-86D4-C136128D4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522" y="2679519"/>
            <a:ext cx="1728192" cy="270493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그룹 28">
            <a:extLst>
              <a:ext uri="{FF2B5EF4-FFF2-40B4-BE49-F238E27FC236}">
                <a16:creationId xmlns:a16="http://schemas.microsoft.com/office/drawing/2014/main" id="{2453C9E5-C7D3-4EE3-975F-4E24140198CA}"/>
              </a:ext>
            </a:extLst>
          </p:cNvPr>
          <p:cNvGrpSpPr/>
          <p:nvPr/>
        </p:nvGrpSpPr>
        <p:grpSpPr>
          <a:xfrm>
            <a:off x="1488271" y="1720409"/>
            <a:ext cx="4734219" cy="4623159"/>
            <a:chOff x="924229" y="1606109"/>
            <a:chExt cx="4734219" cy="4623159"/>
          </a:xfrm>
          <a:effectLst>
            <a:outerShdw blurRad="50800" dist="38100" dir="5400000" algn="t" rotWithShape="0">
              <a:prstClr val="black">
                <a:alpha val="40000"/>
              </a:prstClr>
            </a:outerShdw>
          </a:effectLst>
        </p:grpSpPr>
        <p:sp>
          <p:nvSpPr>
            <p:cNvPr id="30" name="Block Arc 7">
              <a:extLst>
                <a:ext uri="{FF2B5EF4-FFF2-40B4-BE49-F238E27FC236}">
                  <a16:creationId xmlns:a16="http://schemas.microsoft.com/office/drawing/2014/main" id="{6BE71DD8-6CC4-4580-AED7-6F320F11A063}"/>
                </a:ext>
              </a:extLst>
            </p:cNvPr>
            <p:cNvSpPr/>
            <p:nvPr/>
          </p:nvSpPr>
          <p:spPr>
            <a:xfrm>
              <a:off x="924229" y="1606109"/>
              <a:ext cx="4623159" cy="4623159"/>
            </a:xfrm>
            <a:prstGeom prst="blockArc">
              <a:avLst>
                <a:gd name="adj1" fmla="val 17994494"/>
                <a:gd name="adj2" fmla="val 3631056"/>
                <a:gd name="adj3" fmla="val 12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1" name="Oval 8">
              <a:extLst>
                <a:ext uri="{FF2B5EF4-FFF2-40B4-BE49-F238E27FC236}">
                  <a16:creationId xmlns:a16="http://schemas.microsoft.com/office/drawing/2014/main" id="{3C43C93C-3933-407A-8DA9-A8F8C70839A6}"/>
                </a:ext>
              </a:extLst>
            </p:cNvPr>
            <p:cNvSpPr/>
            <p:nvPr/>
          </p:nvSpPr>
          <p:spPr>
            <a:xfrm>
              <a:off x="4238091" y="1766259"/>
              <a:ext cx="288032" cy="288032"/>
            </a:xfrm>
            <a:prstGeom prst="ellips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56">
              <a:extLst>
                <a:ext uri="{FF2B5EF4-FFF2-40B4-BE49-F238E27FC236}">
                  <a16:creationId xmlns:a16="http://schemas.microsoft.com/office/drawing/2014/main" id="{95B998CA-A2C4-4496-AD40-5C134E1285FF}"/>
                </a:ext>
              </a:extLst>
            </p:cNvPr>
            <p:cNvSpPr/>
            <p:nvPr/>
          </p:nvSpPr>
          <p:spPr>
            <a:xfrm>
              <a:off x="5370416" y="3760400"/>
              <a:ext cx="288032" cy="288032"/>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57">
              <a:extLst>
                <a:ext uri="{FF2B5EF4-FFF2-40B4-BE49-F238E27FC236}">
                  <a16:creationId xmlns:a16="http://schemas.microsoft.com/office/drawing/2014/main" id="{D85272FD-F9CC-4C88-859C-A3DA775875F1}"/>
                </a:ext>
              </a:extLst>
            </p:cNvPr>
            <p:cNvSpPr/>
            <p:nvPr/>
          </p:nvSpPr>
          <p:spPr>
            <a:xfrm>
              <a:off x="4238091" y="5754540"/>
              <a:ext cx="288032" cy="28803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59">
              <a:extLst>
                <a:ext uri="{FF2B5EF4-FFF2-40B4-BE49-F238E27FC236}">
                  <a16:creationId xmlns:a16="http://schemas.microsoft.com/office/drawing/2014/main" id="{C6F9FA73-9FDE-4170-801E-F44AD53D94AD}"/>
                </a:ext>
              </a:extLst>
            </p:cNvPr>
            <p:cNvSpPr/>
            <p:nvPr/>
          </p:nvSpPr>
          <p:spPr>
            <a:xfrm>
              <a:off x="5072001" y="2610815"/>
              <a:ext cx="288032" cy="288032"/>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Oval 60">
              <a:extLst>
                <a:ext uri="{FF2B5EF4-FFF2-40B4-BE49-F238E27FC236}">
                  <a16:creationId xmlns:a16="http://schemas.microsoft.com/office/drawing/2014/main" id="{F15CA8CA-D5D4-4EC5-A932-DF9B44C94387}"/>
                </a:ext>
              </a:extLst>
            </p:cNvPr>
            <p:cNvSpPr/>
            <p:nvPr/>
          </p:nvSpPr>
          <p:spPr>
            <a:xfrm>
              <a:off x="5049075" y="4941168"/>
              <a:ext cx="288032" cy="288032"/>
            </a:xfrm>
            <a:prstGeom prst="ellipse">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6" name="Group 61">
            <a:extLst>
              <a:ext uri="{FF2B5EF4-FFF2-40B4-BE49-F238E27FC236}">
                <a16:creationId xmlns:a16="http://schemas.microsoft.com/office/drawing/2014/main" id="{3EF372D2-F537-4366-9301-0785304944DB}"/>
              </a:ext>
            </a:extLst>
          </p:cNvPr>
          <p:cNvGrpSpPr/>
          <p:nvPr/>
        </p:nvGrpSpPr>
        <p:grpSpPr>
          <a:xfrm>
            <a:off x="5889860" y="1650606"/>
            <a:ext cx="4623159" cy="726743"/>
            <a:chOff x="4965552" y="1736224"/>
            <a:chExt cx="3484978" cy="726743"/>
          </a:xfrm>
        </p:grpSpPr>
        <p:sp>
          <p:nvSpPr>
            <p:cNvPr id="37" name="TextBox 36">
              <a:extLst>
                <a:ext uri="{FF2B5EF4-FFF2-40B4-BE49-F238E27FC236}">
                  <a16:creationId xmlns:a16="http://schemas.microsoft.com/office/drawing/2014/main" id="{8E56D4AC-CB36-47D4-BD8C-35A03D9C256E}"/>
                </a:ext>
              </a:extLst>
            </p:cNvPr>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D1CBB3C9-BDA9-41D2-93F9-2176D4F0B261}"/>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39" name="Group 64">
            <a:extLst>
              <a:ext uri="{FF2B5EF4-FFF2-40B4-BE49-F238E27FC236}">
                <a16:creationId xmlns:a16="http://schemas.microsoft.com/office/drawing/2014/main" id="{50C43E1B-149C-48EB-80E8-10C8054360A3}"/>
              </a:ext>
            </a:extLst>
          </p:cNvPr>
          <p:cNvGrpSpPr/>
          <p:nvPr/>
        </p:nvGrpSpPr>
        <p:grpSpPr>
          <a:xfrm>
            <a:off x="6581346" y="2663840"/>
            <a:ext cx="4623159" cy="726743"/>
            <a:chOff x="4965552" y="1736224"/>
            <a:chExt cx="3484978" cy="726743"/>
          </a:xfrm>
        </p:grpSpPr>
        <p:sp>
          <p:nvSpPr>
            <p:cNvPr id="40" name="TextBox 39">
              <a:extLst>
                <a:ext uri="{FF2B5EF4-FFF2-40B4-BE49-F238E27FC236}">
                  <a16:creationId xmlns:a16="http://schemas.microsoft.com/office/drawing/2014/main" id="{1ECC92A0-260D-4D1B-9A39-98D98B55E515}"/>
                </a:ext>
              </a:extLst>
            </p:cNvPr>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EBB4A79E-CC2A-4188-A0A2-0E857A350634}"/>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42" name="Group 68">
            <a:extLst>
              <a:ext uri="{FF2B5EF4-FFF2-40B4-BE49-F238E27FC236}">
                <a16:creationId xmlns:a16="http://schemas.microsoft.com/office/drawing/2014/main" id="{BE91B1AD-50EC-4E6C-917B-12FDFDE08E22}"/>
              </a:ext>
            </a:extLst>
          </p:cNvPr>
          <p:cNvGrpSpPr/>
          <p:nvPr/>
        </p:nvGrpSpPr>
        <p:grpSpPr>
          <a:xfrm>
            <a:off x="6941386" y="3677074"/>
            <a:ext cx="4623159" cy="726743"/>
            <a:chOff x="4965552" y="1736224"/>
            <a:chExt cx="3484978" cy="726743"/>
          </a:xfrm>
        </p:grpSpPr>
        <p:sp>
          <p:nvSpPr>
            <p:cNvPr id="43" name="TextBox 42">
              <a:extLst>
                <a:ext uri="{FF2B5EF4-FFF2-40B4-BE49-F238E27FC236}">
                  <a16:creationId xmlns:a16="http://schemas.microsoft.com/office/drawing/2014/main" id="{9354D101-10E3-4751-887A-179427473DDD}"/>
                </a:ext>
              </a:extLst>
            </p:cNvPr>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52710B4E-A916-4E37-85DD-9A8972197505}"/>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45" name="Group 71">
            <a:extLst>
              <a:ext uri="{FF2B5EF4-FFF2-40B4-BE49-F238E27FC236}">
                <a16:creationId xmlns:a16="http://schemas.microsoft.com/office/drawing/2014/main" id="{5F7466DF-2F69-4FF3-B43D-C1737A33FA67}"/>
              </a:ext>
            </a:extLst>
          </p:cNvPr>
          <p:cNvGrpSpPr/>
          <p:nvPr/>
        </p:nvGrpSpPr>
        <p:grpSpPr>
          <a:xfrm>
            <a:off x="5889860" y="5703541"/>
            <a:ext cx="4623159" cy="726743"/>
            <a:chOff x="4965552" y="1736224"/>
            <a:chExt cx="3484978" cy="726743"/>
          </a:xfrm>
        </p:grpSpPr>
        <p:sp>
          <p:nvSpPr>
            <p:cNvPr id="46" name="TextBox 45">
              <a:extLst>
                <a:ext uri="{FF2B5EF4-FFF2-40B4-BE49-F238E27FC236}">
                  <a16:creationId xmlns:a16="http://schemas.microsoft.com/office/drawing/2014/main" id="{982B84DC-FE81-4843-8ED6-EBF42A6B5B6C}"/>
                </a:ext>
              </a:extLst>
            </p:cNvPr>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id="{4F48EBED-A9EF-4D65-B75A-F29F46D7FEBC}"/>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48" name="Group 74">
            <a:extLst>
              <a:ext uri="{FF2B5EF4-FFF2-40B4-BE49-F238E27FC236}">
                <a16:creationId xmlns:a16="http://schemas.microsoft.com/office/drawing/2014/main" id="{755505A9-BF17-4E4A-8990-CDB132415722}"/>
              </a:ext>
            </a:extLst>
          </p:cNvPr>
          <p:cNvGrpSpPr/>
          <p:nvPr/>
        </p:nvGrpSpPr>
        <p:grpSpPr>
          <a:xfrm>
            <a:off x="6581346" y="4690308"/>
            <a:ext cx="4623159" cy="726743"/>
            <a:chOff x="4965552" y="1736224"/>
            <a:chExt cx="3484978" cy="726743"/>
          </a:xfrm>
        </p:grpSpPr>
        <p:sp>
          <p:nvSpPr>
            <p:cNvPr id="49" name="TextBox 48">
              <a:extLst>
                <a:ext uri="{FF2B5EF4-FFF2-40B4-BE49-F238E27FC236}">
                  <a16:creationId xmlns:a16="http://schemas.microsoft.com/office/drawing/2014/main" id="{6E0C7188-4FBA-4B5F-BC48-1E1FB2DC5704}"/>
                </a:ext>
              </a:extLst>
            </p:cNvPr>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50" name="TextBox 49">
              <a:extLst>
                <a:ext uri="{FF2B5EF4-FFF2-40B4-BE49-F238E27FC236}">
                  <a16:creationId xmlns:a16="http://schemas.microsoft.com/office/drawing/2014/main" id="{2276A01F-7C14-4927-AC56-67620EAEE75F}"/>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51" name="Group 77">
            <a:extLst>
              <a:ext uri="{FF2B5EF4-FFF2-40B4-BE49-F238E27FC236}">
                <a16:creationId xmlns:a16="http://schemas.microsoft.com/office/drawing/2014/main" id="{A53F3EEF-7882-4A74-85E8-2CD3B2BEF5B1}"/>
              </a:ext>
            </a:extLst>
          </p:cNvPr>
          <p:cNvGrpSpPr/>
          <p:nvPr/>
        </p:nvGrpSpPr>
        <p:grpSpPr>
          <a:xfrm>
            <a:off x="708009" y="3391618"/>
            <a:ext cx="1729469" cy="1280741"/>
            <a:chOff x="4965552" y="1736224"/>
            <a:chExt cx="1529916" cy="1280741"/>
          </a:xfrm>
        </p:grpSpPr>
        <p:sp>
          <p:nvSpPr>
            <p:cNvPr id="52" name="TextBox 51">
              <a:extLst>
                <a:ext uri="{FF2B5EF4-FFF2-40B4-BE49-F238E27FC236}">
                  <a16:creationId xmlns:a16="http://schemas.microsoft.com/office/drawing/2014/main" id="{5CF9873C-4E90-40BD-9CB9-DF34C5BC605E}"/>
                </a:ext>
              </a:extLst>
            </p:cNvPr>
            <p:cNvSpPr txBox="1"/>
            <p:nvPr/>
          </p:nvSpPr>
          <p:spPr>
            <a:xfrm>
              <a:off x="4965552" y="2001302"/>
              <a:ext cx="1529916"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53" name="TextBox 52">
              <a:extLst>
                <a:ext uri="{FF2B5EF4-FFF2-40B4-BE49-F238E27FC236}">
                  <a16:creationId xmlns:a16="http://schemas.microsoft.com/office/drawing/2014/main" id="{428E0CE4-2DD6-468A-9049-BB75DCCAD55F}"/>
                </a:ext>
              </a:extLst>
            </p:cNvPr>
            <p:cNvSpPr txBox="1"/>
            <p:nvPr/>
          </p:nvSpPr>
          <p:spPr>
            <a:xfrm>
              <a:off x="4965552" y="1736224"/>
              <a:ext cx="1529916"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54" name="그룹 53">
            <a:extLst>
              <a:ext uri="{FF2B5EF4-FFF2-40B4-BE49-F238E27FC236}">
                <a16:creationId xmlns:a16="http://schemas.microsoft.com/office/drawing/2014/main" id="{1518F486-5F6C-4E1D-9B59-B4DF1EC943ED}"/>
              </a:ext>
            </a:extLst>
          </p:cNvPr>
          <p:cNvGrpSpPr/>
          <p:nvPr/>
        </p:nvGrpSpPr>
        <p:grpSpPr>
          <a:xfrm>
            <a:off x="1299370" y="1906740"/>
            <a:ext cx="4250497" cy="4250497"/>
            <a:chOff x="735328" y="1762623"/>
            <a:chExt cx="4250497" cy="4250497"/>
          </a:xfrm>
          <a:effectLst>
            <a:outerShdw blurRad="50800" dist="38100" dir="5400000" algn="t" rotWithShape="0">
              <a:prstClr val="black">
                <a:alpha val="40000"/>
              </a:prstClr>
            </a:outerShdw>
          </a:effectLst>
        </p:grpSpPr>
        <p:sp>
          <p:nvSpPr>
            <p:cNvPr id="55" name="Block Arc 43">
              <a:extLst>
                <a:ext uri="{FF2B5EF4-FFF2-40B4-BE49-F238E27FC236}">
                  <a16:creationId xmlns:a16="http://schemas.microsoft.com/office/drawing/2014/main" id="{4075786C-79F6-4736-8A76-A41E05FE84E1}"/>
                </a:ext>
              </a:extLst>
            </p:cNvPr>
            <p:cNvSpPr/>
            <p:nvPr/>
          </p:nvSpPr>
          <p:spPr>
            <a:xfrm>
              <a:off x="735328" y="1762623"/>
              <a:ext cx="4250497" cy="4250497"/>
            </a:xfrm>
            <a:prstGeom prst="blockArc">
              <a:avLst>
                <a:gd name="adj1" fmla="val 4228396"/>
                <a:gd name="adj2" fmla="val 7060926"/>
                <a:gd name="adj3" fmla="val 52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Block Arc 53">
              <a:extLst>
                <a:ext uri="{FF2B5EF4-FFF2-40B4-BE49-F238E27FC236}">
                  <a16:creationId xmlns:a16="http://schemas.microsoft.com/office/drawing/2014/main" id="{CB29D639-1F80-4AAA-A028-2CD82D967BBD}"/>
                </a:ext>
              </a:extLst>
            </p:cNvPr>
            <p:cNvSpPr/>
            <p:nvPr/>
          </p:nvSpPr>
          <p:spPr>
            <a:xfrm>
              <a:off x="735328" y="1762623"/>
              <a:ext cx="4250497" cy="4250497"/>
            </a:xfrm>
            <a:prstGeom prst="blockArc">
              <a:avLst>
                <a:gd name="adj1" fmla="val 1492588"/>
                <a:gd name="adj2" fmla="val 4237585"/>
                <a:gd name="adj3" fmla="val 52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7" name="Block Arc 54">
              <a:extLst>
                <a:ext uri="{FF2B5EF4-FFF2-40B4-BE49-F238E27FC236}">
                  <a16:creationId xmlns:a16="http://schemas.microsoft.com/office/drawing/2014/main" id="{A8919B3E-818B-4596-9D74-728408ED7E58}"/>
                </a:ext>
              </a:extLst>
            </p:cNvPr>
            <p:cNvSpPr/>
            <p:nvPr/>
          </p:nvSpPr>
          <p:spPr>
            <a:xfrm>
              <a:off x="735328" y="1762623"/>
              <a:ext cx="4250497" cy="4250497"/>
            </a:xfrm>
            <a:prstGeom prst="blockArc">
              <a:avLst>
                <a:gd name="adj1" fmla="val 20334074"/>
                <a:gd name="adj2" fmla="val 1503961"/>
                <a:gd name="adj3" fmla="val 52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8" name="Block Arc 55">
              <a:extLst>
                <a:ext uri="{FF2B5EF4-FFF2-40B4-BE49-F238E27FC236}">
                  <a16:creationId xmlns:a16="http://schemas.microsoft.com/office/drawing/2014/main" id="{195F0ADC-A8BD-405C-91DC-695718369AB4}"/>
                </a:ext>
              </a:extLst>
            </p:cNvPr>
            <p:cNvSpPr/>
            <p:nvPr/>
          </p:nvSpPr>
          <p:spPr>
            <a:xfrm>
              <a:off x="735328" y="1762623"/>
              <a:ext cx="4250497" cy="4250497"/>
            </a:xfrm>
            <a:prstGeom prst="blockArc">
              <a:avLst>
                <a:gd name="adj1" fmla="val 17549958"/>
                <a:gd name="adj2" fmla="val 20340767"/>
                <a:gd name="adj3" fmla="val 52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 name="Block Arc 5">
              <a:extLst>
                <a:ext uri="{FF2B5EF4-FFF2-40B4-BE49-F238E27FC236}">
                  <a16:creationId xmlns:a16="http://schemas.microsoft.com/office/drawing/2014/main" id="{61CD51C5-CE1D-4DFE-9CFD-C4D2FA88570F}"/>
                </a:ext>
              </a:extLst>
            </p:cNvPr>
            <p:cNvSpPr/>
            <p:nvPr/>
          </p:nvSpPr>
          <p:spPr>
            <a:xfrm>
              <a:off x="735328" y="1762623"/>
              <a:ext cx="4250497" cy="4250497"/>
            </a:xfrm>
            <a:prstGeom prst="blockArc">
              <a:avLst>
                <a:gd name="adj1" fmla="val 14520241"/>
                <a:gd name="adj2" fmla="val 17553267"/>
                <a:gd name="adj3" fmla="val 5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Tree>
    <p:extLst>
      <p:ext uri="{BB962C8B-B14F-4D97-AF65-F5344CB8AC3E}">
        <p14:creationId xmlns:p14="http://schemas.microsoft.com/office/powerpoint/2010/main" val="4126080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06562" y="2075529"/>
            <a:ext cx="4285313" cy="830997"/>
          </a:xfrm>
          <a:prstGeom prst="rect">
            <a:avLst/>
          </a:prstGeom>
          <a:noFill/>
        </p:spPr>
        <p:txBody>
          <a:bodyPr wrap="square" lIns="216000" rIns="216000" rtlCol="0">
            <a:spAutoFit/>
          </a:bodyPr>
          <a:lstStyle/>
          <a:p>
            <a:r>
              <a:rPr lang="en-US" altLang="ko-KR" sz="1200" dirty="0">
                <a:solidFill>
                  <a:schemeClr val="bg1"/>
                </a:solidFill>
                <a:ea typeface="HY견명조" pitchFamily="18" charset="-127"/>
                <a:cs typeface="Arial" pitchFamily="34" charset="0"/>
              </a:rPr>
              <a:t>I hope and I believe that this Template will your Time, Money and Reputation. Easy to change colors, photos and text. Get a modern PowerPoint  Presentation that is beautifully designed. </a:t>
            </a:r>
            <a:endParaRPr lang="en-US" altLang="ko-KR" sz="1200" dirty="0">
              <a:solidFill>
                <a:schemeClr val="bg1"/>
              </a:solidFill>
              <a:ea typeface="FZShuTi" pitchFamily="2" charset="-122"/>
              <a:cs typeface="Arial" pitchFamily="34" charset="0"/>
            </a:endParaRPr>
          </a:p>
        </p:txBody>
      </p:sp>
      <p:sp>
        <p:nvSpPr>
          <p:cNvPr id="12" name="TextBox 11">
            <a:extLst>
              <a:ext uri="{FF2B5EF4-FFF2-40B4-BE49-F238E27FC236}">
                <a16:creationId xmlns:a16="http://schemas.microsoft.com/office/drawing/2014/main" id="{3A4CA962-C3F3-41E2-8810-989E322B2967}"/>
              </a:ext>
            </a:extLst>
          </p:cNvPr>
          <p:cNvSpPr txBox="1"/>
          <p:nvPr/>
        </p:nvSpPr>
        <p:spPr>
          <a:xfrm>
            <a:off x="6980783" y="784277"/>
            <a:ext cx="2671703" cy="1323439"/>
          </a:xfrm>
          <a:prstGeom prst="rect">
            <a:avLst/>
          </a:prstGeom>
          <a:noFill/>
        </p:spPr>
        <p:txBody>
          <a:bodyPr wrap="square" rtlCol="0">
            <a:spAutoFit/>
          </a:bodyPr>
          <a:lstStyle/>
          <a:p>
            <a:r>
              <a:rPr lang="en-US" altLang="ko-KR" sz="4000" dirty="0">
                <a:solidFill>
                  <a:schemeClr val="bg1"/>
                </a:solidFill>
                <a:latin typeface="+mj-lt"/>
              </a:rPr>
              <a:t>Images &amp;</a:t>
            </a:r>
            <a:br>
              <a:rPr lang="en-US" altLang="ko-KR" sz="4000" dirty="0">
                <a:solidFill>
                  <a:schemeClr val="bg1"/>
                </a:solidFill>
                <a:latin typeface="+mj-lt"/>
              </a:rPr>
            </a:br>
            <a:r>
              <a:rPr lang="en-US" altLang="ko-KR" sz="4000" dirty="0">
                <a:solidFill>
                  <a:schemeClr val="bg1"/>
                </a:solidFill>
                <a:latin typeface="+mj-lt"/>
              </a:rPr>
              <a:t>Contents</a:t>
            </a:r>
          </a:p>
        </p:txBody>
      </p:sp>
      <p:sp>
        <p:nvSpPr>
          <p:cNvPr id="11" name="TextBox 10">
            <a:extLst>
              <a:ext uri="{FF2B5EF4-FFF2-40B4-BE49-F238E27FC236}">
                <a16:creationId xmlns:a16="http://schemas.microsoft.com/office/drawing/2014/main" id="{4472113D-C236-4FFA-A069-611C1AED7415}"/>
              </a:ext>
            </a:extLst>
          </p:cNvPr>
          <p:cNvSpPr txBox="1"/>
          <p:nvPr/>
        </p:nvSpPr>
        <p:spPr>
          <a:xfrm>
            <a:off x="1633787" y="2974914"/>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5FA7D6BC-5CF5-452A-9A2B-7C6A3F3DB181}"/>
              </a:ext>
            </a:extLst>
          </p:cNvPr>
          <p:cNvSpPr txBox="1"/>
          <p:nvPr/>
        </p:nvSpPr>
        <p:spPr>
          <a:xfrm>
            <a:off x="1633787"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4D736CAF-D394-4AAC-8E45-ABF085EDD882}"/>
              </a:ext>
            </a:extLst>
          </p:cNvPr>
          <p:cNvSpPr txBox="1"/>
          <p:nvPr/>
        </p:nvSpPr>
        <p:spPr>
          <a:xfrm>
            <a:off x="4223141" y="2974914"/>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F1E0BBA8-B79F-4715-8A5A-822E8F91B31C}"/>
              </a:ext>
            </a:extLst>
          </p:cNvPr>
          <p:cNvSpPr txBox="1"/>
          <p:nvPr/>
        </p:nvSpPr>
        <p:spPr>
          <a:xfrm>
            <a:off x="4238580"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C8DF2B06-1692-436F-BBEA-97EF90E80A0E}"/>
              </a:ext>
            </a:extLst>
          </p:cNvPr>
          <p:cNvSpPr txBox="1"/>
          <p:nvPr/>
        </p:nvSpPr>
        <p:spPr>
          <a:xfrm>
            <a:off x="6843373"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259B987C-5B15-4913-96B5-FC7C5C0C0BDD}"/>
              </a:ext>
            </a:extLst>
          </p:cNvPr>
          <p:cNvSpPr txBox="1"/>
          <p:nvPr/>
        </p:nvSpPr>
        <p:spPr>
          <a:xfrm>
            <a:off x="9448166"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 name="Picture Placeholder 1"/>
          <p:cNvSpPr>
            <a:spLocks noGrp="1"/>
          </p:cNvSpPr>
          <p:nvPr>
            <p:ph type="pic" sz="quarter" idx="10"/>
          </p:nvPr>
        </p:nvSpPr>
        <p:spPr/>
      </p:sp>
      <p:sp>
        <p:nvSpPr>
          <p:cNvPr id="3" name="Picture Placeholder 2"/>
          <p:cNvSpPr>
            <a:spLocks noGrp="1"/>
          </p:cNvSpPr>
          <p:nvPr>
            <p:ph type="pic" sz="quarter" idx="14"/>
          </p:nvPr>
        </p:nvSpPr>
        <p:spPr/>
      </p:sp>
      <p:sp>
        <p:nvSpPr>
          <p:cNvPr id="4" name="Picture Placeholder 3"/>
          <p:cNvSpPr>
            <a:spLocks noGrp="1"/>
          </p:cNvSpPr>
          <p:nvPr>
            <p:ph type="pic" sz="quarter" idx="16"/>
          </p:nvPr>
        </p:nvSpPr>
        <p:spPr/>
      </p:sp>
      <p:sp>
        <p:nvSpPr>
          <p:cNvPr id="5" name="Picture Placeholder 4"/>
          <p:cNvSpPr>
            <a:spLocks noGrp="1"/>
          </p:cNvSpPr>
          <p:nvPr>
            <p:ph type="pic" sz="quarter" idx="15"/>
          </p:nvPr>
        </p:nvSpPr>
        <p:spPr/>
      </p:sp>
      <p:sp>
        <p:nvSpPr>
          <p:cNvPr id="6" name="Picture Placeholder 5"/>
          <p:cNvSpPr>
            <a:spLocks noGrp="1"/>
          </p:cNvSpPr>
          <p:nvPr>
            <p:ph type="pic" sz="quarter" idx="17"/>
          </p:nvPr>
        </p:nvSpPr>
        <p:spPr/>
      </p:sp>
      <p:sp>
        <p:nvSpPr>
          <p:cNvPr id="7" name="Picture Placeholder 6"/>
          <p:cNvSpPr>
            <a:spLocks noGrp="1"/>
          </p:cNvSpPr>
          <p:nvPr>
            <p:ph type="pic" sz="quarter" idx="18"/>
          </p:nvPr>
        </p:nvSpPr>
        <p:spPr/>
      </p:sp>
    </p:spTree>
    <p:extLst>
      <p:ext uri="{BB962C8B-B14F-4D97-AF65-F5344CB8AC3E}">
        <p14:creationId xmlns:p14="http://schemas.microsoft.com/office/powerpoint/2010/main" val="1400063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14" name="자유형: 도형 13">
            <a:extLst>
              <a:ext uri="{FF2B5EF4-FFF2-40B4-BE49-F238E27FC236}">
                <a16:creationId xmlns:a16="http://schemas.microsoft.com/office/drawing/2014/main" id="{BE983D7C-A5A3-4162-9E3C-E3ED7A8F6F37}"/>
              </a:ext>
            </a:extLst>
          </p:cNvPr>
          <p:cNvSpPr/>
          <p:nvPr/>
        </p:nvSpPr>
        <p:spPr>
          <a:xfrm>
            <a:off x="9715500" y="3400425"/>
            <a:ext cx="2476500" cy="2743200"/>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 fmla="*/ 2619375 w 2619375"/>
              <a:gd name="connsiteY0" fmla="*/ 2495550 h 2505075"/>
              <a:gd name="connsiteX1" fmla="*/ 0 w 2619375"/>
              <a:gd name="connsiteY1" fmla="*/ 2505075 h 2505075"/>
              <a:gd name="connsiteX2" fmla="*/ 0 w 2619375"/>
              <a:gd name="connsiteY2" fmla="*/ 571500 h 2505075"/>
              <a:gd name="connsiteX3" fmla="*/ 1457325 w 2619375"/>
              <a:gd name="connsiteY3" fmla="*/ 0 h 2505075"/>
              <a:gd name="connsiteX0" fmla="*/ 2619375 w 2619375"/>
              <a:gd name="connsiteY0" fmla="*/ 2695575 h 2705100"/>
              <a:gd name="connsiteX1" fmla="*/ 0 w 2619375"/>
              <a:gd name="connsiteY1" fmla="*/ 2705100 h 2705100"/>
              <a:gd name="connsiteX2" fmla="*/ 0 w 2619375"/>
              <a:gd name="connsiteY2" fmla="*/ 771525 h 2705100"/>
              <a:gd name="connsiteX3" fmla="*/ 1352550 w 2619375"/>
              <a:gd name="connsiteY3" fmla="*/ 0 h 2705100"/>
              <a:gd name="connsiteX0" fmla="*/ 2619375 w 2619375"/>
              <a:gd name="connsiteY0" fmla="*/ 2562225 h 2571750"/>
              <a:gd name="connsiteX1" fmla="*/ 0 w 2619375"/>
              <a:gd name="connsiteY1" fmla="*/ 2571750 h 2571750"/>
              <a:gd name="connsiteX2" fmla="*/ 0 w 2619375"/>
              <a:gd name="connsiteY2" fmla="*/ 638175 h 2571750"/>
              <a:gd name="connsiteX3" fmla="*/ 1133475 w 2619375"/>
              <a:gd name="connsiteY3" fmla="*/ 0 h 2571750"/>
              <a:gd name="connsiteX0" fmla="*/ 2619375 w 2619375"/>
              <a:gd name="connsiteY0" fmla="*/ 2562225 h 2571750"/>
              <a:gd name="connsiteX1" fmla="*/ 571500 w 2619375"/>
              <a:gd name="connsiteY1" fmla="*/ 2571750 h 2571750"/>
              <a:gd name="connsiteX2" fmla="*/ 0 w 2619375"/>
              <a:gd name="connsiteY2" fmla="*/ 2571750 h 2571750"/>
              <a:gd name="connsiteX3" fmla="*/ 0 w 2619375"/>
              <a:gd name="connsiteY3" fmla="*/ 638175 h 2571750"/>
              <a:gd name="connsiteX4" fmla="*/ 1133475 w 2619375"/>
              <a:gd name="connsiteY4" fmla="*/ 0 h 2571750"/>
              <a:gd name="connsiteX0" fmla="*/ 2628900 w 2628900"/>
              <a:gd name="connsiteY0" fmla="*/ 2562225 h 2571750"/>
              <a:gd name="connsiteX1" fmla="*/ 581025 w 2628900"/>
              <a:gd name="connsiteY1" fmla="*/ 2571750 h 2571750"/>
              <a:gd name="connsiteX2" fmla="*/ 9525 w 2628900"/>
              <a:gd name="connsiteY2" fmla="*/ 2571750 h 2571750"/>
              <a:gd name="connsiteX3" fmla="*/ 0 w 2628900"/>
              <a:gd name="connsiteY3" fmla="*/ 2038350 h 2571750"/>
              <a:gd name="connsiteX4" fmla="*/ 9525 w 2628900"/>
              <a:gd name="connsiteY4" fmla="*/ 638175 h 2571750"/>
              <a:gd name="connsiteX5" fmla="*/ 1143000 w 2628900"/>
              <a:gd name="connsiteY5"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817 h 2571817"/>
              <a:gd name="connsiteX1" fmla="*/ 581025 w 2476500"/>
              <a:gd name="connsiteY1" fmla="*/ 2571817 h 2571817"/>
              <a:gd name="connsiteX2" fmla="*/ 0 w 2476500"/>
              <a:gd name="connsiteY2" fmla="*/ 2038417 h 2571817"/>
              <a:gd name="connsiteX3" fmla="*/ 9525 w 2476500"/>
              <a:gd name="connsiteY3" fmla="*/ 638242 h 2571817"/>
              <a:gd name="connsiteX4" fmla="*/ 1143000 w 2476500"/>
              <a:gd name="connsiteY4" fmla="*/ 67 h 2571817"/>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743200">
                <a:moveTo>
                  <a:pt x="2476500" y="2743200"/>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자유형: 도형 14">
            <a:extLst>
              <a:ext uri="{FF2B5EF4-FFF2-40B4-BE49-F238E27FC236}">
                <a16:creationId xmlns:a16="http://schemas.microsoft.com/office/drawing/2014/main" id="{13671FCF-69C2-4E0A-93EE-1C6259DB05CC}"/>
              </a:ext>
            </a:extLst>
          </p:cNvPr>
          <p:cNvSpPr/>
          <p:nvPr/>
        </p:nvSpPr>
        <p:spPr>
          <a:xfrm>
            <a:off x="9524999" y="1847850"/>
            <a:ext cx="2638425" cy="4476750"/>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9525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3933825 h 4476750"/>
              <a:gd name="connsiteX4" fmla="*/ 0 w 2743200"/>
              <a:gd name="connsiteY4" fmla="*/ 1143000 h 4476750"/>
              <a:gd name="connsiteX5" fmla="*/ 1323975 w 2743200"/>
              <a:gd name="connsiteY5"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4476750">
                <a:moveTo>
                  <a:pt x="2638425" y="446722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자유형: 도형 15">
            <a:extLst>
              <a:ext uri="{FF2B5EF4-FFF2-40B4-BE49-F238E27FC236}">
                <a16:creationId xmlns:a16="http://schemas.microsoft.com/office/drawing/2014/main" id="{CB6B7A71-A895-4869-9C23-29D2CDEBACF9}"/>
              </a:ext>
            </a:extLst>
          </p:cNvPr>
          <p:cNvSpPr/>
          <p:nvPr/>
        </p:nvSpPr>
        <p:spPr>
          <a:xfrm>
            <a:off x="9324975" y="1539183"/>
            <a:ext cx="2876550" cy="495686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 fmla="*/ 2867025 w 2867025"/>
              <a:gd name="connsiteY0" fmla="*/ 4848225 h 4848225"/>
              <a:gd name="connsiteX1" fmla="*/ 9525 w 2867025"/>
              <a:gd name="connsiteY1" fmla="*/ 4848225 h 4848225"/>
              <a:gd name="connsiteX2" fmla="*/ 0 w 2867025"/>
              <a:gd name="connsiteY2" fmla="*/ 0 h 4848225"/>
              <a:gd name="connsiteX0" fmla="*/ 2867025 w 2867025"/>
              <a:gd name="connsiteY0" fmla="*/ 4848225 h 4848225"/>
              <a:gd name="connsiteX1" fmla="*/ 0 w 2867025"/>
              <a:gd name="connsiteY1" fmla="*/ 4848225 h 4848225"/>
              <a:gd name="connsiteX2" fmla="*/ 0 w 2867025"/>
              <a:gd name="connsiteY2" fmla="*/ 0 h 4848225"/>
              <a:gd name="connsiteX0" fmla="*/ 2876550 w 2876550"/>
              <a:gd name="connsiteY0" fmla="*/ 4848225 h 4848225"/>
              <a:gd name="connsiteX1" fmla="*/ 9525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57750"/>
              <a:gd name="connsiteX1" fmla="*/ 666750 w 2876550"/>
              <a:gd name="connsiteY1" fmla="*/ 4857750 h 4857750"/>
              <a:gd name="connsiteX2" fmla="*/ 9525 w 2876550"/>
              <a:gd name="connsiteY2" fmla="*/ 4848225 h 4857750"/>
              <a:gd name="connsiteX3" fmla="*/ 0 w 2876550"/>
              <a:gd name="connsiteY3" fmla="*/ 4333875 h 4857750"/>
              <a:gd name="connsiteX4" fmla="*/ 9525 w 2876550"/>
              <a:gd name="connsiteY4" fmla="*/ 0 h 4857750"/>
              <a:gd name="connsiteX0" fmla="*/ 2876550 w 2876550"/>
              <a:gd name="connsiteY0" fmla="*/ 4848225 h 4848225"/>
              <a:gd name="connsiteX1" fmla="*/ 609600 w 2876550"/>
              <a:gd name="connsiteY1" fmla="*/ 4848225 h 4848225"/>
              <a:gd name="connsiteX2" fmla="*/ 9525 w 2876550"/>
              <a:gd name="connsiteY2" fmla="*/ 4848225 h 4848225"/>
              <a:gd name="connsiteX3" fmla="*/ 0 w 2876550"/>
              <a:gd name="connsiteY3" fmla="*/ 4333875 h 4848225"/>
              <a:gd name="connsiteX4" fmla="*/ 9525 w 2876550"/>
              <a:gd name="connsiteY4"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956867 h 4956867"/>
              <a:gd name="connsiteX1" fmla="*/ 609600 w 2876550"/>
              <a:gd name="connsiteY1" fmla="*/ 4956867 h 4956867"/>
              <a:gd name="connsiteX2" fmla="*/ 0 w 2876550"/>
              <a:gd name="connsiteY2" fmla="*/ 4442517 h 4956867"/>
              <a:gd name="connsiteX3" fmla="*/ 472 w 2876550"/>
              <a:gd name="connsiteY3" fmla="*/ 0 h 4956867"/>
            </a:gdLst>
            <a:ahLst/>
            <a:cxnLst>
              <a:cxn ang="0">
                <a:pos x="connsiteX0" y="connsiteY0"/>
              </a:cxn>
              <a:cxn ang="0">
                <a:pos x="connsiteX1" y="connsiteY1"/>
              </a:cxn>
              <a:cxn ang="0">
                <a:pos x="connsiteX2" y="connsiteY2"/>
              </a:cxn>
              <a:cxn ang="0">
                <a:pos x="connsiteX3" y="connsiteY3"/>
              </a:cxn>
            </a:cxnLst>
            <a:rect l="l" t="t" r="r" b="b"/>
            <a:pathLst>
              <a:path w="2876550" h="4956867">
                <a:moveTo>
                  <a:pt x="2876550" y="4956867"/>
                </a:moveTo>
                <a:lnTo>
                  <a:pt x="609600" y="4956867"/>
                </a:lnTo>
                <a:cubicBezTo>
                  <a:pt x="130175" y="4937817"/>
                  <a:pt x="12700" y="4813992"/>
                  <a:pt x="0" y="4442517"/>
                </a:cubicBezTo>
                <a:cubicBezTo>
                  <a:pt x="157" y="2961678"/>
                  <a:pt x="315" y="1480839"/>
                  <a:pt x="472"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자유형: 도형 90">
            <a:extLst>
              <a:ext uri="{FF2B5EF4-FFF2-40B4-BE49-F238E27FC236}">
                <a16:creationId xmlns:a16="http://schemas.microsoft.com/office/drawing/2014/main" id="{2312BB99-B9EB-4A83-91B9-B44464C49819}"/>
              </a:ext>
            </a:extLst>
          </p:cNvPr>
          <p:cNvSpPr/>
          <p:nvPr/>
        </p:nvSpPr>
        <p:spPr>
          <a:xfrm rot="20159212">
            <a:off x="8011875" y="370454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자유형: 도형 91">
            <a:extLst>
              <a:ext uri="{FF2B5EF4-FFF2-40B4-BE49-F238E27FC236}">
                <a16:creationId xmlns:a16="http://schemas.microsoft.com/office/drawing/2014/main" id="{C5C812A1-09C4-41B0-89D7-8CDE781B02BA}"/>
              </a:ext>
            </a:extLst>
          </p:cNvPr>
          <p:cNvSpPr/>
          <p:nvPr/>
        </p:nvSpPr>
        <p:spPr>
          <a:xfrm rot="16930172" flipH="1">
            <a:off x="8453062" y="2273343"/>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자유형: 도형 92">
            <a:extLst>
              <a:ext uri="{FF2B5EF4-FFF2-40B4-BE49-F238E27FC236}">
                <a16:creationId xmlns:a16="http://schemas.microsoft.com/office/drawing/2014/main" id="{C6D16E1E-2F07-4B16-8304-7D41553A25B0}"/>
              </a:ext>
            </a:extLst>
          </p:cNvPr>
          <p:cNvSpPr/>
          <p:nvPr/>
        </p:nvSpPr>
        <p:spPr>
          <a:xfrm flipH="1">
            <a:off x="392128" y="3400425"/>
            <a:ext cx="8542322" cy="2770361"/>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 fmla="*/ 2619375 w 2619375"/>
              <a:gd name="connsiteY0" fmla="*/ 2495550 h 2505075"/>
              <a:gd name="connsiteX1" fmla="*/ 0 w 2619375"/>
              <a:gd name="connsiteY1" fmla="*/ 2505075 h 2505075"/>
              <a:gd name="connsiteX2" fmla="*/ 0 w 2619375"/>
              <a:gd name="connsiteY2" fmla="*/ 571500 h 2505075"/>
              <a:gd name="connsiteX3" fmla="*/ 1457325 w 2619375"/>
              <a:gd name="connsiteY3" fmla="*/ 0 h 2505075"/>
              <a:gd name="connsiteX0" fmla="*/ 2619375 w 2619375"/>
              <a:gd name="connsiteY0" fmla="*/ 2695575 h 2705100"/>
              <a:gd name="connsiteX1" fmla="*/ 0 w 2619375"/>
              <a:gd name="connsiteY1" fmla="*/ 2705100 h 2705100"/>
              <a:gd name="connsiteX2" fmla="*/ 0 w 2619375"/>
              <a:gd name="connsiteY2" fmla="*/ 771525 h 2705100"/>
              <a:gd name="connsiteX3" fmla="*/ 1352550 w 2619375"/>
              <a:gd name="connsiteY3" fmla="*/ 0 h 2705100"/>
              <a:gd name="connsiteX0" fmla="*/ 2619375 w 2619375"/>
              <a:gd name="connsiteY0" fmla="*/ 2562225 h 2571750"/>
              <a:gd name="connsiteX1" fmla="*/ 0 w 2619375"/>
              <a:gd name="connsiteY1" fmla="*/ 2571750 h 2571750"/>
              <a:gd name="connsiteX2" fmla="*/ 0 w 2619375"/>
              <a:gd name="connsiteY2" fmla="*/ 638175 h 2571750"/>
              <a:gd name="connsiteX3" fmla="*/ 1133475 w 2619375"/>
              <a:gd name="connsiteY3" fmla="*/ 0 h 2571750"/>
              <a:gd name="connsiteX0" fmla="*/ 2619375 w 2619375"/>
              <a:gd name="connsiteY0" fmla="*/ 2562225 h 2571750"/>
              <a:gd name="connsiteX1" fmla="*/ 571500 w 2619375"/>
              <a:gd name="connsiteY1" fmla="*/ 2571750 h 2571750"/>
              <a:gd name="connsiteX2" fmla="*/ 0 w 2619375"/>
              <a:gd name="connsiteY2" fmla="*/ 2571750 h 2571750"/>
              <a:gd name="connsiteX3" fmla="*/ 0 w 2619375"/>
              <a:gd name="connsiteY3" fmla="*/ 638175 h 2571750"/>
              <a:gd name="connsiteX4" fmla="*/ 1133475 w 2619375"/>
              <a:gd name="connsiteY4" fmla="*/ 0 h 2571750"/>
              <a:gd name="connsiteX0" fmla="*/ 2628900 w 2628900"/>
              <a:gd name="connsiteY0" fmla="*/ 2562225 h 2571750"/>
              <a:gd name="connsiteX1" fmla="*/ 581025 w 2628900"/>
              <a:gd name="connsiteY1" fmla="*/ 2571750 h 2571750"/>
              <a:gd name="connsiteX2" fmla="*/ 9525 w 2628900"/>
              <a:gd name="connsiteY2" fmla="*/ 2571750 h 2571750"/>
              <a:gd name="connsiteX3" fmla="*/ 0 w 2628900"/>
              <a:gd name="connsiteY3" fmla="*/ 2038350 h 2571750"/>
              <a:gd name="connsiteX4" fmla="*/ 9525 w 2628900"/>
              <a:gd name="connsiteY4" fmla="*/ 638175 h 2571750"/>
              <a:gd name="connsiteX5" fmla="*/ 1143000 w 2628900"/>
              <a:gd name="connsiteY5"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817 h 2571817"/>
              <a:gd name="connsiteX1" fmla="*/ 581025 w 2476500"/>
              <a:gd name="connsiteY1" fmla="*/ 2571817 h 2571817"/>
              <a:gd name="connsiteX2" fmla="*/ 0 w 2476500"/>
              <a:gd name="connsiteY2" fmla="*/ 2038417 h 2571817"/>
              <a:gd name="connsiteX3" fmla="*/ 9525 w 2476500"/>
              <a:gd name="connsiteY3" fmla="*/ 638242 h 2571817"/>
              <a:gd name="connsiteX4" fmla="*/ 1143000 w 2476500"/>
              <a:gd name="connsiteY4" fmla="*/ 67 h 2571817"/>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8542322 w 8542322"/>
              <a:gd name="connsiteY0" fmla="*/ 2770361 h 2770361"/>
              <a:gd name="connsiteX1" fmla="*/ 581025 w 8542322"/>
              <a:gd name="connsiteY1" fmla="*/ 2743200 h 2770361"/>
              <a:gd name="connsiteX2" fmla="*/ 0 w 8542322"/>
              <a:gd name="connsiteY2" fmla="*/ 2209800 h 2770361"/>
              <a:gd name="connsiteX3" fmla="*/ 9525 w 8542322"/>
              <a:gd name="connsiteY3" fmla="*/ 809625 h 2770361"/>
              <a:gd name="connsiteX4" fmla="*/ 1133475 w 8542322"/>
              <a:gd name="connsiteY4" fmla="*/ 0 h 277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322" h="2770361">
                <a:moveTo>
                  <a:pt x="8542322" y="2770361"/>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자유형: 도형 93">
            <a:extLst>
              <a:ext uri="{FF2B5EF4-FFF2-40B4-BE49-F238E27FC236}">
                <a16:creationId xmlns:a16="http://schemas.microsoft.com/office/drawing/2014/main" id="{16839B9C-7A3E-43F1-B8A4-B17AAAD8A22F}"/>
              </a:ext>
            </a:extLst>
          </p:cNvPr>
          <p:cNvSpPr/>
          <p:nvPr/>
        </p:nvSpPr>
        <p:spPr>
          <a:xfrm flipH="1">
            <a:off x="375435" y="1847850"/>
            <a:ext cx="8749514" cy="4494385"/>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9525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3933825 h 4476750"/>
              <a:gd name="connsiteX4" fmla="*/ 0 w 2743200"/>
              <a:gd name="connsiteY4" fmla="*/ 1143000 h 4476750"/>
              <a:gd name="connsiteX5" fmla="*/ 1323975 w 2743200"/>
              <a:gd name="connsiteY5"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8749514 w 8749514"/>
              <a:gd name="connsiteY0" fmla="*/ 4494385 h 4494385"/>
              <a:gd name="connsiteX1" fmla="*/ 561975 w 8749514"/>
              <a:gd name="connsiteY1" fmla="*/ 4476750 h 4494385"/>
              <a:gd name="connsiteX2" fmla="*/ 0 w 8749514"/>
              <a:gd name="connsiteY2" fmla="*/ 3933825 h 4494385"/>
              <a:gd name="connsiteX3" fmla="*/ 0 w 8749514"/>
              <a:gd name="connsiteY3" fmla="*/ 1143000 h 4494385"/>
              <a:gd name="connsiteX4" fmla="*/ 1323975 w 8749514"/>
              <a:gd name="connsiteY4" fmla="*/ 0 h 4494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514" h="4494385">
                <a:moveTo>
                  <a:pt x="8749514" y="449438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자유형: 도형 94">
            <a:extLst>
              <a:ext uri="{FF2B5EF4-FFF2-40B4-BE49-F238E27FC236}">
                <a16:creationId xmlns:a16="http://schemas.microsoft.com/office/drawing/2014/main" id="{F516B3A2-E468-4B3D-8BED-69D894DCEE29}"/>
              </a:ext>
            </a:extLst>
          </p:cNvPr>
          <p:cNvSpPr/>
          <p:nvPr/>
        </p:nvSpPr>
        <p:spPr>
          <a:xfrm flipH="1">
            <a:off x="364495" y="5981701"/>
            <a:ext cx="8960479" cy="53245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 fmla="*/ 2867025 w 2867025"/>
              <a:gd name="connsiteY0" fmla="*/ 4848225 h 4848225"/>
              <a:gd name="connsiteX1" fmla="*/ 9525 w 2867025"/>
              <a:gd name="connsiteY1" fmla="*/ 4848225 h 4848225"/>
              <a:gd name="connsiteX2" fmla="*/ 0 w 2867025"/>
              <a:gd name="connsiteY2" fmla="*/ 0 h 4848225"/>
              <a:gd name="connsiteX0" fmla="*/ 2867025 w 2867025"/>
              <a:gd name="connsiteY0" fmla="*/ 4848225 h 4848225"/>
              <a:gd name="connsiteX1" fmla="*/ 0 w 2867025"/>
              <a:gd name="connsiteY1" fmla="*/ 4848225 h 4848225"/>
              <a:gd name="connsiteX2" fmla="*/ 0 w 2867025"/>
              <a:gd name="connsiteY2" fmla="*/ 0 h 4848225"/>
              <a:gd name="connsiteX0" fmla="*/ 2876550 w 2876550"/>
              <a:gd name="connsiteY0" fmla="*/ 4848225 h 4848225"/>
              <a:gd name="connsiteX1" fmla="*/ 9525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57750"/>
              <a:gd name="connsiteX1" fmla="*/ 666750 w 2876550"/>
              <a:gd name="connsiteY1" fmla="*/ 4857750 h 4857750"/>
              <a:gd name="connsiteX2" fmla="*/ 9525 w 2876550"/>
              <a:gd name="connsiteY2" fmla="*/ 4848225 h 4857750"/>
              <a:gd name="connsiteX3" fmla="*/ 0 w 2876550"/>
              <a:gd name="connsiteY3" fmla="*/ 4333875 h 4857750"/>
              <a:gd name="connsiteX4" fmla="*/ 9525 w 2876550"/>
              <a:gd name="connsiteY4" fmla="*/ 0 h 4857750"/>
              <a:gd name="connsiteX0" fmla="*/ 2876550 w 2876550"/>
              <a:gd name="connsiteY0" fmla="*/ 4848225 h 4848225"/>
              <a:gd name="connsiteX1" fmla="*/ 609600 w 2876550"/>
              <a:gd name="connsiteY1" fmla="*/ 4848225 h 4848225"/>
              <a:gd name="connsiteX2" fmla="*/ 9525 w 2876550"/>
              <a:gd name="connsiteY2" fmla="*/ 4848225 h 4848225"/>
              <a:gd name="connsiteX3" fmla="*/ 0 w 2876550"/>
              <a:gd name="connsiteY3" fmla="*/ 4333875 h 4848225"/>
              <a:gd name="connsiteX4" fmla="*/ 9525 w 2876550"/>
              <a:gd name="connsiteY4"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514350 h 514350"/>
              <a:gd name="connsiteX1" fmla="*/ 609600 w 2876550"/>
              <a:gd name="connsiteY1" fmla="*/ 514350 h 514350"/>
              <a:gd name="connsiteX2" fmla="*/ 0 w 2876550"/>
              <a:gd name="connsiteY2" fmla="*/ 0 h 514350"/>
              <a:gd name="connsiteX0" fmla="*/ 8960479 w 8960479"/>
              <a:gd name="connsiteY0" fmla="*/ 532457 h 532457"/>
              <a:gd name="connsiteX1" fmla="*/ 609600 w 8960479"/>
              <a:gd name="connsiteY1" fmla="*/ 514350 h 532457"/>
              <a:gd name="connsiteX2" fmla="*/ 0 w 8960479"/>
              <a:gd name="connsiteY2" fmla="*/ 0 h 532457"/>
            </a:gdLst>
            <a:ahLst/>
            <a:cxnLst>
              <a:cxn ang="0">
                <a:pos x="connsiteX0" y="connsiteY0"/>
              </a:cxn>
              <a:cxn ang="0">
                <a:pos x="connsiteX1" y="connsiteY1"/>
              </a:cxn>
              <a:cxn ang="0">
                <a:pos x="connsiteX2" y="connsiteY2"/>
              </a:cxn>
            </a:cxnLst>
            <a:rect l="l" t="t" r="r" b="b"/>
            <a:pathLst>
              <a:path w="8960479" h="532457">
                <a:moveTo>
                  <a:pt x="8960479" y="532457"/>
                </a:moveTo>
                <a:lnTo>
                  <a:pt x="609600" y="514350"/>
                </a:lnTo>
                <a:cubicBezTo>
                  <a:pt x="130175" y="495300"/>
                  <a:pt x="12700" y="371475"/>
                  <a:pt x="0"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자유형: 도형 95">
            <a:extLst>
              <a:ext uri="{FF2B5EF4-FFF2-40B4-BE49-F238E27FC236}">
                <a16:creationId xmlns:a16="http://schemas.microsoft.com/office/drawing/2014/main" id="{90C427B8-1715-4D81-AF78-659927089AE9}"/>
              </a:ext>
            </a:extLst>
          </p:cNvPr>
          <p:cNvSpPr/>
          <p:nvPr/>
        </p:nvSpPr>
        <p:spPr>
          <a:xfrm rot="15539898" flipH="1">
            <a:off x="8188901" y="198397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자유형: 도형 96">
            <a:extLst>
              <a:ext uri="{FF2B5EF4-FFF2-40B4-BE49-F238E27FC236}">
                <a16:creationId xmlns:a16="http://schemas.microsoft.com/office/drawing/2014/main" id="{2DFA0960-BCD3-43EA-80A4-0DFE1F4A2D73}"/>
              </a:ext>
            </a:extLst>
          </p:cNvPr>
          <p:cNvSpPr/>
          <p:nvPr/>
        </p:nvSpPr>
        <p:spPr>
          <a:xfrm rot="18639377" flipH="1">
            <a:off x="9223627" y="2564407"/>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자유형: 도형 97">
            <a:extLst>
              <a:ext uri="{FF2B5EF4-FFF2-40B4-BE49-F238E27FC236}">
                <a16:creationId xmlns:a16="http://schemas.microsoft.com/office/drawing/2014/main" id="{1C57F978-F786-439C-AF70-D7B427166A76}"/>
              </a:ext>
            </a:extLst>
          </p:cNvPr>
          <p:cNvSpPr/>
          <p:nvPr/>
        </p:nvSpPr>
        <p:spPr>
          <a:xfrm rot="2862509" flipH="1">
            <a:off x="8962973" y="2136974"/>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자유형: 도형 98">
            <a:extLst>
              <a:ext uri="{FF2B5EF4-FFF2-40B4-BE49-F238E27FC236}">
                <a16:creationId xmlns:a16="http://schemas.microsoft.com/office/drawing/2014/main" id="{8292E31A-23BC-48DF-A020-F5C63E1E0645}"/>
              </a:ext>
            </a:extLst>
          </p:cNvPr>
          <p:cNvSpPr/>
          <p:nvPr/>
        </p:nvSpPr>
        <p:spPr>
          <a:xfrm flipH="1">
            <a:off x="9939441" y="2353979"/>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자유형: 도형 99">
            <a:extLst>
              <a:ext uri="{FF2B5EF4-FFF2-40B4-BE49-F238E27FC236}">
                <a16:creationId xmlns:a16="http://schemas.microsoft.com/office/drawing/2014/main" id="{6A09135D-7221-4C4A-B1F6-0DF74B415E20}"/>
              </a:ext>
            </a:extLst>
          </p:cNvPr>
          <p:cNvSpPr/>
          <p:nvPr/>
        </p:nvSpPr>
        <p:spPr>
          <a:xfrm rot="6484681" flipH="1">
            <a:off x="10224042" y="1895276"/>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자유형: 도형 100">
            <a:extLst>
              <a:ext uri="{FF2B5EF4-FFF2-40B4-BE49-F238E27FC236}">
                <a16:creationId xmlns:a16="http://schemas.microsoft.com/office/drawing/2014/main" id="{0A9C5432-042A-46CF-9381-20172E84CD7A}"/>
              </a:ext>
            </a:extLst>
          </p:cNvPr>
          <p:cNvSpPr/>
          <p:nvPr/>
        </p:nvSpPr>
        <p:spPr>
          <a:xfrm rot="207043" flipH="1">
            <a:off x="10388631" y="3531233"/>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자유형: 도형 101">
            <a:extLst>
              <a:ext uri="{FF2B5EF4-FFF2-40B4-BE49-F238E27FC236}">
                <a16:creationId xmlns:a16="http://schemas.microsoft.com/office/drawing/2014/main" id="{C533923E-96BB-4D07-B0C5-9A565D992AF8}"/>
              </a:ext>
            </a:extLst>
          </p:cNvPr>
          <p:cNvSpPr/>
          <p:nvPr/>
        </p:nvSpPr>
        <p:spPr>
          <a:xfrm rot="6268852" flipH="1">
            <a:off x="9863741" y="349473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자유형: 도형 102">
            <a:extLst>
              <a:ext uri="{FF2B5EF4-FFF2-40B4-BE49-F238E27FC236}">
                <a16:creationId xmlns:a16="http://schemas.microsoft.com/office/drawing/2014/main" id="{1EF16BC6-53C6-47FB-BBBC-2A0798BB71D5}"/>
              </a:ext>
            </a:extLst>
          </p:cNvPr>
          <p:cNvSpPr/>
          <p:nvPr/>
        </p:nvSpPr>
        <p:spPr>
          <a:xfrm rot="14695142" flipH="1">
            <a:off x="8319436" y="3531233"/>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4" name="그룹 103">
            <a:extLst>
              <a:ext uri="{FF2B5EF4-FFF2-40B4-BE49-F238E27FC236}">
                <a16:creationId xmlns:a16="http://schemas.microsoft.com/office/drawing/2014/main" id="{2D2B8464-9A2D-41F6-B825-6A1655D823A7}"/>
              </a:ext>
            </a:extLst>
          </p:cNvPr>
          <p:cNvGrpSpPr/>
          <p:nvPr/>
        </p:nvGrpSpPr>
        <p:grpSpPr>
          <a:xfrm rot="19544345">
            <a:off x="6841481" y="1353221"/>
            <a:ext cx="963229" cy="963229"/>
            <a:chOff x="4543248" y="2367182"/>
            <a:chExt cx="1635977" cy="1635977"/>
          </a:xfrm>
        </p:grpSpPr>
        <p:sp>
          <p:nvSpPr>
            <p:cNvPr id="105" name="Teardrop 3">
              <a:extLst>
                <a:ext uri="{FF2B5EF4-FFF2-40B4-BE49-F238E27FC236}">
                  <a16:creationId xmlns:a16="http://schemas.microsoft.com/office/drawing/2014/main" id="{A28320B6-3926-4AC4-9062-5E5220903BFC}"/>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6" name="Teardrop 3">
              <a:extLst>
                <a:ext uri="{FF2B5EF4-FFF2-40B4-BE49-F238E27FC236}">
                  <a16:creationId xmlns:a16="http://schemas.microsoft.com/office/drawing/2014/main" id="{F471B52A-3656-424A-A9A7-EA7FFE1D83FF}"/>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0" name="그룹 109">
            <a:extLst>
              <a:ext uri="{FF2B5EF4-FFF2-40B4-BE49-F238E27FC236}">
                <a16:creationId xmlns:a16="http://schemas.microsoft.com/office/drawing/2014/main" id="{CF2EC8CB-4534-4B9F-8CD8-3ECD29024A20}"/>
              </a:ext>
            </a:extLst>
          </p:cNvPr>
          <p:cNvGrpSpPr/>
          <p:nvPr/>
        </p:nvGrpSpPr>
        <p:grpSpPr>
          <a:xfrm rot="18779436">
            <a:off x="6579566" y="2881277"/>
            <a:ext cx="1061809" cy="1061809"/>
            <a:chOff x="4543248" y="2367182"/>
            <a:chExt cx="1635977" cy="1635977"/>
          </a:xfrm>
        </p:grpSpPr>
        <p:sp>
          <p:nvSpPr>
            <p:cNvPr id="111" name="Teardrop 3">
              <a:extLst>
                <a:ext uri="{FF2B5EF4-FFF2-40B4-BE49-F238E27FC236}">
                  <a16:creationId xmlns:a16="http://schemas.microsoft.com/office/drawing/2014/main" id="{1BB7291F-86DB-4156-B66E-983CEC38FFF0}"/>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2" name="Teardrop 3">
              <a:extLst>
                <a:ext uri="{FF2B5EF4-FFF2-40B4-BE49-F238E27FC236}">
                  <a16:creationId xmlns:a16="http://schemas.microsoft.com/office/drawing/2014/main" id="{43F6B531-9405-4814-8CC7-B5E050029EAF}"/>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3" name="그룹 112">
            <a:extLst>
              <a:ext uri="{FF2B5EF4-FFF2-40B4-BE49-F238E27FC236}">
                <a16:creationId xmlns:a16="http://schemas.microsoft.com/office/drawing/2014/main" id="{40E97FF3-7435-4187-BD00-498823463E1F}"/>
              </a:ext>
            </a:extLst>
          </p:cNvPr>
          <p:cNvGrpSpPr/>
          <p:nvPr/>
        </p:nvGrpSpPr>
        <p:grpSpPr>
          <a:xfrm rot="2700000">
            <a:off x="8885255" y="527280"/>
            <a:ext cx="905411" cy="905411"/>
            <a:chOff x="4543248" y="2367182"/>
            <a:chExt cx="1635977" cy="1635977"/>
          </a:xfrm>
        </p:grpSpPr>
        <p:sp>
          <p:nvSpPr>
            <p:cNvPr id="114" name="Teardrop 3">
              <a:extLst>
                <a:ext uri="{FF2B5EF4-FFF2-40B4-BE49-F238E27FC236}">
                  <a16:creationId xmlns:a16="http://schemas.microsoft.com/office/drawing/2014/main" id="{23866439-D961-44D8-8A83-47F7D70B825D}"/>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5" name="Teardrop 3">
              <a:extLst>
                <a:ext uri="{FF2B5EF4-FFF2-40B4-BE49-F238E27FC236}">
                  <a16:creationId xmlns:a16="http://schemas.microsoft.com/office/drawing/2014/main" id="{C33C82FF-B265-41A8-9667-141C264E6EEF}"/>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6" name="그룹 115">
            <a:extLst>
              <a:ext uri="{FF2B5EF4-FFF2-40B4-BE49-F238E27FC236}">
                <a16:creationId xmlns:a16="http://schemas.microsoft.com/office/drawing/2014/main" id="{2BF3AAD3-40EE-4DF4-9F9C-537533E1065C}"/>
              </a:ext>
            </a:extLst>
          </p:cNvPr>
          <p:cNvGrpSpPr/>
          <p:nvPr/>
        </p:nvGrpSpPr>
        <p:grpSpPr>
          <a:xfrm rot="5112435">
            <a:off x="10710700" y="792088"/>
            <a:ext cx="1061809" cy="1061809"/>
            <a:chOff x="4543248" y="2367182"/>
            <a:chExt cx="1635977" cy="1635977"/>
          </a:xfrm>
        </p:grpSpPr>
        <p:sp>
          <p:nvSpPr>
            <p:cNvPr id="117" name="Teardrop 3">
              <a:extLst>
                <a:ext uri="{FF2B5EF4-FFF2-40B4-BE49-F238E27FC236}">
                  <a16:creationId xmlns:a16="http://schemas.microsoft.com/office/drawing/2014/main" id="{01D1D919-5C95-4B62-BF3D-5011D6D3BCDE}"/>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8" name="Teardrop 3">
              <a:extLst>
                <a:ext uri="{FF2B5EF4-FFF2-40B4-BE49-F238E27FC236}">
                  <a16:creationId xmlns:a16="http://schemas.microsoft.com/office/drawing/2014/main" id="{24D887CF-8842-4DAD-ACD6-B98B97943C5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9" name="그룹 118">
            <a:extLst>
              <a:ext uri="{FF2B5EF4-FFF2-40B4-BE49-F238E27FC236}">
                <a16:creationId xmlns:a16="http://schemas.microsoft.com/office/drawing/2014/main" id="{DFF2A3B4-BFF2-47D4-BE93-6E06FA4E53E2}"/>
              </a:ext>
            </a:extLst>
          </p:cNvPr>
          <p:cNvGrpSpPr/>
          <p:nvPr/>
        </p:nvGrpSpPr>
        <p:grpSpPr>
          <a:xfrm rot="5112435">
            <a:off x="10836085" y="2585500"/>
            <a:ext cx="811037" cy="811037"/>
            <a:chOff x="4543248" y="2367182"/>
            <a:chExt cx="1635977" cy="1635977"/>
          </a:xfrm>
        </p:grpSpPr>
        <p:sp>
          <p:nvSpPr>
            <p:cNvPr id="120" name="Teardrop 3">
              <a:extLst>
                <a:ext uri="{FF2B5EF4-FFF2-40B4-BE49-F238E27FC236}">
                  <a16:creationId xmlns:a16="http://schemas.microsoft.com/office/drawing/2014/main" id="{35CF9B63-6D88-4B22-A64E-B986D3D14C1E}"/>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1" name="Teardrop 3">
              <a:extLst>
                <a:ext uri="{FF2B5EF4-FFF2-40B4-BE49-F238E27FC236}">
                  <a16:creationId xmlns:a16="http://schemas.microsoft.com/office/drawing/2014/main" id="{C5A7CFFA-B6E0-423D-AB15-62D69DD31E95}"/>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2" name="그룹 121">
            <a:extLst>
              <a:ext uri="{FF2B5EF4-FFF2-40B4-BE49-F238E27FC236}">
                <a16:creationId xmlns:a16="http://schemas.microsoft.com/office/drawing/2014/main" id="{F9175C3D-35F1-4687-9D0E-64E96F92A7CB}"/>
              </a:ext>
            </a:extLst>
          </p:cNvPr>
          <p:cNvGrpSpPr/>
          <p:nvPr/>
        </p:nvGrpSpPr>
        <p:grpSpPr>
          <a:xfrm rot="1064011">
            <a:off x="9764170" y="2803559"/>
            <a:ext cx="474037" cy="474037"/>
            <a:chOff x="4543248" y="2367182"/>
            <a:chExt cx="1635977" cy="1635977"/>
          </a:xfrm>
        </p:grpSpPr>
        <p:sp>
          <p:nvSpPr>
            <p:cNvPr id="123" name="Teardrop 3">
              <a:extLst>
                <a:ext uri="{FF2B5EF4-FFF2-40B4-BE49-F238E27FC236}">
                  <a16:creationId xmlns:a16="http://schemas.microsoft.com/office/drawing/2014/main" id="{CDCE5694-38D5-493F-83EB-4FFFAA5733A5}"/>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4" name="Teardrop 3">
              <a:extLst>
                <a:ext uri="{FF2B5EF4-FFF2-40B4-BE49-F238E27FC236}">
                  <a16:creationId xmlns:a16="http://schemas.microsoft.com/office/drawing/2014/main" id="{53ED2C4E-FA36-47E4-8D63-A199B4104E85}"/>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5" name="그룹 124">
            <a:extLst>
              <a:ext uri="{FF2B5EF4-FFF2-40B4-BE49-F238E27FC236}">
                <a16:creationId xmlns:a16="http://schemas.microsoft.com/office/drawing/2014/main" id="{36715F9C-679A-49AE-A584-ADCF60915B05}"/>
              </a:ext>
            </a:extLst>
          </p:cNvPr>
          <p:cNvGrpSpPr/>
          <p:nvPr/>
        </p:nvGrpSpPr>
        <p:grpSpPr>
          <a:xfrm rot="2122767">
            <a:off x="8189439" y="2832926"/>
            <a:ext cx="474037" cy="474037"/>
            <a:chOff x="4543248" y="2367182"/>
            <a:chExt cx="1635977" cy="1635977"/>
          </a:xfrm>
        </p:grpSpPr>
        <p:sp>
          <p:nvSpPr>
            <p:cNvPr id="126" name="Teardrop 3">
              <a:extLst>
                <a:ext uri="{FF2B5EF4-FFF2-40B4-BE49-F238E27FC236}">
                  <a16:creationId xmlns:a16="http://schemas.microsoft.com/office/drawing/2014/main" id="{3EF8292E-BADD-47AD-84C0-E1206F4257E8}"/>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7" name="Teardrop 3">
              <a:extLst>
                <a:ext uri="{FF2B5EF4-FFF2-40B4-BE49-F238E27FC236}">
                  <a16:creationId xmlns:a16="http://schemas.microsoft.com/office/drawing/2014/main" id="{8BE8C0A9-2A77-4490-BEB9-7DD5348C3F93}"/>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8" name="그룹 127">
            <a:extLst>
              <a:ext uri="{FF2B5EF4-FFF2-40B4-BE49-F238E27FC236}">
                <a16:creationId xmlns:a16="http://schemas.microsoft.com/office/drawing/2014/main" id="{31995F29-22D3-4511-A5CE-B9BEF9ADC46B}"/>
              </a:ext>
            </a:extLst>
          </p:cNvPr>
          <p:cNvGrpSpPr/>
          <p:nvPr/>
        </p:nvGrpSpPr>
        <p:grpSpPr>
          <a:xfrm rot="17124230">
            <a:off x="7528985" y="3752741"/>
            <a:ext cx="474037" cy="474037"/>
            <a:chOff x="4543248" y="2367182"/>
            <a:chExt cx="1635977" cy="1635977"/>
          </a:xfrm>
        </p:grpSpPr>
        <p:sp>
          <p:nvSpPr>
            <p:cNvPr id="129" name="Teardrop 3">
              <a:extLst>
                <a:ext uri="{FF2B5EF4-FFF2-40B4-BE49-F238E27FC236}">
                  <a16:creationId xmlns:a16="http://schemas.microsoft.com/office/drawing/2014/main" id="{149760ED-5FA6-4E4B-835E-22494DA430E9}"/>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0" name="Teardrop 3">
              <a:extLst>
                <a:ext uri="{FF2B5EF4-FFF2-40B4-BE49-F238E27FC236}">
                  <a16:creationId xmlns:a16="http://schemas.microsoft.com/office/drawing/2014/main" id="{80FBC7A4-CB33-438D-A08C-B7DDF587E90C}"/>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31" name="그룹 130">
            <a:extLst>
              <a:ext uri="{FF2B5EF4-FFF2-40B4-BE49-F238E27FC236}">
                <a16:creationId xmlns:a16="http://schemas.microsoft.com/office/drawing/2014/main" id="{3DB00CAF-EA80-4535-B764-38AD1D88DED5}"/>
              </a:ext>
            </a:extLst>
          </p:cNvPr>
          <p:cNvGrpSpPr/>
          <p:nvPr/>
        </p:nvGrpSpPr>
        <p:grpSpPr>
          <a:xfrm rot="3555004">
            <a:off x="8189438" y="1245645"/>
            <a:ext cx="474037" cy="474037"/>
            <a:chOff x="4543248" y="2367182"/>
            <a:chExt cx="1635977" cy="1635977"/>
          </a:xfrm>
        </p:grpSpPr>
        <p:sp>
          <p:nvSpPr>
            <p:cNvPr id="132" name="Teardrop 3">
              <a:extLst>
                <a:ext uri="{FF2B5EF4-FFF2-40B4-BE49-F238E27FC236}">
                  <a16:creationId xmlns:a16="http://schemas.microsoft.com/office/drawing/2014/main" id="{72398D30-C77F-45E7-B8C0-A1EABC2CFF9D}"/>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3" name="Teardrop 3">
              <a:extLst>
                <a:ext uri="{FF2B5EF4-FFF2-40B4-BE49-F238E27FC236}">
                  <a16:creationId xmlns:a16="http://schemas.microsoft.com/office/drawing/2014/main" id="{59C6F86B-AAD0-4F02-BC28-305A47EE5F65}"/>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34" name="그룹 133">
            <a:extLst>
              <a:ext uri="{FF2B5EF4-FFF2-40B4-BE49-F238E27FC236}">
                <a16:creationId xmlns:a16="http://schemas.microsoft.com/office/drawing/2014/main" id="{87D8CCB0-9789-4E9F-928D-BDCC59204EC6}"/>
              </a:ext>
            </a:extLst>
          </p:cNvPr>
          <p:cNvGrpSpPr/>
          <p:nvPr/>
        </p:nvGrpSpPr>
        <p:grpSpPr>
          <a:xfrm rot="17211645">
            <a:off x="7748018" y="2544468"/>
            <a:ext cx="474037" cy="474037"/>
            <a:chOff x="4543248" y="2367182"/>
            <a:chExt cx="1635977" cy="1635977"/>
          </a:xfrm>
        </p:grpSpPr>
        <p:sp>
          <p:nvSpPr>
            <p:cNvPr id="135" name="Teardrop 3">
              <a:extLst>
                <a:ext uri="{FF2B5EF4-FFF2-40B4-BE49-F238E27FC236}">
                  <a16:creationId xmlns:a16="http://schemas.microsoft.com/office/drawing/2014/main" id="{F915C856-4733-4387-9149-DE969224A59E}"/>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6" name="Teardrop 3">
              <a:extLst>
                <a:ext uri="{FF2B5EF4-FFF2-40B4-BE49-F238E27FC236}">
                  <a16:creationId xmlns:a16="http://schemas.microsoft.com/office/drawing/2014/main" id="{255C886F-98CC-4B3D-89E5-320D79064388}"/>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37" name="그룹 136">
            <a:extLst>
              <a:ext uri="{FF2B5EF4-FFF2-40B4-BE49-F238E27FC236}">
                <a16:creationId xmlns:a16="http://schemas.microsoft.com/office/drawing/2014/main" id="{43216C9E-5C12-40F1-AC4F-9BB3F4B06BEC}"/>
              </a:ext>
            </a:extLst>
          </p:cNvPr>
          <p:cNvGrpSpPr/>
          <p:nvPr/>
        </p:nvGrpSpPr>
        <p:grpSpPr>
          <a:xfrm rot="1354960">
            <a:off x="10157495" y="1172849"/>
            <a:ext cx="474037" cy="474037"/>
            <a:chOff x="4543248" y="2367182"/>
            <a:chExt cx="1635977" cy="1635977"/>
          </a:xfrm>
        </p:grpSpPr>
        <p:sp>
          <p:nvSpPr>
            <p:cNvPr id="138" name="Teardrop 3">
              <a:extLst>
                <a:ext uri="{FF2B5EF4-FFF2-40B4-BE49-F238E27FC236}">
                  <a16:creationId xmlns:a16="http://schemas.microsoft.com/office/drawing/2014/main" id="{B2ED398F-9A07-4F47-B4AA-3F7B4F23C8AA}"/>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9" name="Teardrop 3">
              <a:extLst>
                <a:ext uri="{FF2B5EF4-FFF2-40B4-BE49-F238E27FC236}">
                  <a16:creationId xmlns:a16="http://schemas.microsoft.com/office/drawing/2014/main" id="{C5F464B3-51AC-4705-A200-CD60B7981AF4}"/>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43" name="그룹 142">
            <a:extLst>
              <a:ext uri="{FF2B5EF4-FFF2-40B4-BE49-F238E27FC236}">
                <a16:creationId xmlns:a16="http://schemas.microsoft.com/office/drawing/2014/main" id="{47BD61BF-57E5-4299-9A50-CD7668791FEA}"/>
              </a:ext>
            </a:extLst>
          </p:cNvPr>
          <p:cNvGrpSpPr/>
          <p:nvPr/>
        </p:nvGrpSpPr>
        <p:grpSpPr>
          <a:xfrm rot="10071635">
            <a:off x="10896734" y="3601874"/>
            <a:ext cx="474037" cy="474037"/>
            <a:chOff x="4543248" y="2367182"/>
            <a:chExt cx="1635977" cy="1635977"/>
          </a:xfrm>
        </p:grpSpPr>
        <p:sp>
          <p:nvSpPr>
            <p:cNvPr id="144" name="Teardrop 3">
              <a:extLst>
                <a:ext uri="{FF2B5EF4-FFF2-40B4-BE49-F238E27FC236}">
                  <a16:creationId xmlns:a16="http://schemas.microsoft.com/office/drawing/2014/main" id="{2D3EA863-D993-49F8-A8A0-37CA29E1D392}"/>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5" name="Teardrop 3">
              <a:extLst>
                <a:ext uri="{FF2B5EF4-FFF2-40B4-BE49-F238E27FC236}">
                  <a16:creationId xmlns:a16="http://schemas.microsoft.com/office/drawing/2014/main" id="{1E9A0538-C263-4C09-94E1-760FD38A7980}"/>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46" name="그룹 145">
            <a:extLst>
              <a:ext uri="{FF2B5EF4-FFF2-40B4-BE49-F238E27FC236}">
                <a16:creationId xmlns:a16="http://schemas.microsoft.com/office/drawing/2014/main" id="{82AD44A4-8A4C-47BB-9C55-884F2FA618E0}"/>
              </a:ext>
            </a:extLst>
          </p:cNvPr>
          <p:cNvGrpSpPr/>
          <p:nvPr/>
        </p:nvGrpSpPr>
        <p:grpSpPr>
          <a:xfrm rot="8556538">
            <a:off x="10516916" y="2248891"/>
            <a:ext cx="474037" cy="474037"/>
            <a:chOff x="4543248" y="2367182"/>
            <a:chExt cx="1635977" cy="1635977"/>
          </a:xfrm>
        </p:grpSpPr>
        <p:sp>
          <p:nvSpPr>
            <p:cNvPr id="147" name="Teardrop 3">
              <a:extLst>
                <a:ext uri="{FF2B5EF4-FFF2-40B4-BE49-F238E27FC236}">
                  <a16:creationId xmlns:a16="http://schemas.microsoft.com/office/drawing/2014/main" id="{2012A5D5-AE8F-4569-98E6-69B34C6B00F4}"/>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8" name="Teardrop 3">
              <a:extLst>
                <a:ext uri="{FF2B5EF4-FFF2-40B4-BE49-F238E27FC236}">
                  <a16:creationId xmlns:a16="http://schemas.microsoft.com/office/drawing/2014/main" id="{300E7671-A4C6-4833-ADA0-99C86492AB3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49" name="그룹 148">
            <a:extLst>
              <a:ext uri="{FF2B5EF4-FFF2-40B4-BE49-F238E27FC236}">
                <a16:creationId xmlns:a16="http://schemas.microsoft.com/office/drawing/2014/main" id="{561533D8-84A1-47B3-A440-D4024CF9693A}"/>
              </a:ext>
            </a:extLst>
          </p:cNvPr>
          <p:cNvGrpSpPr/>
          <p:nvPr/>
        </p:nvGrpSpPr>
        <p:grpSpPr>
          <a:xfrm rot="4494514">
            <a:off x="9494068" y="1900586"/>
            <a:ext cx="474037" cy="474037"/>
            <a:chOff x="4543248" y="2367182"/>
            <a:chExt cx="1635977" cy="1635977"/>
          </a:xfrm>
        </p:grpSpPr>
        <p:sp>
          <p:nvSpPr>
            <p:cNvPr id="150" name="Teardrop 3">
              <a:extLst>
                <a:ext uri="{FF2B5EF4-FFF2-40B4-BE49-F238E27FC236}">
                  <a16:creationId xmlns:a16="http://schemas.microsoft.com/office/drawing/2014/main" id="{13D50381-52E7-46E8-ADDF-92C62F9F4E08}"/>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51" name="Teardrop 3">
              <a:extLst>
                <a:ext uri="{FF2B5EF4-FFF2-40B4-BE49-F238E27FC236}">
                  <a16:creationId xmlns:a16="http://schemas.microsoft.com/office/drawing/2014/main" id="{AB0359C9-C398-4CFB-99BC-BFB7A6E7A687}"/>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52" name="그룹 151">
            <a:extLst>
              <a:ext uri="{FF2B5EF4-FFF2-40B4-BE49-F238E27FC236}">
                <a16:creationId xmlns:a16="http://schemas.microsoft.com/office/drawing/2014/main" id="{BF4663A2-BC2D-4CBC-8B17-B03F80F50408}"/>
              </a:ext>
            </a:extLst>
          </p:cNvPr>
          <p:cNvGrpSpPr/>
          <p:nvPr/>
        </p:nvGrpSpPr>
        <p:grpSpPr>
          <a:xfrm rot="19971922">
            <a:off x="8598390" y="1717502"/>
            <a:ext cx="474037" cy="474037"/>
            <a:chOff x="4543248" y="2367182"/>
            <a:chExt cx="1635977" cy="1635977"/>
          </a:xfrm>
        </p:grpSpPr>
        <p:sp>
          <p:nvSpPr>
            <p:cNvPr id="153" name="Teardrop 3">
              <a:extLst>
                <a:ext uri="{FF2B5EF4-FFF2-40B4-BE49-F238E27FC236}">
                  <a16:creationId xmlns:a16="http://schemas.microsoft.com/office/drawing/2014/main" id="{8CA41464-E705-4BB1-9804-A75979177C61}"/>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54" name="Teardrop 3">
              <a:extLst>
                <a:ext uri="{FF2B5EF4-FFF2-40B4-BE49-F238E27FC236}">
                  <a16:creationId xmlns:a16="http://schemas.microsoft.com/office/drawing/2014/main" id="{4E2C3BCD-7637-484C-B608-EB9D44BFFE58}"/>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sp>
        <p:nvSpPr>
          <p:cNvPr id="155" name="Rectangle 9">
            <a:extLst>
              <a:ext uri="{FF2B5EF4-FFF2-40B4-BE49-F238E27FC236}">
                <a16:creationId xmlns:a16="http://schemas.microsoft.com/office/drawing/2014/main" id="{BEFDB944-48F0-4136-8012-E423CA46FFB4}"/>
              </a:ext>
            </a:extLst>
          </p:cNvPr>
          <p:cNvSpPr/>
          <p:nvPr/>
        </p:nvSpPr>
        <p:spPr>
          <a:xfrm>
            <a:off x="10969717" y="124425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6" name="Rectangle 16">
            <a:extLst>
              <a:ext uri="{FF2B5EF4-FFF2-40B4-BE49-F238E27FC236}">
                <a16:creationId xmlns:a16="http://schemas.microsoft.com/office/drawing/2014/main" id="{21BCE477-3173-424E-BE89-5BC821BD96AF}"/>
              </a:ext>
            </a:extLst>
          </p:cNvPr>
          <p:cNvSpPr/>
          <p:nvPr/>
        </p:nvSpPr>
        <p:spPr>
          <a:xfrm>
            <a:off x="7090624" y="3298311"/>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7" name="Rectangle 16">
            <a:extLst>
              <a:ext uri="{FF2B5EF4-FFF2-40B4-BE49-F238E27FC236}">
                <a16:creationId xmlns:a16="http://schemas.microsoft.com/office/drawing/2014/main" id="{884BFADD-8C98-410C-9831-47C84D3EDA29}"/>
              </a:ext>
            </a:extLst>
          </p:cNvPr>
          <p:cNvSpPr/>
          <p:nvPr/>
        </p:nvSpPr>
        <p:spPr>
          <a:xfrm rot="2700000">
            <a:off x="11022649" y="286073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8" name="Freeform 18">
            <a:extLst>
              <a:ext uri="{FF2B5EF4-FFF2-40B4-BE49-F238E27FC236}">
                <a16:creationId xmlns:a16="http://schemas.microsoft.com/office/drawing/2014/main" id="{97C9804A-D951-49FE-BD08-B9A46F63336C}"/>
              </a:ext>
            </a:extLst>
          </p:cNvPr>
          <p:cNvSpPr/>
          <p:nvPr/>
        </p:nvSpPr>
        <p:spPr>
          <a:xfrm>
            <a:off x="7225769" y="1671737"/>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9" name="Rounded Rectangle 5">
            <a:extLst>
              <a:ext uri="{FF2B5EF4-FFF2-40B4-BE49-F238E27FC236}">
                <a16:creationId xmlns:a16="http://schemas.microsoft.com/office/drawing/2014/main" id="{08AF635F-4BEA-4B6E-9034-12610E3C62F4}"/>
              </a:ext>
            </a:extLst>
          </p:cNvPr>
          <p:cNvSpPr>
            <a:spLocks noChangeAspect="1"/>
          </p:cNvSpPr>
          <p:nvPr/>
        </p:nvSpPr>
        <p:spPr>
          <a:xfrm flipH="1">
            <a:off x="9148241" y="984911"/>
            <a:ext cx="356269" cy="29390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0" name="TextBox 159">
            <a:extLst>
              <a:ext uri="{FF2B5EF4-FFF2-40B4-BE49-F238E27FC236}">
                <a16:creationId xmlns:a16="http://schemas.microsoft.com/office/drawing/2014/main" id="{B4C62BE1-42DD-4B19-A313-6E4F5ED9C63E}"/>
              </a:ext>
            </a:extLst>
          </p:cNvPr>
          <p:cNvSpPr txBox="1"/>
          <p:nvPr/>
        </p:nvSpPr>
        <p:spPr>
          <a:xfrm>
            <a:off x="1875093" y="1658995"/>
            <a:ext cx="3806286" cy="738664"/>
          </a:xfrm>
          <a:prstGeom prst="rect">
            <a:avLst/>
          </a:prstGeom>
          <a:noFill/>
        </p:spPr>
        <p:txBody>
          <a:bodyPr wrap="square" lIns="72000" tIns="0" rIns="36000" bIns="0" rtlCol="0">
            <a:spAutoFit/>
          </a:bodyPr>
          <a:lstStyle/>
          <a:p>
            <a:r>
              <a:rPr lang="en-US" altLang="ko-KR" sz="2400" dirty="0">
                <a:solidFill>
                  <a:schemeClr val="tx1">
                    <a:lumMod val="75000"/>
                    <a:lumOff val="25000"/>
                  </a:schemeClr>
                </a:solidFill>
                <a:cs typeface="Arial" pitchFamily="34" charset="0"/>
              </a:rPr>
              <a:t>We Create</a:t>
            </a:r>
          </a:p>
          <a:p>
            <a:r>
              <a:rPr lang="en-US" altLang="ko-KR" sz="2400" dirty="0">
                <a:solidFill>
                  <a:schemeClr val="accent1"/>
                </a:solidFill>
                <a:cs typeface="Arial" pitchFamily="34" charset="0"/>
              </a:rPr>
              <a:t>Professional </a:t>
            </a:r>
            <a:r>
              <a:rPr lang="en-US" altLang="ko-KR" sz="2400" dirty="0">
                <a:solidFill>
                  <a:schemeClr val="tx1">
                    <a:lumMod val="75000"/>
                    <a:lumOff val="25000"/>
                  </a:schemeClr>
                </a:solidFill>
                <a:cs typeface="Arial" pitchFamily="34" charset="0"/>
              </a:rPr>
              <a:t>Presentation</a:t>
            </a:r>
            <a:endParaRPr lang="ko-KR" altLang="en-US" sz="2400" dirty="0">
              <a:solidFill>
                <a:schemeClr val="tx1">
                  <a:lumMod val="75000"/>
                  <a:lumOff val="25000"/>
                </a:schemeClr>
              </a:solidFill>
              <a:cs typeface="Arial" pitchFamily="34" charset="0"/>
            </a:endParaRPr>
          </a:p>
        </p:txBody>
      </p:sp>
      <p:grpSp>
        <p:nvGrpSpPr>
          <p:cNvPr id="167" name="Group 44">
            <a:extLst>
              <a:ext uri="{FF2B5EF4-FFF2-40B4-BE49-F238E27FC236}">
                <a16:creationId xmlns:a16="http://schemas.microsoft.com/office/drawing/2014/main" id="{79C74057-3E8F-4F22-9995-B3EF3543D3FE}"/>
              </a:ext>
            </a:extLst>
          </p:cNvPr>
          <p:cNvGrpSpPr/>
          <p:nvPr/>
        </p:nvGrpSpPr>
        <p:grpSpPr>
          <a:xfrm>
            <a:off x="1232981" y="2568612"/>
            <a:ext cx="4436714" cy="553999"/>
            <a:chOff x="5839016" y="1694031"/>
            <a:chExt cx="2277032" cy="553999"/>
          </a:xfrm>
        </p:grpSpPr>
        <p:sp>
          <p:nvSpPr>
            <p:cNvPr id="168" name="TextBox 167">
              <a:extLst>
                <a:ext uri="{FF2B5EF4-FFF2-40B4-BE49-F238E27FC236}">
                  <a16:creationId xmlns:a16="http://schemas.microsoft.com/office/drawing/2014/main" id="{340BE354-45FA-4417-9090-8AC2BABEA846}"/>
                </a:ext>
              </a:extLst>
            </p:cNvPr>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69" name="TextBox 168">
              <a:extLst>
                <a:ext uri="{FF2B5EF4-FFF2-40B4-BE49-F238E27FC236}">
                  <a16:creationId xmlns:a16="http://schemas.microsoft.com/office/drawing/2014/main" id="{A1436F7A-8FC2-446A-882A-4E74032F32D3}"/>
                </a:ext>
              </a:extLst>
            </p:cNvPr>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t>
              </a:r>
              <a:endParaRPr lang="ko-KR" altLang="en-US" sz="1200" dirty="0">
                <a:solidFill>
                  <a:schemeClr val="tx1">
                    <a:lumMod val="65000"/>
                    <a:lumOff val="35000"/>
                  </a:schemeClr>
                </a:solidFill>
                <a:cs typeface="Arial" pitchFamily="34" charset="0"/>
              </a:endParaRPr>
            </a:p>
          </p:txBody>
        </p:sp>
      </p:grpSp>
      <p:grpSp>
        <p:nvGrpSpPr>
          <p:cNvPr id="170" name="Group 44">
            <a:extLst>
              <a:ext uri="{FF2B5EF4-FFF2-40B4-BE49-F238E27FC236}">
                <a16:creationId xmlns:a16="http://schemas.microsoft.com/office/drawing/2014/main" id="{6540DF33-405A-4F48-BE07-BC2A4E27D5EA}"/>
              </a:ext>
            </a:extLst>
          </p:cNvPr>
          <p:cNvGrpSpPr/>
          <p:nvPr/>
        </p:nvGrpSpPr>
        <p:grpSpPr>
          <a:xfrm>
            <a:off x="1232981" y="3248208"/>
            <a:ext cx="4436714" cy="553999"/>
            <a:chOff x="5839016" y="1694031"/>
            <a:chExt cx="2277032" cy="553999"/>
          </a:xfrm>
        </p:grpSpPr>
        <p:sp>
          <p:nvSpPr>
            <p:cNvPr id="171" name="TextBox 170">
              <a:extLst>
                <a:ext uri="{FF2B5EF4-FFF2-40B4-BE49-F238E27FC236}">
                  <a16:creationId xmlns:a16="http://schemas.microsoft.com/office/drawing/2014/main" id="{45E0F62A-32B2-4183-9AC8-223262D27466}"/>
                </a:ext>
              </a:extLst>
            </p:cNvPr>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72" name="TextBox 171">
              <a:extLst>
                <a:ext uri="{FF2B5EF4-FFF2-40B4-BE49-F238E27FC236}">
                  <a16:creationId xmlns:a16="http://schemas.microsoft.com/office/drawing/2014/main" id="{93878C13-9A6E-403C-AAB7-C5F93F701DBA}"/>
                </a:ext>
              </a:extLst>
            </p:cNvPr>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t>
              </a:r>
              <a:endParaRPr lang="ko-KR" altLang="en-US" sz="1200" dirty="0">
                <a:solidFill>
                  <a:schemeClr val="tx1">
                    <a:lumMod val="65000"/>
                    <a:lumOff val="35000"/>
                  </a:schemeClr>
                </a:solidFill>
                <a:cs typeface="Arial" pitchFamily="34" charset="0"/>
              </a:endParaRPr>
            </a:p>
          </p:txBody>
        </p:sp>
      </p:grpSp>
      <p:grpSp>
        <p:nvGrpSpPr>
          <p:cNvPr id="173" name="Group 44">
            <a:extLst>
              <a:ext uri="{FF2B5EF4-FFF2-40B4-BE49-F238E27FC236}">
                <a16:creationId xmlns:a16="http://schemas.microsoft.com/office/drawing/2014/main" id="{7ECC7AFB-C4F0-47A9-A35F-9D9B71663798}"/>
              </a:ext>
            </a:extLst>
          </p:cNvPr>
          <p:cNvGrpSpPr/>
          <p:nvPr/>
        </p:nvGrpSpPr>
        <p:grpSpPr>
          <a:xfrm>
            <a:off x="1232981" y="3927804"/>
            <a:ext cx="4436714" cy="553999"/>
            <a:chOff x="5839016" y="1694031"/>
            <a:chExt cx="2277032" cy="553999"/>
          </a:xfrm>
        </p:grpSpPr>
        <p:sp>
          <p:nvSpPr>
            <p:cNvPr id="174" name="TextBox 173">
              <a:extLst>
                <a:ext uri="{FF2B5EF4-FFF2-40B4-BE49-F238E27FC236}">
                  <a16:creationId xmlns:a16="http://schemas.microsoft.com/office/drawing/2014/main" id="{FCEFCDF7-F2F7-4223-8870-22C8F3AC475A}"/>
                </a:ext>
              </a:extLst>
            </p:cNvPr>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75" name="TextBox 174">
              <a:extLst>
                <a:ext uri="{FF2B5EF4-FFF2-40B4-BE49-F238E27FC236}">
                  <a16:creationId xmlns:a16="http://schemas.microsoft.com/office/drawing/2014/main" id="{533BCF48-D700-4734-B502-680F9B52E4FD}"/>
                </a:ext>
              </a:extLst>
            </p:cNvPr>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t>
              </a:r>
              <a:endParaRPr lang="ko-KR" altLang="en-US" sz="1200" dirty="0">
                <a:solidFill>
                  <a:schemeClr val="tx1">
                    <a:lumMod val="65000"/>
                    <a:lumOff val="35000"/>
                  </a:schemeClr>
                </a:solidFill>
                <a:cs typeface="Arial" pitchFamily="34" charset="0"/>
              </a:endParaRPr>
            </a:p>
          </p:txBody>
        </p:sp>
      </p:grpSp>
      <p:grpSp>
        <p:nvGrpSpPr>
          <p:cNvPr id="176" name="Group 44">
            <a:extLst>
              <a:ext uri="{FF2B5EF4-FFF2-40B4-BE49-F238E27FC236}">
                <a16:creationId xmlns:a16="http://schemas.microsoft.com/office/drawing/2014/main" id="{EB955796-1589-4E1B-AFBB-9E5D54B5A21B}"/>
              </a:ext>
            </a:extLst>
          </p:cNvPr>
          <p:cNvGrpSpPr/>
          <p:nvPr/>
        </p:nvGrpSpPr>
        <p:grpSpPr>
          <a:xfrm>
            <a:off x="1232981" y="4607400"/>
            <a:ext cx="4436714" cy="553999"/>
            <a:chOff x="5839016" y="1694031"/>
            <a:chExt cx="2277032" cy="553999"/>
          </a:xfrm>
        </p:grpSpPr>
        <p:sp>
          <p:nvSpPr>
            <p:cNvPr id="177" name="TextBox 176">
              <a:extLst>
                <a:ext uri="{FF2B5EF4-FFF2-40B4-BE49-F238E27FC236}">
                  <a16:creationId xmlns:a16="http://schemas.microsoft.com/office/drawing/2014/main" id="{57DD7D74-9E2E-4319-8E7D-00B3D26D8D62}"/>
                </a:ext>
              </a:extLst>
            </p:cNvPr>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78" name="TextBox 177">
              <a:extLst>
                <a:ext uri="{FF2B5EF4-FFF2-40B4-BE49-F238E27FC236}">
                  <a16:creationId xmlns:a16="http://schemas.microsoft.com/office/drawing/2014/main" id="{D54DEDE0-08CA-4792-809C-3DD656C698DC}"/>
                </a:ext>
              </a:extLst>
            </p:cNvPr>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t>
              </a:r>
              <a:endParaRPr lang="ko-KR" altLang="en-US" sz="1200" dirty="0">
                <a:solidFill>
                  <a:schemeClr val="tx1">
                    <a:lumMod val="65000"/>
                    <a:lumOff val="35000"/>
                  </a:schemeClr>
                </a:solidFill>
                <a:cs typeface="Arial" pitchFamily="34" charset="0"/>
              </a:endParaRPr>
            </a:p>
          </p:txBody>
        </p:sp>
      </p:grpSp>
      <p:grpSp>
        <p:nvGrpSpPr>
          <p:cNvPr id="179" name="Group 44">
            <a:extLst>
              <a:ext uri="{FF2B5EF4-FFF2-40B4-BE49-F238E27FC236}">
                <a16:creationId xmlns:a16="http://schemas.microsoft.com/office/drawing/2014/main" id="{C1B40205-10C1-4BEE-97AD-41E4B074921C}"/>
              </a:ext>
            </a:extLst>
          </p:cNvPr>
          <p:cNvGrpSpPr/>
          <p:nvPr/>
        </p:nvGrpSpPr>
        <p:grpSpPr>
          <a:xfrm>
            <a:off x="1232981" y="5286997"/>
            <a:ext cx="4436714" cy="553999"/>
            <a:chOff x="5839016" y="1694031"/>
            <a:chExt cx="2277032" cy="553999"/>
          </a:xfrm>
        </p:grpSpPr>
        <p:sp>
          <p:nvSpPr>
            <p:cNvPr id="180" name="TextBox 179">
              <a:extLst>
                <a:ext uri="{FF2B5EF4-FFF2-40B4-BE49-F238E27FC236}">
                  <a16:creationId xmlns:a16="http://schemas.microsoft.com/office/drawing/2014/main" id="{9A8F0B7D-E8CD-44D9-9620-710D15F12EE0}"/>
                </a:ext>
              </a:extLst>
            </p:cNvPr>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81" name="TextBox 180">
              <a:extLst>
                <a:ext uri="{FF2B5EF4-FFF2-40B4-BE49-F238E27FC236}">
                  <a16:creationId xmlns:a16="http://schemas.microsoft.com/office/drawing/2014/main" id="{3EE9CF98-DE8F-45B6-8699-2D692134FBD1}"/>
                </a:ext>
              </a:extLst>
            </p:cNvPr>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t>
              </a:r>
              <a:endParaRPr lang="ko-KR" altLang="en-US" sz="1200" dirty="0">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250920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
            <a:extLst>
              <a:ext uri="{FF2B5EF4-FFF2-40B4-BE49-F238E27FC236}">
                <a16:creationId xmlns:a16="http://schemas.microsoft.com/office/drawing/2014/main" id="{FB62731C-0829-4F0C-B735-64FAA10E6F39}"/>
              </a:ext>
            </a:extLst>
          </p:cNvPr>
          <p:cNvGrpSpPr/>
          <p:nvPr/>
        </p:nvGrpSpPr>
        <p:grpSpPr>
          <a:xfrm>
            <a:off x="4137878" y="3917631"/>
            <a:ext cx="1460935" cy="483778"/>
            <a:chOff x="2851759" y="3834561"/>
            <a:chExt cx="1800000" cy="483778"/>
          </a:xfrm>
        </p:grpSpPr>
        <p:sp>
          <p:nvSpPr>
            <p:cNvPr id="42" name="Text Placeholder 3">
              <a:extLst>
                <a:ext uri="{FF2B5EF4-FFF2-40B4-BE49-F238E27FC236}">
                  <a16:creationId xmlns:a16="http://schemas.microsoft.com/office/drawing/2014/main" id="{8734F9E7-4084-4863-A3ED-ED0FFE31F4ED}"/>
                </a:ext>
              </a:extLst>
            </p:cNvPr>
            <p:cNvSpPr txBox="1">
              <a:spLocks/>
            </p:cNvSpPr>
            <p:nvPr/>
          </p:nvSpPr>
          <p:spPr>
            <a:xfrm>
              <a:off x="2851759" y="38345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Max Jones</a:t>
              </a:r>
            </a:p>
          </p:txBody>
        </p:sp>
        <p:sp>
          <p:nvSpPr>
            <p:cNvPr id="43" name="Text Placeholder 5">
              <a:extLst>
                <a:ext uri="{FF2B5EF4-FFF2-40B4-BE49-F238E27FC236}">
                  <a16:creationId xmlns:a16="http://schemas.microsoft.com/office/drawing/2014/main" id="{E6360276-E803-457C-B821-C039CC2795A1}"/>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a:solidFill>
                    <a:schemeClr val="bg1"/>
                  </a:solidFill>
                  <a:cs typeface="Arial" pitchFamily="34" charset="0"/>
                </a:rPr>
                <a:t>Manager</a:t>
              </a:r>
              <a:endParaRPr lang="en-US" sz="1200" dirty="0">
                <a:solidFill>
                  <a:schemeClr val="bg1"/>
                </a:solidFill>
                <a:cs typeface="Arial" pitchFamily="34" charset="0"/>
              </a:endParaRPr>
            </a:p>
          </p:txBody>
        </p:sp>
      </p:grpSp>
      <p:grpSp>
        <p:nvGrpSpPr>
          <p:cNvPr id="44" name="Group 7">
            <a:extLst>
              <a:ext uri="{FF2B5EF4-FFF2-40B4-BE49-F238E27FC236}">
                <a16:creationId xmlns:a16="http://schemas.microsoft.com/office/drawing/2014/main" id="{F8E76A74-37C3-4A54-9E65-E37C92223248}"/>
              </a:ext>
            </a:extLst>
          </p:cNvPr>
          <p:cNvGrpSpPr/>
          <p:nvPr/>
        </p:nvGrpSpPr>
        <p:grpSpPr>
          <a:xfrm>
            <a:off x="6962086" y="3917631"/>
            <a:ext cx="1460935" cy="483778"/>
            <a:chOff x="4795420" y="3844865"/>
            <a:chExt cx="1800000" cy="483778"/>
          </a:xfrm>
        </p:grpSpPr>
        <p:sp>
          <p:nvSpPr>
            <p:cNvPr id="45" name="Text Placeholder 8">
              <a:extLst>
                <a:ext uri="{FF2B5EF4-FFF2-40B4-BE49-F238E27FC236}">
                  <a16:creationId xmlns:a16="http://schemas.microsoft.com/office/drawing/2014/main" id="{19217411-DE34-4A58-91C2-184D4201DDAE}"/>
                </a:ext>
              </a:extLst>
            </p:cNvPr>
            <p:cNvSpPr txBox="1">
              <a:spLocks/>
            </p:cNvSpPr>
            <p:nvPr/>
          </p:nvSpPr>
          <p:spPr>
            <a:xfrm>
              <a:off x="4795420" y="3844865"/>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Tony Wilson</a:t>
              </a:r>
            </a:p>
          </p:txBody>
        </p:sp>
        <p:sp>
          <p:nvSpPr>
            <p:cNvPr id="46" name="Text Placeholder 9">
              <a:extLst>
                <a:ext uri="{FF2B5EF4-FFF2-40B4-BE49-F238E27FC236}">
                  <a16:creationId xmlns:a16="http://schemas.microsoft.com/office/drawing/2014/main" id="{EA18F0B1-45BE-4521-AB17-4CD5602964FE}"/>
                </a:ext>
              </a:extLst>
            </p:cNvPr>
            <p:cNvSpPr txBox="1">
              <a:spLocks/>
            </p:cNvSpPr>
            <p:nvPr/>
          </p:nvSpPr>
          <p:spPr>
            <a:xfrm>
              <a:off x="4795420" y="4096550"/>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a:solidFill>
                    <a:schemeClr val="bg1"/>
                  </a:solidFill>
                  <a:cs typeface="Arial" pitchFamily="34" charset="0"/>
                </a:rPr>
                <a:t>Programmer</a:t>
              </a:r>
              <a:endParaRPr lang="en-US" sz="1200" dirty="0">
                <a:solidFill>
                  <a:schemeClr val="bg1"/>
                </a:solidFill>
                <a:cs typeface="Arial" pitchFamily="34" charset="0"/>
              </a:endParaRPr>
            </a:p>
          </p:txBody>
        </p:sp>
      </p:grpSp>
      <p:grpSp>
        <p:nvGrpSpPr>
          <p:cNvPr id="47" name="Group 8">
            <a:extLst>
              <a:ext uri="{FF2B5EF4-FFF2-40B4-BE49-F238E27FC236}">
                <a16:creationId xmlns:a16="http://schemas.microsoft.com/office/drawing/2014/main" id="{CF4138DA-B7BE-44F5-9787-B9FB94E56F50}"/>
              </a:ext>
            </a:extLst>
          </p:cNvPr>
          <p:cNvGrpSpPr/>
          <p:nvPr/>
        </p:nvGrpSpPr>
        <p:grpSpPr>
          <a:xfrm>
            <a:off x="9786294" y="3917631"/>
            <a:ext cx="1460935" cy="483778"/>
            <a:chOff x="6739082" y="3855169"/>
            <a:chExt cx="1800000" cy="483778"/>
          </a:xfrm>
        </p:grpSpPr>
        <p:sp>
          <p:nvSpPr>
            <p:cNvPr id="48" name="Text Placeholder 12">
              <a:extLst>
                <a:ext uri="{FF2B5EF4-FFF2-40B4-BE49-F238E27FC236}">
                  <a16:creationId xmlns:a16="http://schemas.microsoft.com/office/drawing/2014/main" id="{1FE1B82D-9784-496C-897A-457923FDB797}"/>
                </a:ext>
              </a:extLst>
            </p:cNvPr>
            <p:cNvSpPr txBox="1">
              <a:spLocks/>
            </p:cNvSpPr>
            <p:nvPr/>
          </p:nvSpPr>
          <p:spPr>
            <a:xfrm>
              <a:off x="6739082" y="3855169"/>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Anastasia </a:t>
              </a:r>
            </a:p>
          </p:txBody>
        </p:sp>
        <p:sp>
          <p:nvSpPr>
            <p:cNvPr id="49" name="Text Placeholder 13">
              <a:extLst>
                <a:ext uri="{FF2B5EF4-FFF2-40B4-BE49-F238E27FC236}">
                  <a16:creationId xmlns:a16="http://schemas.microsoft.com/office/drawing/2014/main" id="{2D588C0A-7525-4D06-916F-07E312AF8600}"/>
                </a:ext>
              </a:extLst>
            </p:cNvPr>
            <p:cNvSpPr txBox="1">
              <a:spLocks/>
            </p:cNvSpPr>
            <p:nvPr/>
          </p:nvSpPr>
          <p:spPr>
            <a:xfrm>
              <a:off x="6739082" y="4106854"/>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cs typeface="Arial" pitchFamily="34" charset="0"/>
                </a:rPr>
                <a:t>Designer</a:t>
              </a:r>
            </a:p>
          </p:txBody>
        </p:sp>
      </p:grpSp>
      <p:sp>
        <p:nvSpPr>
          <p:cNvPr id="50" name="TextBox 49">
            <a:extLst>
              <a:ext uri="{FF2B5EF4-FFF2-40B4-BE49-F238E27FC236}">
                <a16:creationId xmlns:a16="http://schemas.microsoft.com/office/drawing/2014/main" id="{A50C98C8-4AA5-4AAC-8148-354CECA99771}"/>
              </a:ext>
            </a:extLst>
          </p:cNvPr>
          <p:cNvSpPr txBox="1"/>
          <p:nvPr/>
        </p:nvSpPr>
        <p:spPr>
          <a:xfrm>
            <a:off x="3968245" y="4596149"/>
            <a:ext cx="1800200"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51" name="TextBox 50">
            <a:extLst>
              <a:ext uri="{FF2B5EF4-FFF2-40B4-BE49-F238E27FC236}">
                <a16:creationId xmlns:a16="http://schemas.microsoft.com/office/drawing/2014/main" id="{FD85B2BB-5102-4775-A8F3-3FFC131B9806}"/>
              </a:ext>
            </a:extLst>
          </p:cNvPr>
          <p:cNvSpPr txBox="1"/>
          <p:nvPr/>
        </p:nvSpPr>
        <p:spPr>
          <a:xfrm>
            <a:off x="6792453" y="4596149"/>
            <a:ext cx="1800200"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6A04885F-133A-4725-95C6-E092E67BB73B}"/>
              </a:ext>
            </a:extLst>
          </p:cNvPr>
          <p:cNvSpPr txBox="1"/>
          <p:nvPr/>
        </p:nvSpPr>
        <p:spPr>
          <a:xfrm>
            <a:off x="9616661" y="4596149"/>
            <a:ext cx="1800200"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nvGrpSpPr>
          <p:cNvPr id="53" name="Group 35">
            <a:extLst>
              <a:ext uri="{FF2B5EF4-FFF2-40B4-BE49-F238E27FC236}">
                <a16:creationId xmlns:a16="http://schemas.microsoft.com/office/drawing/2014/main" id="{AB72F675-B842-4737-991C-EA2940EB0DEB}"/>
              </a:ext>
            </a:extLst>
          </p:cNvPr>
          <p:cNvGrpSpPr/>
          <p:nvPr/>
        </p:nvGrpSpPr>
        <p:grpSpPr>
          <a:xfrm>
            <a:off x="4240927" y="5753804"/>
            <a:ext cx="1254837" cy="361074"/>
            <a:chOff x="3130166" y="5667342"/>
            <a:chExt cx="1254837" cy="361074"/>
          </a:xfrm>
          <a:solidFill>
            <a:schemeClr val="accent2"/>
          </a:solidFill>
        </p:grpSpPr>
        <p:sp>
          <p:nvSpPr>
            <p:cNvPr id="54" name="Rounded Rectangle 3">
              <a:extLst>
                <a:ext uri="{FF2B5EF4-FFF2-40B4-BE49-F238E27FC236}">
                  <a16:creationId xmlns:a16="http://schemas.microsoft.com/office/drawing/2014/main" id="{E9596F4B-AD54-4A4C-91A1-C33B421D45F8}"/>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5" name="Rounded Rectangle 39">
              <a:extLst>
                <a:ext uri="{FF2B5EF4-FFF2-40B4-BE49-F238E27FC236}">
                  <a16:creationId xmlns:a16="http://schemas.microsoft.com/office/drawing/2014/main" id="{18831ED7-644C-473B-A40A-50A8AE93E663}"/>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Rounded Rectangle 2">
              <a:extLst>
                <a:ext uri="{FF2B5EF4-FFF2-40B4-BE49-F238E27FC236}">
                  <a16:creationId xmlns:a16="http://schemas.microsoft.com/office/drawing/2014/main" id="{046BC804-92D3-40D8-B8AC-3BB2AFA1090E}"/>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57" name="Group 40">
            <a:extLst>
              <a:ext uri="{FF2B5EF4-FFF2-40B4-BE49-F238E27FC236}">
                <a16:creationId xmlns:a16="http://schemas.microsoft.com/office/drawing/2014/main" id="{AFF89655-2BBC-48A3-BA2E-2D8788EAAB13}"/>
              </a:ext>
            </a:extLst>
          </p:cNvPr>
          <p:cNvGrpSpPr/>
          <p:nvPr/>
        </p:nvGrpSpPr>
        <p:grpSpPr>
          <a:xfrm>
            <a:off x="7065135" y="5753804"/>
            <a:ext cx="1254837" cy="361074"/>
            <a:chOff x="3130166" y="5667342"/>
            <a:chExt cx="1254837" cy="361074"/>
          </a:xfrm>
          <a:solidFill>
            <a:schemeClr val="accent3"/>
          </a:solidFill>
        </p:grpSpPr>
        <p:sp>
          <p:nvSpPr>
            <p:cNvPr id="58" name="Rounded Rectangle 3">
              <a:extLst>
                <a:ext uri="{FF2B5EF4-FFF2-40B4-BE49-F238E27FC236}">
                  <a16:creationId xmlns:a16="http://schemas.microsoft.com/office/drawing/2014/main" id="{E0D9F553-C533-4B2A-B8DA-14DCFE466B55}"/>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9" name="Rounded Rectangle 39">
              <a:extLst>
                <a:ext uri="{FF2B5EF4-FFF2-40B4-BE49-F238E27FC236}">
                  <a16:creationId xmlns:a16="http://schemas.microsoft.com/office/drawing/2014/main" id="{4315C76D-A6C6-491A-8CC1-3E3D8ECD9B85}"/>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Rounded Rectangle 2">
              <a:extLst>
                <a:ext uri="{FF2B5EF4-FFF2-40B4-BE49-F238E27FC236}">
                  <a16:creationId xmlns:a16="http://schemas.microsoft.com/office/drawing/2014/main" id="{CF6FE470-DB20-4C07-87B5-14F26657A164}"/>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61" name="Group 44">
            <a:extLst>
              <a:ext uri="{FF2B5EF4-FFF2-40B4-BE49-F238E27FC236}">
                <a16:creationId xmlns:a16="http://schemas.microsoft.com/office/drawing/2014/main" id="{AD94CE75-1C4C-4B4B-A51D-B2AF6254CB4E}"/>
              </a:ext>
            </a:extLst>
          </p:cNvPr>
          <p:cNvGrpSpPr/>
          <p:nvPr/>
        </p:nvGrpSpPr>
        <p:grpSpPr>
          <a:xfrm>
            <a:off x="9889343" y="5753804"/>
            <a:ext cx="1254837" cy="361074"/>
            <a:chOff x="3130166" y="5667342"/>
            <a:chExt cx="1254837" cy="361074"/>
          </a:xfrm>
          <a:solidFill>
            <a:schemeClr val="accent4"/>
          </a:solidFill>
        </p:grpSpPr>
        <p:sp>
          <p:nvSpPr>
            <p:cNvPr id="62" name="Rounded Rectangle 3">
              <a:extLst>
                <a:ext uri="{FF2B5EF4-FFF2-40B4-BE49-F238E27FC236}">
                  <a16:creationId xmlns:a16="http://schemas.microsoft.com/office/drawing/2014/main" id="{423BC412-22E4-46BC-8145-379B4AC69240}"/>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3" name="Rounded Rectangle 39">
              <a:extLst>
                <a:ext uri="{FF2B5EF4-FFF2-40B4-BE49-F238E27FC236}">
                  <a16:creationId xmlns:a16="http://schemas.microsoft.com/office/drawing/2014/main" id="{F2DCB37C-0E27-4793-87BD-E0847BE97196}"/>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Rounded Rectangle 2">
              <a:extLst>
                <a:ext uri="{FF2B5EF4-FFF2-40B4-BE49-F238E27FC236}">
                  <a16:creationId xmlns:a16="http://schemas.microsoft.com/office/drawing/2014/main" id="{A5CF078F-0C31-42B6-9ADE-18AB1770E747}"/>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79" name="직사각형 78">
            <a:extLst>
              <a:ext uri="{FF2B5EF4-FFF2-40B4-BE49-F238E27FC236}">
                <a16:creationId xmlns:a16="http://schemas.microsoft.com/office/drawing/2014/main" id="{A0E2754B-99C0-4BEA-8373-8A6ABE716362}"/>
              </a:ext>
            </a:extLst>
          </p:cNvPr>
          <p:cNvSpPr/>
          <p:nvPr/>
        </p:nvSpPr>
        <p:spPr>
          <a:xfrm>
            <a:off x="963013" y="4292871"/>
            <a:ext cx="2066197" cy="2123658"/>
          </a:xfrm>
          <a:prstGeom prst="rect">
            <a:avLst/>
          </a:prstGeom>
          <a:solidFill>
            <a:schemeClr val="bg1"/>
          </a:solidFill>
        </p:spPr>
        <p:txBody>
          <a:bodyPr wrap="square">
            <a:spAutoFit/>
          </a:bodyPr>
          <a:lstStyle/>
          <a:p>
            <a:r>
              <a:rPr lang="en-US" altLang="ko-KR" sz="4400" b="1" dirty="0">
                <a:solidFill>
                  <a:schemeClr val="accent6"/>
                </a:solidFill>
                <a:latin typeface="+mj-lt"/>
              </a:rPr>
              <a:t>Meet Our </a:t>
            </a:r>
            <a:r>
              <a:rPr lang="en-US" altLang="ko-KR" sz="4400" b="1" dirty="0">
                <a:solidFill>
                  <a:schemeClr val="accent1"/>
                </a:solidFill>
                <a:latin typeface="+mj-lt"/>
              </a:rPr>
              <a:t>Team</a:t>
            </a:r>
            <a:endParaRPr lang="ko-KR" altLang="en-US" sz="4400" dirty="0">
              <a:latin typeface="+mj-lt"/>
            </a:endParaRPr>
          </a:p>
        </p:txBody>
      </p:sp>
      <p:pic>
        <p:nvPicPr>
          <p:cNvPr id="65" name="Picture 2">
            <a:extLst>
              <a:ext uri="{FF2B5EF4-FFF2-40B4-BE49-F238E27FC236}">
                <a16:creationId xmlns:a16="http://schemas.microsoft.com/office/drawing/2014/main" id="{81A0A1A6-D373-4FA0-8995-A7EF36386A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7901" y="3640910"/>
            <a:ext cx="923342" cy="1037221"/>
          </a:xfrm>
          <a:prstGeom prst="rect">
            <a:avLst/>
          </a:prstGeom>
        </p:spPr>
      </p:pic>
      <p:pic>
        <p:nvPicPr>
          <p:cNvPr id="67" name="Picture 5">
            <a:extLst>
              <a:ext uri="{FF2B5EF4-FFF2-40B4-BE49-F238E27FC236}">
                <a16:creationId xmlns:a16="http://schemas.microsoft.com/office/drawing/2014/main" id="{F3667686-680E-4EC7-8625-E535223A5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947" y="3651437"/>
            <a:ext cx="904599" cy="1016166"/>
          </a:xfrm>
          <a:prstGeom prst="rect">
            <a:avLst/>
          </a:prstGeom>
        </p:spPr>
      </p:pic>
      <p:pic>
        <p:nvPicPr>
          <p:cNvPr id="68" name="Picture 2">
            <a:extLst>
              <a:ext uri="{FF2B5EF4-FFF2-40B4-BE49-F238E27FC236}">
                <a16:creationId xmlns:a16="http://schemas.microsoft.com/office/drawing/2014/main" id="{A87E2D12-F0B6-49F7-8ADA-66C8F2F9F3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7267" y="3640910"/>
            <a:ext cx="923342" cy="1037221"/>
          </a:xfrm>
          <a:prstGeom prst="rect">
            <a:avLst/>
          </a:prstGeom>
        </p:spPr>
      </p:pic>
      <p:sp>
        <p:nvSpPr>
          <p:cNvPr id="2" name="Picture Placeholder 1"/>
          <p:cNvSpPr>
            <a:spLocks noGrp="1"/>
          </p:cNvSpPr>
          <p:nvPr>
            <p:ph type="pic" idx="14"/>
          </p:nvPr>
        </p:nvSpPr>
        <p:spPr/>
      </p:sp>
      <p:sp>
        <p:nvSpPr>
          <p:cNvPr id="3" name="Picture Placeholder 2"/>
          <p:cNvSpPr>
            <a:spLocks noGrp="1"/>
          </p:cNvSpPr>
          <p:nvPr>
            <p:ph type="pic" idx="15"/>
          </p:nvPr>
        </p:nvSpPr>
        <p:spPr/>
      </p:sp>
      <p:sp>
        <p:nvSpPr>
          <p:cNvPr id="4" name="Picture Placeholder 3"/>
          <p:cNvSpPr>
            <a:spLocks noGrp="1"/>
          </p:cNvSpPr>
          <p:nvPr>
            <p:ph type="pic" idx="16"/>
          </p:nvPr>
        </p:nvSpPr>
        <p:spPr/>
      </p:sp>
    </p:spTree>
    <p:extLst>
      <p:ext uri="{BB962C8B-B14F-4D97-AF65-F5344CB8AC3E}">
        <p14:creationId xmlns:p14="http://schemas.microsoft.com/office/powerpoint/2010/main" val="13476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28" name="Group 25">
            <a:extLst>
              <a:ext uri="{FF2B5EF4-FFF2-40B4-BE49-F238E27FC236}">
                <a16:creationId xmlns:a16="http://schemas.microsoft.com/office/drawing/2014/main" id="{404E1C62-EDFA-4FF2-9262-9D25E45CE23A}"/>
              </a:ext>
            </a:extLst>
          </p:cNvPr>
          <p:cNvGrpSpPr/>
          <p:nvPr/>
        </p:nvGrpSpPr>
        <p:grpSpPr>
          <a:xfrm>
            <a:off x="1190769" y="2061141"/>
            <a:ext cx="1764246" cy="1764246"/>
            <a:chOff x="683568" y="2000250"/>
            <a:chExt cx="1858067" cy="1858067"/>
          </a:xfrm>
        </p:grpSpPr>
        <p:grpSp>
          <p:nvGrpSpPr>
            <p:cNvPr id="29" name="Group 5">
              <a:extLst>
                <a:ext uri="{FF2B5EF4-FFF2-40B4-BE49-F238E27FC236}">
                  <a16:creationId xmlns:a16="http://schemas.microsoft.com/office/drawing/2014/main" id="{72A21BBC-FE6F-4133-91A8-0E567115709B}"/>
                </a:ext>
              </a:extLst>
            </p:cNvPr>
            <p:cNvGrpSpPr/>
            <p:nvPr/>
          </p:nvGrpSpPr>
          <p:grpSpPr>
            <a:xfrm>
              <a:off x="892673" y="2209355"/>
              <a:ext cx="1439856" cy="1439856"/>
              <a:chOff x="899592" y="1935673"/>
              <a:chExt cx="1216999" cy="1216999"/>
            </a:xfrm>
          </p:grpSpPr>
          <p:sp>
            <p:nvSpPr>
              <p:cNvPr id="32" name="Oval 6">
                <a:extLst>
                  <a:ext uri="{FF2B5EF4-FFF2-40B4-BE49-F238E27FC236}">
                    <a16:creationId xmlns:a16="http://schemas.microsoft.com/office/drawing/2014/main" id="{A6FAD071-CF4A-4B6E-A8D6-E7F7622B0E8D}"/>
                  </a:ext>
                </a:extLst>
              </p:cNvPr>
              <p:cNvSpPr/>
              <p:nvPr/>
            </p:nvSpPr>
            <p:spPr>
              <a:xfrm>
                <a:off x="899592" y="1935673"/>
                <a:ext cx="1216999" cy="1216999"/>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Oval 7">
                <a:extLst>
                  <a:ext uri="{FF2B5EF4-FFF2-40B4-BE49-F238E27FC236}">
                    <a16:creationId xmlns:a16="http://schemas.microsoft.com/office/drawing/2014/main" id="{09B98A66-1EEF-4446-9A53-9E012E68848B}"/>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30" name="Pie 8">
              <a:extLst>
                <a:ext uri="{FF2B5EF4-FFF2-40B4-BE49-F238E27FC236}">
                  <a16:creationId xmlns:a16="http://schemas.microsoft.com/office/drawing/2014/main" id="{6DBA8A5D-A94E-49AC-9A0D-A4284E6FA4B0}"/>
                </a:ext>
              </a:extLst>
            </p:cNvPr>
            <p:cNvSpPr/>
            <p:nvPr/>
          </p:nvSpPr>
          <p:spPr>
            <a:xfrm>
              <a:off x="683568" y="2000250"/>
              <a:ext cx="1858067" cy="1858067"/>
            </a:xfrm>
            <a:prstGeom prst="pie">
              <a:avLst/>
            </a:prstGeom>
            <a:solidFill>
              <a:schemeClr val="accent1">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1" name="TextBox 30">
              <a:extLst>
                <a:ext uri="{FF2B5EF4-FFF2-40B4-BE49-F238E27FC236}">
                  <a16:creationId xmlns:a16="http://schemas.microsoft.com/office/drawing/2014/main" id="{BEBD4D49-C52A-43DF-9816-C04EACF055C1}"/>
                </a:ext>
              </a:extLst>
            </p:cNvPr>
            <p:cNvSpPr txBox="1"/>
            <p:nvPr/>
          </p:nvSpPr>
          <p:spPr>
            <a:xfrm>
              <a:off x="1129440" y="2667674"/>
              <a:ext cx="966323"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75%</a:t>
              </a:r>
              <a:endParaRPr lang="ko-KR" altLang="en-US" sz="2800" b="1" dirty="0">
                <a:solidFill>
                  <a:schemeClr val="tx1">
                    <a:lumMod val="65000"/>
                    <a:lumOff val="35000"/>
                  </a:schemeClr>
                </a:solidFill>
                <a:cs typeface="Calibri" pitchFamily="34" charset="0"/>
              </a:endParaRPr>
            </a:p>
          </p:txBody>
        </p:sp>
      </p:grpSp>
      <p:grpSp>
        <p:nvGrpSpPr>
          <p:cNvPr id="34" name="Group 26">
            <a:extLst>
              <a:ext uri="{FF2B5EF4-FFF2-40B4-BE49-F238E27FC236}">
                <a16:creationId xmlns:a16="http://schemas.microsoft.com/office/drawing/2014/main" id="{C96916AC-2C54-4E2E-81E4-EA1C10A508E3}"/>
              </a:ext>
            </a:extLst>
          </p:cNvPr>
          <p:cNvGrpSpPr/>
          <p:nvPr/>
        </p:nvGrpSpPr>
        <p:grpSpPr>
          <a:xfrm>
            <a:off x="3999188" y="2048933"/>
            <a:ext cx="1764246" cy="1764246"/>
            <a:chOff x="683568" y="2000250"/>
            <a:chExt cx="1858067" cy="1858067"/>
          </a:xfrm>
        </p:grpSpPr>
        <p:grpSp>
          <p:nvGrpSpPr>
            <p:cNvPr id="35" name="Group 27">
              <a:extLst>
                <a:ext uri="{FF2B5EF4-FFF2-40B4-BE49-F238E27FC236}">
                  <a16:creationId xmlns:a16="http://schemas.microsoft.com/office/drawing/2014/main" id="{7E5240D7-C3E6-43AA-9A75-3D71C5DBB582}"/>
                </a:ext>
              </a:extLst>
            </p:cNvPr>
            <p:cNvGrpSpPr/>
            <p:nvPr/>
          </p:nvGrpSpPr>
          <p:grpSpPr>
            <a:xfrm>
              <a:off x="892673" y="2209355"/>
              <a:ext cx="1439856" cy="1439856"/>
              <a:chOff x="899592" y="1935673"/>
              <a:chExt cx="1216999" cy="1216999"/>
            </a:xfrm>
          </p:grpSpPr>
          <p:sp>
            <p:nvSpPr>
              <p:cNvPr id="38" name="Oval 30">
                <a:extLst>
                  <a:ext uri="{FF2B5EF4-FFF2-40B4-BE49-F238E27FC236}">
                    <a16:creationId xmlns:a16="http://schemas.microsoft.com/office/drawing/2014/main" id="{6F75E055-ACB1-4009-BC5E-C3117284D278}"/>
                  </a:ext>
                </a:extLst>
              </p:cNvPr>
              <p:cNvSpPr/>
              <p:nvPr/>
            </p:nvSpPr>
            <p:spPr>
              <a:xfrm>
                <a:off x="899592" y="1935673"/>
                <a:ext cx="1216999" cy="1216999"/>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Oval 31">
                <a:extLst>
                  <a:ext uri="{FF2B5EF4-FFF2-40B4-BE49-F238E27FC236}">
                    <a16:creationId xmlns:a16="http://schemas.microsoft.com/office/drawing/2014/main" id="{BD2463AC-86F0-4397-BC0B-08B31A4C84FE}"/>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36" name="Pie 28">
              <a:extLst>
                <a:ext uri="{FF2B5EF4-FFF2-40B4-BE49-F238E27FC236}">
                  <a16:creationId xmlns:a16="http://schemas.microsoft.com/office/drawing/2014/main" id="{1AA7A8F5-53BB-4DB4-B7EB-308C8DEE5A21}"/>
                </a:ext>
              </a:extLst>
            </p:cNvPr>
            <p:cNvSpPr/>
            <p:nvPr/>
          </p:nvSpPr>
          <p:spPr>
            <a:xfrm>
              <a:off x="683568" y="2000250"/>
              <a:ext cx="1858067" cy="1858067"/>
            </a:xfrm>
            <a:prstGeom prst="pie">
              <a:avLst>
                <a:gd name="adj1" fmla="val 2214697"/>
                <a:gd name="adj2" fmla="val 16200000"/>
              </a:avLst>
            </a:prstGeom>
            <a:solidFill>
              <a:schemeClr val="accent2">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7" name="TextBox 36">
              <a:extLst>
                <a:ext uri="{FF2B5EF4-FFF2-40B4-BE49-F238E27FC236}">
                  <a16:creationId xmlns:a16="http://schemas.microsoft.com/office/drawing/2014/main" id="{4447B3B0-24E3-4A72-A787-8D0C14A020A0}"/>
                </a:ext>
              </a:extLst>
            </p:cNvPr>
            <p:cNvSpPr txBox="1"/>
            <p:nvPr/>
          </p:nvSpPr>
          <p:spPr>
            <a:xfrm>
              <a:off x="1091615" y="2667674"/>
              <a:ext cx="1041973"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60%</a:t>
              </a:r>
              <a:endParaRPr lang="ko-KR" altLang="en-US" sz="2800" b="1" dirty="0">
                <a:solidFill>
                  <a:schemeClr val="tx1">
                    <a:lumMod val="65000"/>
                    <a:lumOff val="35000"/>
                  </a:schemeClr>
                </a:solidFill>
                <a:cs typeface="Calibri" pitchFamily="34" charset="0"/>
              </a:endParaRPr>
            </a:p>
          </p:txBody>
        </p:sp>
      </p:grpSp>
      <p:grpSp>
        <p:nvGrpSpPr>
          <p:cNvPr id="40" name="Group 32">
            <a:extLst>
              <a:ext uri="{FF2B5EF4-FFF2-40B4-BE49-F238E27FC236}">
                <a16:creationId xmlns:a16="http://schemas.microsoft.com/office/drawing/2014/main" id="{99E33529-344F-4367-81D9-E652BEE731FF}"/>
              </a:ext>
            </a:extLst>
          </p:cNvPr>
          <p:cNvGrpSpPr/>
          <p:nvPr/>
        </p:nvGrpSpPr>
        <p:grpSpPr>
          <a:xfrm>
            <a:off x="6807607" y="2036726"/>
            <a:ext cx="1764246" cy="1764246"/>
            <a:chOff x="683568" y="2000250"/>
            <a:chExt cx="1858067" cy="1858067"/>
          </a:xfrm>
        </p:grpSpPr>
        <p:grpSp>
          <p:nvGrpSpPr>
            <p:cNvPr id="41" name="Group 33">
              <a:extLst>
                <a:ext uri="{FF2B5EF4-FFF2-40B4-BE49-F238E27FC236}">
                  <a16:creationId xmlns:a16="http://schemas.microsoft.com/office/drawing/2014/main" id="{9B8C8731-3C81-4CAD-B8C6-17AA494D211C}"/>
                </a:ext>
              </a:extLst>
            </p:cNvPr>
            <p:cNvGrpSpPr/>
            <p:nvPr/>
          </p:nvGrpSpPr>
          <p:grpSpPr>
            <a:xfrm>
              <a:off x="892673" y="2209355"/>
              <a:ext cx="1439856" cy="1439856"/>
              <a:chOff x="899592" y="1935673"/>
              <a:chExt cx="1216999" cy="1216999"/>
            </a:xfrm>
          </p:grpSpPr>
          <p:sp>
            <p:nvSpPr>
              <p:cNvPr id="44" name="Oval 36">
                <a:extLst>
                  <a:ext uri="{FF2B5EF4-FFF2-40B4-BE49-F238E27FC236}">
                    <a16:creationId xmlns:a16="http://schemas.microsoft.com/office/drawing/2014/main" id="{60A011C0-9DFA-4816-B9CD-6323D371B303}"/>
                  </a:ext>
                </a:extLst>
              </p:cNvPr>
              <p:cNvSpPr/>
              <p:nvPr/>
            </p:nvSpPr>
            <p:spPr>
              <a:xfrm>
                <a:off x="899592" y="1935673"/>
                <a:ext cx="1216999" cy="1216999"/>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5" name="Oval 37">
                <a:extLst>
                  <a:ext uri="{FF2B5EF4-FFF2-40B4-BE49-F238E27FC236}">
                    <a16:creationId xmlns:a16="http://schemas.microsoft.com/office/drawing/2014/main" id="{664CAE5C-E656-4E3E-8207-EC6D937641E2}"/>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42" name="Pie 34">
              <a:extLst>
                <a:ext uri="{FF2B5EF4-FFF2-40B4-BE49-F238E27FC236}">
                  <a16:creationId xmlns:a16="http://schemas.microsoft.com/office/drawing/2014/main" id="{6897E21A-1861-4F8E-9B5B-E7ABAEA2E432}"/>
                </a:ext>
              </a:extLst>
            </p:cNvPr>
            <p:cNvSpPr/>
            <p:nvPr/>
          </p:nvSpPr>
          <p:spPr>
            <a:xfrm>
              <a:off x="683568" y="2000250"/>
              <a:ext cx="1858067" cy="1858067"/>
            </a:xfrm>
            <a:prstGeom prst="pie">
              <a:avLst>
                <a:gd name="adj1" fmla="val 18935849"/>
                <a:gd name="adj2" fmla="val 16200000"/>
              </a:avLst>
            </a:prstGeom>
            <a:solidFill>
              <a:schemeClr val="accent3">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3" name="TextBox 42">
              <a:extLst>
                <a:ext uri="{FF2B5EF4-FFF2-40B4-BE49-F238E27FC236}">
                  <a16:creationId xmlns:a16="http://schemas.microsoft.com/office/drawing/2014/main" id="{4153F795-02C5-4D36-B44E-0B057986225F}"/>
                </a:ext>
              </a:extLst>
            </p:cNvPr>
            <p:cNvSpPr txBox="1"/>
            <p:nvPr/>
          </p:nvSpPr>
          <p:spPr>
            <a:xfrm>
              <a:off x="1118609" y="2667674"/>
              <a:ext cx="987985"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85%</a:t>
              </a:r>
              <a:endParaRPr lang="ko-KR" altLang="en-US" sz="2800" b="1" dirty="0">
                <a:solidFill>
                  <a:schemeClr val="tx1">
                    <a:lumMod val="65000"/>
                    <a:lumOff val="35000"/>
                  </a:schemeClr>
                </a:solidFill>
                <a:cs typeface="Calibri" pitchFamily="34" charset="0"/>
              </a:endParaRPr>
            </a:p>
          </p:txBody>
        </p:sp>
      </p:grpSp>
      <p:grpSp>
        <p:nvGrpSpPr>
          <p:cNvPr id="46" name="Group 38">
            <a:extLst>
              <a:ext uri="{FF2B5EF4-FFF2-40B4-BE49-F238E27FC236}">
                <a16:creationId xmlns:a16="http://schemas.microsoft.com/office/drawing/2014/main" id="{7F681D6F-4211-40ED-A544-BBEB569C6FBE}"/>
              </a:ext>
            </a:extLst>
          </p:cNvPr>
          <p:cNvGrpSpPr/>
          <p:nvPr/>
        </p:nvGrpSpPr>
        <p:grpSpPr>
          <a:xfrm>
            <a:off x="9616025" y="2024518"/>
            <a:ext cx="1764246" cy="1764246"/>
            <a:chOff x="683568" y="2000250"/>
            <a:chExt cx="1858067" cy="1858067"/>
          </a:xfrm>
        </p:grpSpPr>
        <p:grpSp>
          <p:nvGrpSpPr>
            <p:cNvPr id="47" name="Group 39">
              <a:extLst>
                <a:ext uri="{FF2B5EF4-FFF2-40B4-BE49-F238E27FC236}">
                  <a16:creationId xmlns:a16="http://schemas.microsoft.com/office/drawing/2014/main" id="{64923497-3255-4403-AE56-0F95E8F9D3B4}"/>
                </a:ext>
              </a:extLst>
            </p:cNvPr>
            <p:cNvGrpSpPr/>
            <p:nvPr/>
          </p:nvGrpSpPr>
          <p:grpSpPr>
            <a:xfrm>
              <a:off x="892673" y="2209355"/>
              <a:ext cx="1439856" cy="1439856"/>
              <a:chOff x="899592" y="1935673"/>
              <a:chExt cx="1216999" cy="1216999"/>
            </a:xfrm>
          </p:grpSpPr>
          <p:sp>
            <p:nvSpPr>
              <p:cNvPr id="50" name="Oval 42">
                <a:extLst>
                  <a:ext uri="{FF2B5EF4-FFF2-40B4-BE49-F238E27FC236}">
                    <a16:creationId xmlns:a16="http://schemas.microsoft.com/office/drawing/2014/main" id="{B4B67E40-7B03-4DAE-8F0F-97ECEBDC3E15}"/>
                  </a:ext>
                </a:extLst>
              </p:cNvPr>
              <p:cNvSpPr/>
              <p:nvPr/>
            </p:nvSpPr>
            <p:spPr>
              <a:xfrm>
                <a:off x="899592" y="1935673"/>
                <a:ext cx="1216999" cy="1216999"/>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1" name="Oval 43">
                <a:extLst>
                  <a:ext uri="{FF2B5EF4-FFF2-40B4-BE49-F238E27FC236}">
                    <a16:creationId xmlns:a16="http://schemas.microsoft.com/office/drawing/2014/main" id="{D3FD638E-3F3D-4AAF-A428-E7745123AE25}"/>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48" name="Pie 40">
              <a:extLst>
                <a:ext uri="{FF2B5EF4-FFF2-40B4-BE49-F238E27FC236}">
                  <a16:creationId xmlns:a16="http://schemas.microsoft.com/office/drawing/2014/main" id="{F4A3EDCA-89F8-436C-8752-469C10A9238A}"/>
                </a:ext>
              </a:extLst>
            </p:cNvPr>
            <p:cNvSpPr/>
            <p:nvPr/>
          </p:nvSpPr>
          <p:spPr>
            <a:xfrm>
              <a:off x="683568" y="2000250"/>
              <a:ext cx="1858067" cy="1858067"/>
            </a:xfrm>
            <a:prstGeom prst="pie">
              <a:avLst>
                <a:gd name="adj1" fmla="val 9049331"/>
                <a:gd name="adj2" fmla="val 16200000"/>
              </a:avLst>
            </a:prstGeom>
            <a:solidFill>
              <a:schemeClr val="accent4">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9" name="TextBox 48">
              <a:extLst>
                <a:ext uri="{FF2B5EF4-FFF2-40B4-BE49-F238E27FC236}">
                  <a16:creationId xmlns:a16="http://schemas.microsoft.com/office/drawing/2014/main" id="{0EAB7779-AD59-4BE0-8BCA-43A5E81A8689}"/>
                </a:ext>
              </a:extLst>
            </p:cNvPr>
            <p:cNvSpPr txBox="1"/>
            <p:nvPr/>
          </p:nvSpPr>
          <p:spPr>
            <a:xfrm>
              <a:off x="1099303" y="2667674"/>
              <a:ext cx="1026597"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30%</a:t>
              </a:r>
              <a:endParaRPr lang="ko-KR" altLang="en-US" sz="2800" b="1" dirty="0">
                <a:solidFill>
                  <a:schemeClr val="tx1">
                    <a:lumMod val="65000"/>
                    <a:lumOff val="35000"/>
                  </a:schemeClr>
                </a:solidFill>
                <a:cs typeface="Calibri" pitchFamily="34" charset="0"/>
              </a:endParaRPr>
            </a:p>
          </p:txBody>
        </p:sp>
      </p:grpSp>
      <p:grpSp>
        <p:nvGrpSpPr>
          <p:cNvPr id="52" name="그룹 51">
            <a:extLst>
              <a:ext uri="{FF2B5EF4-FFF2-40B4-BE49-F238E27FC236}">
                <a16:creationId xmlns:a16="http://schemas.microsoft.com/office/drawing/2014/main" id="{5EA9235B-E7D3-43AC-A74C-82C0F0D8E48E}"/>
              </a:ext>
            </a:extLst>
          </p:cNvPr>
          <p:cNvGrpSpPr/>
          <p:nvPr/>
        </p:nvGrpSpPr>
        <p:grpSpPr>
          <a:xfrm>
            <a:off x="1089721" y="3971933"/>
            <a:ext cx="1966342" cy="2214855"/>
            <a:chOff x="880173" y="3812940"/>
            <a:chExt cx="2340000" cy="2214855"/>
          </a:xfrm>
        </p:grpSpPr>
        <p:sp>
          <p:nvSpPr>
            <p:cNvPr id="53" name="TextBox 52">
              <a:extLst>
                <a:ext uri="{FF2B5EF4-FFF2-40B4-BE49-F238E27FC236}">
                  <a16:creationId xmlns:a16="http://schemas.microsoft.com/office/drawing/2014/main" id="{7A60E63B-8173-4929-A68E-90110FE1D74A}"/>
                </a:ext>
              </a:extLst>
            </p:cNvPr>
            <p:cNvSpPr txBox="1"/>
            <p:nvPr/>
          </p:nvSpPr>
          <p:spPr>
            <a:xfrm>
              <a:off x="880173"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itchFamily="34" charset="0"/>
                </a:rPr>
                <a:t>Your Text Here</a:t>
              </a:r>
              <a:endParaRPr lang="ko-KR" altLang="en-US" sz="1400" b="1" dirty="0">
                <a:solidFill>
                  <a:schemeClr val="tx1">
                    <a:lumMod val="65000"/>
                    <a:lumOff val="35000"/>
                  </a:schemeClr>
                </a:solidFill>
                <a:cs typeface="Calibri" pitchFamily="34" charset="0"/>
              </a:endParaRPr>
            </a:p>
          </p:txBody>
        </p:sp>
        <p:sp>
          <p:nvSpPr>
            <p:cNvPr id="54" name="TextBox 53">
              <a:extLst>
                <a:ext uri="{FF2B5EF4-FFF2-40B4-BE49-F238E27FC236}">
                  <a16:creationId xmlns:a16="http://schemas.microsoft.com/office/drawing/2014/main" id="{DD8DB314-F560-4D4A-9D60-E33B86E2F09E}"/>
                </a:ext>
              </a:extLst>
            </p:cNvPr>
            <p:cNvSpPr txBox="1"/>
            <p:nvPr/>
          </p:nvSpPr>
          <p:spPr>
            <a:xfrm>
              <a:off x="880173"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grpSp>
        <p:nvGrpSpPr>
          <p:cNvPr id="55" name="그룹 54">
            <a:extLst>
              <a:ext uri="{FF2B5EF4-FFF2-40B4-BE49-F238E27FC236}">
                <a16:creationId xmlns:a16="http://schemas.microsoft.com/office/drawing/2014/main" id="{524DB40F-448B-4138-9842-E1669CB80EA6}"/>
              </a:ext>
            </a:extLst>
          </p:cNvPr>
          <p:cNvGrpSpPr/>
          <p:nvPr/>
        </p:nvGrpSpPr>
        <p:grpSpPr>
          <a:xfrm>
            <a:off x="3898140" y="3971933"/>
            <a:ext cx="1966342" cy="2214855"/>
            <a:chOff x="3571365" y="3812940"/>
            <a:chExt cx="2340000" cy="2214855"/>
          </a:xfrm>
        </p:grpSpPr>
        <p:sp>
          <p:nvSpPr>
            <p:cNvPr id="56" name="TextBox 55">
              <a:extLst>
                <a:ext uri="{FF2B5EF4-FFF2-40B4-BE49-F238E27FC236}">
                  <a16:creationId xmlns:a16="http://schemas.microsoft.com/office/drawing/2014/main" id="{087CEF5D-F589-4346-8ED5-E57D8E40BEB7}"/>
                </a:ext>
              </a:extLst>
            </p:cNvPr>
            <p:cNvSpPr txBox="1"/>
            <p:nvPr/>
          </p:nvSpPr>
          <p:spPr>
            <a:xfrm>
              <a:off x="3571365"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itchFamily="34" charset="0"/>
                </a:rPr>
                <a:t>Your Text Here</a:t>
              </a:r>
              <a:endParaRPr lang="ko-KR" altLang="en-US" sz="1400" b="1" dirty="0">
                <a:solidFill>
                  <a:schemeClr val="tx1">
                    <a:lumMod val="65000"/>
                    <a:lumOff val="35000"/>
                  </a:schemeClr>
                </a:solidFill>
                <a:cs typeface="Calibri" pitchFamily="34" charset="0"/>
              </a:endParaRPr>
            </a:p>
          </p:txBody>
        </p:sp>
        <p:sp>
          <p:nvSpPr>
            <p:cNvPr id="57" name="TextBox 56">
              <a:extLst>
                <a:ext uri="{FF2B5EF4-FFF2-40B4-BE49-F238E27FC236}">
                  <a16:creationId xmlns:a16="http://schemas.microsoft.com/office/drawing/2014/main" id="{A73F014F-028C-40FA-AC44-8B85C89AF1E4}"/>
                </a:ext>
              </a:extLst>
            </p:cNvPr>
            <p:cNvSpPr txBox="1"/>
            <p:nvPr/>
          </p:nvSpPr>
          <p:spPr>
            <a:xfrm>
              <a:off x="3571365"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grpSp>
        <p:nvGrpSpPr>
          <p:cNvPr id="58" name="그룹 57">
            <a:extLst>
              <a:ext uri="{FF2B5EF4-FFF2-40B4-BE49-F238E27FC236}">
                <a16:creationId xmlns:a16="http://schemas.microsoft.com/office/drawing/2014/main" id="{22D73FE3-5EEC-4D9F-9BBE-751E2C30FC1D}"/>
              </a:ext>
            </a:extLst>
          </p:cNvPr>
          <p:cNvGrpSpPr/>
          <p:nvPr/>
        </p:nvGrpSpPr>
        <p:grpSpPr>
          <a:xfrm>
            <a:off x="6706559" y="3971933"/>
            <a:ext cx="1966342" cy="2214855"/>
            <a:chOff x="6262557" y="3812940"/>
            <a:chExt cx="2340000" cy="2214855"/>
          </a:xfrm>
        </p:grpSpPr>
        <p:sp>
          <p:nvSpPr>
            <p:cNvPr id="59" name="TextBox 58">
              <a:extLst>
                <a:ext uri="{FF2B5EF4-FFF2-40B4-BE49-F238E27FC236}">
                  <a16:creationId xmlns:a16="http://schemas.microsoft.com/office/drawing/2014/main" id="{96C00C8D-A1A5-4583-A286-FB02A8F5810B}"/>
                </a:ext>
              </a:extLst>
            </p:cNvPr>
            <p:cNvSpPr txBox="1"/>
            <p:nvPr/>
          </p:nvSpPr>
          <p:spPr>
            <a:xfrm>
              <a:off x="6262557"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itchFamily="34" charset="0"/>
                </a:rPr>
                <a:t>Your Text Here</a:t>
              </a:r>
              <a:endParaRPr lang="ko-KR" altLang="en-US" sz="1400" b="1" dirty="0">
                <a:solidFill>
                  <a:schemeClr val="tx1">
                    <a:lumMod val="65000"/>
                    <a:lumOff val="35000"/>
                  </a:schemeClr>
                </a:solidFill>
                <a:cs typeface="Calibri" pitchFamily="34" charset="0"/>
              </a:endParaRPr>
            </a:p>
          </p:txBody>
        </p:sp>
        <p:sp>
          <p:nvSpPr>
            <p:cNvPr id="60" name="TextBox 59">
              <a:extLst>
                <a:ext uri="{FF2B5EF4-FFF2-40B4-BE49-F238E27FC236}">
                  <a16:creationId xmlns:a16="http://schemas.microsoft.com/office/drawing/2014/main" id="{635CA284-0B6F-4C52-9CC5-7860BD166D39}"/>
                </a:ext>
              </a:extLst>
            </p:cNvPr>
            <p:cNvSpPr txBox="1"/>
            <p:nvPr/>
          </p:nvSpPr>
          <p:spPr>
            <a:xfrm>
              <a:off x="6262557"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grpSp>
        <p:nvGrpSpPr>
          <p:cNvPr id="61" name="그룹 60">
            <a:extLst>
              <a:ext uri="{FF2B5EF4-FFF2-40B4-BE49-F238E27FC236}">
                <a16:creationId xmlns:a16="http://schemas.microsoft.com/office/drawing/2014/main" id="{AC245CB3-3277-48AB-9438-E8D149962705}"/>
              </a:ext>
            </a:extLst>
          </p:cNvPr>
          <p:cNvGrpSpPr/>
          <p:nvPr/>
        </p:nvGrpSpPr>
        <p:grpSpPr>
          <a:xfrm>
            <a:off x="9514977" y="3971933"/>
            <a:ext cx="1966342" cy="2214855"/>
            <a:chOff x="8953749" y="3812940"/>
            <a:chExt cx="2340000" cy="2214855"/>
          </a:xfrm>
        </p:grpSpPr>
        <p:sp>
          <p:nvSpPr>
            <p:cNvPr id="62" name="TextBox 61">
              <a:extLst>
                <a:ext uri="{FF2B5EF4-FFF2-40B4-BE49-F238E27FC236}">
                  <a16:creationId xmlns:a16="http://schemas.microsoft.com/office/drawing/2014/main" id="{803DB8B2-9263-40EC-9056-21DD4759E41E}"/>
                </a:ext>
              </a:extLst>
            </p:cNvPr>
            <p:cNvSpPr txBox="1"/>
            <p:nvPr/>
          </p:nvSpPr>
          <p:spPr>
            <a:xfrm>
              <a:off x="8953749"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itchFamily="34" charset="0"/>
                </a:rPr>
                <a:t>Your Text Here</a:t>
              </a:r>
              <a:endParaRPr lang="ko-KR" altLang="en-US" sz="1400" b="1" dirty="0">
                <a:solidFill>
                  <a:schemeClr val="tx1">
                    <a:lumMod val="65000"/>
                    <a:lumOff val="35000"/>
                  </a:schemeClr>
                </a:solidFill>
                <a:cs typeface="Calibri" pitchFamily="34" charset="0"/>
              </a:endParaRPr>
            </a:p>
          </p:txBody>
        </p:sp>
        <p:sp>
          <p:nvSpPr>
            <p:cNvPr id="63" name="TextBox 62">
              <a:extLst>
                <a:ext uri="{FF2B5EF4-FFF2-40B4-BE49-F238E27FC236}">
                  <a16:creationId xmlns:a16="http://schemas.microsoft.com/office/drawing/2014/main" id="{99AC6E3D-3B62-44D3-8057-6FB9C598BD52}"/>
                </a:ext>
              </a:extLst>
            </p:cNvPr>
            <p:cNvSpPr txBox="1"/>
            <p:nvPr/>
          </p:nvSpPr>
          <p:spPr>
            <a:xfrm>
              <a:off x="8953749"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spTree>
    <p:extLst>
      <p:ext uri="{BB962C8B-B14F-4D97-AF65-F5344CB8AC3E}">
        <p14:creationId xmlns:p14="http://schemas.microsoft.com/office/powerpoint/2010/main" val="3500321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8451" y="5314945"/>
            <a:ext cx="10455026" cy="1200329"/>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 Money and Reputation. </a:t>
            </a:r>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I hope and I believe that this Template will your Time, Money and Reputation. You can simply impress your audience and add a unique zing and appeal to your Presentations. </a:t>
            </a:r>
          </a:p>
        </p:txBody>
      </p:sp>
      <p:sp>
        <p:nvSpPr>
          <p:cNvPr id="12" name="TextBox 11"/>
          <p:cNvSpPr txBox="1"/>
          <p:nvPr/>
        </p:nvSpPr>
        <p:spPr>
          <a:xfrm>
            <a:off x="658451" y="4552665"/>
            <a:ext cx="5976664" cy="646331"/>
          </a:xfrm>
          <a:prstGeom prst="rect">
            <a:avLst/>
          </a:prstGeom>
          <a:noFill/>
        </p:spPr>
        <p:txBody>
          <a:bodyPr wrap="square" rtlCol="0">
            <a:spAutoFit/>
          </a:bodyPr>
          <a:lstStyle/>
          <a:p>
            <a:r>
              <a:rPr lang="en-US" altLang="ko-KR" sz="3600" b="1" dirty="0">
                <a:solidFill>
                  <a:schemeClr val="bg1"/>
                </a:solidFill>
                <a:latin typeface="+mj-lt"/>
                <a:cs typeface="Arial" pitchFamily="34" charset="0"/>
              </a:rPr>
              <a:t>Medical Presentation</a:t>
            </a:r>
          </a:p>
        </p:txBody>
      </p:sp>
      <p:sp>
        <p:nvSpPr>
          <p:cNvPr id="2" name="Picture Placeholder 1"/>
          <p:cNvSpPr>
            <a:spLocks noGrp="1"/>
          </p:cNvSpPr>
          <p:nvPr>
            <p:ph type="pic" sz="quarter" idx="10"/>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1"/>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Tree>
    <p:extLst>
      <p:ext uri="{BB962C8B-B14F-4D97-AF65-F5344CB8AC3E}">
        <p14:creationId xmlns:p14="http://schemas.microsoft.com/office/powerpoint/2010/main" val="2776802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C10746-95FC-4453-B3FE-651E6AA54001}"/>
              </a:ext>
            </a:extLst>
          </p:cNvPr>
          <p:cNvSpPr txBox="1">
            <a:spLocks/>
          </p:cNvSpPr>
          <p:nvPr/>
        </p:nvSpPr>
        <p:spPr>
          <a:xfrm>
            <a:off x="1218660" y="602977"/>
            <a:ext cx="2470150" cy="1935163"/>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solidFill>
                  <a:schemeClr val="accent2"/>
                </a:solidFill>
              </a:rPr>
              <a:t>Content</a:t>
            </a:r>
            <a:br>
              <a:rPr lang="en-US" altLang="ko-KR" dirty="0">
                <a:solidFill>
                  <a:srgbClr val="F5679D"/>
                </a:solidFill>
              </a:rPr>
            </a:br>
            <a:r>
              <a:rPr lang="en-US" altLang="ko-KR" dirty="0">
                <a:solidFill>
                  <a:schemeClr val="tx1">
                    <a:lumMod val="75000"/>
                    <a:lumOff val="25000"/>
                  </a:schemeClr>
                </a:solidFill>
              </a:rPr>
              <a:t>One Columns</a:t>
            </a:r>
            <a:endParaRPr lang="ko-KR" altLang="en-US" dirty="0">
              <a:solidFill>
                <a:schemeClr val="tx1">
                  <a:lumMod val="75000"/>
                  <a:lumOff val="25000"/>
                </a:schemeClr>
              </a:solidFill>
            </a:endParaRPr>
          </a:p>
        </p:txBody>
      </p:sp>
      <p:sp>
        <p:nvSpPr>
          <p:cNvPr id="9" name="TextBox 8">
            <a:extLst>
              <a:ext uri="{FF2B5EF4-FFF2-40B4-BE49-F238E27FC236}">
                <a16:creationId xmlns:a16="http://schemas.microsoft.com/office/drawing/2014/main" id="{CEBED2E7-282D-47BA-9279-D0D3A83A148C}"/>
              </a:ext>
            </a:extLst>
          </p:cNvPr>
          <p:cNvSpPr txBox="1"/>
          <p:nvPr/>
        </p:nvSpPr>
        <p:spPr>
          <a:xfrm>
            <a:off x="4603351" y="640241"/>
            <a:ext cx="6779024" cy="544764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rPr>
              <a:t>Get a modern PowerPoint  Presentation that is beautifully designed. Get a modern PowerPoint  Presentation that is beautifully designed. 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You can simply impress your audience and add a unique zing and appeal to your Reports and Presentations with our Templates. Get a modern PowerPoint  Presentation that is beautifully designed. </a:t>
            </a:r>
            <a:r>
              <a:rPr lang="en-US" altLang="ko-KR" sz="1200" dirty="0">
                <a:solidFill>
                  <a:schemeClr val="tx1">
                    <a:lumMod val="75000"/>
                    <a:lumOff val="25000"/>
                  </a:schemeClr>
                </a:solidFill>
                <a:cs typeface="Arial"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You can simply impress your audience and add a unique zing and appeal to your Reports and Presentations with our Templates.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Easy to change colors, photos and Text. 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rPr>
              <a:t>Get a modern PowerPoint  Presentation that is beautifully designed. Get a modern PowerPoint  Presentation that is beautifully designed. 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You can simply impress your audience and add a unique zing and appeal to your Reports and Presentations with our Templates. Get a modern PowerPoint  Presentation that is beautifully designed. </a:t>
            </a:r>
            <a:r>
              <a:rPr lang="en-US" altLang="ko-KR" sz="1200" dirty="0">
                <a:solidFill>
                  <a:schemeClr val="tx1">
                    <a:lumMod val="75000"/>
                    <a:lumOff val="25000"/>
                  </a:schemeClr>
                </a:solidFill>
                <a:cs typeface="Arial"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Tree>
    <p:extLst>
      <p:ext uri="{BB962C8B-B14F-4D97-AF65-F5344CB8AC3E}">
        <p14:creationId xmlns:p14="http://schemas.microsoft.com/office/powerpoint/2010/main" val="3115602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a:extLst>
              <a:ext uri="{FF2B5EF4-FFF2-40B4-BE49-F238E27FC236}">
                <a16:creationId xmlns:a16="http://schemas.microsoft.com/office/drawing/2014/main" id="{D3591BA3-742F-4FFF-9B45-77855F4224B9}"/>
              </a:ext>
            </a:extLst>
          </p:cNvPr>
          <p:cNvSpPr txBox="1">
            <a:spLocks/>
          </p:cNvSpPr>
          <p:nvPr/>
        </p:nvSpPr>
        <p:spPr>
          <a:xfrm>
            <a:off x="1218660" y="602977"/>
            <a:ext cx="2470150" cy="1935163"/>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solidFill>
                  <a:schemeClr val="accent1"/>
                </a:solidFill>
              </a:rPr>
              <a:t>Content</a:t>
            </a:r>
            <a:br>
              <a:rPr lang="en-US" altLang="ko-KR" dirty="0">
                <a:solidFill>
                  <a:srgbClr val="F5679D"/>
                </a:solidFill>
              </a:rPr>
            </a:br>
            <a:r>
              <a:rPr lang="en-US" altLang="ko-KR" dirty="0"/>
              <a:t>Two Columns</a:t>
            </a:r>
            <a:endParaRPr lang="ko-KR" altLang="en-US" dirty="0"/>
          </a:p>
        </p:txBody>
      </p:sp>
      <p:sp>
        <p:nvSpPr>
          <p:cNvPr id="144" name="TextBox 143">
            <a:extLst>
              <a:ext uri="{FF2B5EF4-FFF2-40B4-BE49-F238E27FC236}">
                <a16:creationId xmlns:a16="http://schemas.microsoft.com/office/drawing/2014/main" id="{CD8096E5-E622-41A5-96F8-AB5438B5BC99}"/>
              </a:ext>
            </a:extLst>
          </p:cNvPr>
          <p:cNvSpPr txBox="1"/>
          <p:nvPr/>
        </p:nvSpPr>
        <p:spPr>
          <a:xfrm>
            <a:off x="4603351" y="640241"/>
            <a:ext cx="3088537" cy="360098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Easy to change colors, photos and Text. I hope and I believe that this Template will your Time, Money and Reputation. You can simply impress your audience and add a unique zing and appeal to your Presentations.</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45" name="TextBox 144">
            <a:extLst>
              <a:ext uri="{FF2B5EF4-FFF2-40B4-BE49-F238E27FC236}">
                <a16:creationId xmlns:a16="http://schemas.microsoft.com/office/drawing/2014/main" id="{3FD6AB2E-C73E-4DAA-B89D-C5F02F5A03C1}"/>
              </a:ext>
            </a:extLst>
          </p:cNvPr>
          <p:cNvSpPr txBox="1"/>
          <p:nvPr/>
        </p:nvSpPr>
        <p:spPr>
          <a:xfrm>
            <a:off x="8499308" y="640241"/>
            <a:ext cx="3088537" cy="563231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  </a:t>
            </a:r>
          </a:p>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Tree>
    <p:extLst>
      <p:ext uri="{BB962C8B-B14F-4D97-AF65-F5344CB8AC3E}">
        <p14:creationId xmlns:p14="http://schemas.microsoft.com/office/powerpoint/2010/main" val="2010036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8" y="3620926"/>
            <a:ext cx="12192000" cy="288032"/>
          </a:xfrm>
        </p:spPr>
        <p:txBody>
          <a:bodyPr/>
          <a:lstStyle/>
          <a:p>
            <a:r>
              <a:rPr lang="en-US" altLang="ko-KR" dirty="0"/>
              <a:t>Insert your subtitle here</a:t>
            </a:r>
          </a:p>
        </p:txBody>
      </p:sp>
      <p:sp>
        <p:nvSpPr>
          <p:cNvPr id="2" name="Text Placeholder 1"/>
          <p:cNvSpPr>
            <a:spLocks noGrp="1"/>
          </p:cNvSpPr>
          <p:nvPr>
            <p:ph type="body" sz="quarter" idx="10"/>
          </p:nvPr>
        </p:nvSpPr>
        <p:spPr>
          <a:xfrm>
            <a:off x="0" y="2927904"/>
            <a:ext cx="12192000" cy="576063"/>
          </a:xfrm>
        </p:spPr>
        <p:txBody>
          <a:bodyPr/>
          <a:lstStyle/>
          <a:p>
            <a:r>
              <a:rPr lang="en-US" dirty="0"/>
              <a:t>Thank you</a:t>
            </a:r>
          </a:p>
        </p:txBody>
      </p:sp>
    </p:spTree>
    <p:extLst>
      <p:ext uri="{BB962C8B-B14F-4D97-AF65-F5344CB8AC3E}">
        <p14:creationId xmlns:p14="http://schemas.microsoft.com/office/powerpoint/2010/main" val="2582224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Shapes</a:t>
            </a:r>
          </a:p>
        </p:txBody>
      </p:sp>
      <p:grpSp>
        <p:nvGrpSpPr>
          <p:cNvPr id="4" name="그룹 3">
            <a:extLst>
              <a:ext uri="{FF2B5EF4-FFF2-40B4-BE49-F238E27FC236}">
                <a16:creationId xmlns:a16="http://schemas.microsoft.com/office/drawing/2014/main" id="{E6D676BA-19CC-4306-A21D-F47BCB6F5211}"/>
              </a:ext>
            </a:extLst>
          </p:cNvPr>
          <p:cNvGrpSpPr/>
          <p:nvPr/>
        </p:nvGrpSpPr>
        <p:grpSpPr>
          <a:xfrm>
            <a:off x="4232788" y="2694408"/>
            <a:ext cx="7663937" cy="3876230"/>
            <a:chOff x="364495" y="527280"/>
            <a:chExt cx="11837030" cy="5986878"/>
          </a:xfrm>
        </p:grpSpPr>
        <p:sp>
          <p:nvSpPr>
            <p:cNvPr id="74" name="자유형: 도형 73">
              <a:extLst>
                <a:ext uri="{FF2B5EF4-FFF2-40B4-BE49-F238E27FC236}">
                  <a16:creationId xmlns:a16="http://schemas.microsoft.com/office/drawing/2014/main" id="{DECEFF9F-99B8-4AD2-B09B-9CFF6FDBAF3E}"/>
                </a:ext>
              </a:extLst>
            </p:cNvPr>
            <p:cNvSpPr/>
            <p:nvPr/>
          </p:nvSpPr>
          <p:spPr>
            <a:xfrm>
              <a:off x="9715500" y="3400425"/>
              <a:ext cx="2476500" cy="2743200"/>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 fmla="*/ 2619375 w 2619375"/>
                <a:gd name="connsiteY0" fmla="*/ 2495550 h 2505075"/>
                <a:gd name="connsiteX1" fmla="*/ 0 w 2619375"/>
                <a:gd name="connsiteY1" fmla="*/ 2505075 h 2505075"/>
                <a:gd name="connsiteX2" fmla="*/ 0 w 2619375"/>
                <a:gd name="connsiteY2" fmla="*/ 571500 h 2505075"/>
                <a:gd name="connsiteX3" fmla="*/ 1457325 w 2619375"/>
                <a:gd name="connsiteY3" fmla="*/ 0 h 2505075"/>
                <a:gd name="connsiteX0" fmla="*/ 2619375 w 2619375"/>
                <a:gd name="connsiteY0" fmla="*/ 2695575 h 2705100"/>
                <a:gd name="connsiteX1" fmla="*/ 0 w 2619375"/>
                <a:gd name="connsiteY1" fmla="*/ 2705100 h 2705100"/>
                <a:gd name="connsiteX2" fmla="*/ 0 w 2619375"/>
                <a:gd name="connsiteY2" fmla="*/ 771525 h 2705100"/>
                <a:gd name="connsiteX3" fmla="*/ 1352550 w 2619375"/>
                <a:gd name="connsiteY3" fmla="*/ 0 h 2705100"/>
                <a:gd name="connsiteX0" fmla="*/ 2619375 w 2619375"/>
                <a:gd name="connsiteY0" fmla="*/ 2562225 h 2571750"/>
                <a:gd name="connsiteX1" fmla="*/ 0 w 2619375"/>
                <a:gd name="connsiteY1" fmla="*/ 2571750 h 2571750"/>
                <a:gd name="connsiteX2" fmla="*/ 0 w 2619375"/>
                <a:gd name="connsiteY2" fmla="*/ 638175 h 2571750"/>
                <a:gd name="connsiteX3" fmla="*/ 1133475 w 2619375"/>
                <a:gd name="connsiteY3" fmla="*/ 0 h 2571750"/>
                <a:gd name="connsiteX0" fmla="*/ 2619375 w 2619375"/>
                <a:gd name="connsiteY0" fmla="*/ 2562225 h 2571750"/>
                <a:gd name="connsiteX1" fmla="*/ 571500 w 2619375"/>
                <a:gd name="connsiteY1" fmla="*/ 2571750 h 2571750"/>
                <a:gd name="connsiteX2" fmla="*/ 0 w 2619375"/>
                <a:gd name="connsiteY2" fmla="*/ 2571750 h 2571750"/>
                <a:gd name="connsiteX3" fmla="*/ 0 w 2619375"/>
                <a:gd name="connsiteY3" fmla="*/ 638175 h 2571750"/>
                <a:gd name="connsiteX4" fmla="*/ 1133475 w 2619375"/>
                <a:gd name="connsiteY4" fmla="*/ 0 h 2571750"/>
                <a:gd name="connsiteX0" fmla="*/ 2628900 w 2628900"/>
                <a:gd name="connsiteY0" fmla="*/ 2562225 h 2571750"/>
                <a:gd name="connsiteX1" fmla="*/ 581025 w 2628900"/>
                <a:gd name="connsiteY1" fmla="*/ 2571750 h 2571750"/>
                <a:gd name="connsiteX2" fmla="*/ 9525 w 2628900"/>
                <a:gd name="connsiteY2" fmla="*/ 2571750 h 2571750"/>
                <a:gd name="connsiteX3" fmla="*/ 0 w 2628900"/>
                <a:gd name="connsiteY3" fmla="*/ 2038350 h 2571750"/>
                <a:gd name="connsiteX4" fmla="*/ 9525 w 2628900"/>
                <a:gd name="connsiteY4" fmla="*/ 638175 h 2571750"/>
                <a:gd name="connsiteX5" fmla="*/ 1143000 w 2628900"/>
                <a:gd name="connsiteY5"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817 h 2571817"/>
                <a:gd name="connsiteX1" fmla="*/ 581025 w 2476500"/>
                <a:gd name="connsiteY1" fmla="*/ 2571817 h 2571817"/>
                <a:gd name="connsiteX2" fmla="*/ 0 w 2476500"/>
                <a:gd name="connsiteY2" fmla="*/ 2038417 h 2571817"/>
                <a:gd name="connsiteX3" fmla="*/ 9525 w 2476500"/>
                <a:gd name="connsiteY3" fmla="*/ 638242 h 2571817"/>
                <a:gd name="connsiteX4" fmla="*/ 1143000 w 2476500"/>
                <a:gd name="connsiteY4" fmla="*/ 67 h 2571817"/>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743200">
                  <a:moveTo>
                    <a:pt x="2476500" y="2743200"/>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자유형: 도형 74">
              <a:extLst>
                <a:ext uri="{FF2B5EF4-FFF2-40B4-BE49-F238E27FC236}">
                  <a16:creationId xmlns:a16="http://schemas.microsoft.com/office/drawing/2014/main" id="{0F661CA0-94AD-4405-AC1D-D8D166B7109E}"/>
                </a:ext>
              </a:extLst>
            </p:cNvPr>
            <p:cNvSpPr/>
            <p:nvPr/>
          </p:nvSpPr>
          <p:spPr>
            <a:xfrm>
              <a:off x="9524999" y="1847850"/>
              <a:ext cx="2638425" cy="4476750"/>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9525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3933825 h 4476750"/>
                <a:gd name="connsiteX4" fmla="*/ 0 w 2743200"/>
                <a:gd name="connsiteY4" fmla="*/ 1143000 h 4476750"/>
                <a:gd name="connsiteX5" fmla="*/ 1323975 w 2743200"/>
                <a:gd name="connsiteY5"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4476750">
                  <a:moveTo>
                    <a:pt x="2638425" y="446722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자유형: 도형 75">
              <a:extLst>
                <a:ext uri="{FF2B5EF4-FFF2-40B4-BE49-F238E27FC236}">
                  <a16:creationId xmlns:a16="http://schemas.microsoft.com/office/drawing/2014/main" id="{C1B92C47-0185-4863-BC33-0168D6C3461E}"/>
                </a:ext>
              </a:extLst>
            </p:cNvPr>
            <p:cNvSpPr/>
            <p:nvPr/>
          </p:nvSpPr>
          <p:spPr>
            <a:xfrm>
              <a:off x="9324975" y="1539183"/>
              <a:ext cx="2876550" cy="495686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 fmla="*/ 2867025 w 2867025"/>
                <a:gd name="connsiteY0" fmla="*/ 4848225 h 4848225"/>
                <a:gd name="connsiteX1" fmla="*/ 9525 w 2867025"/>
                <a:gd name="connsiteY1" fmla="*/ 4848225 h 4848225"/>
                <a:gd name="connsiteX2" fmla="*/ 0 w 2867025"/>
                <a:gd name="connsiteY2" fmla="*/ 0 h 4848225"/>
                <a:gd name="connsiteX0" fmla="*/ 2867025 w 2867025"/>
                <a:gd name="connsiteY0" fmla="*/ 4848225 h 4848225"/>
                <a:gd name="connsiteX1" fmla="*/ 0 w 2867025"/>
                <a:gd name="connsiteY1" fmla="*/ 4848225 h 4848225"/>
                <a:gd name="connsiteX2" fmla="*/ 0 w 2867025"/>
                <a:gd name="connsiteY2" fmla="*/ 0 h 4848225"/>
                <a:gd name="connsiteX0" fmla="*/ 2876550 w 2876550"/>
                <a:gd name="connsiteY0" fmla="*/ 4848225 h 4848225"/>
                <a:gd name="connsiteX1" fmla="*/ 9525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57750"/>
                <a:gd name="connsiteX1" fmla="*/ 666750 w 2876550"/>
                <a:gd name="connsiteY1" fmla="*/ 4857750 h 4857750"/>
                <a:gd name="connsiteX2" fmla="*/ 9525 w 2876550"/>
                <a:gd name="connsiteY2" fmla="*/ 4848225 h 4857750"/>
                <a:gd name="connsiteX3" fmla="*/ 0 w 2876550"/>
                <a:gd name="connsiteY3" fmla="*/ 4333875 h 4857750"/>
                <a:gd name="connsiteX4" fmla="*/ 9525 w 2876550"/>
                <a:gd name="connsiteY4" fmla="*/ 0 h 4857750"/>
                <a:gd name="connsiteX0" fmla="*/ 2876550 w 2876550"/>
                <a:gd name="connsiteY0" fmla="*/ 4848225 h 4848225"/>
                <a:gd name="connsiteX1" fmla="*/ 609600 w 2876550"/>
                <a:gd name="connsiteY1" fmla="*/ 4848225 h 4848225"/>
                <a:gd name="connsiteX2" fmla="*/ 9525 w 2876550"/>
                <a:gd name="connsiteY2" fmla="*/ 4848225 h 4848225"/>
                <a:gd name="connsiteX3" fmla="*/ 0 w 2876550"/>
                <a:gd name="connsiteY3" fmla="*/ 4333875 h 4848225"/>
                <a:gd name="connsiteX4" fmla="*/ 9525 w 2876550"/>
                <a:gd name="connsiteY4"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956867 h 4956867"/>
                <a:gd name="connsiteX1" fmla="*/ 609600 w 2876550"/>
                <a:gd name="connsiteY1" fmla="*/ 4956867 h 4956867"/>
                <a:gd name="connsiteX2" fmla="*/ 0 w 2876550"/>
                <a:gd name="connsiteY2" fmla="*/ 4442517 h 4956867"/>
                <a:gd name="connsiteX3" fmla="*/ 472 w 2876550"/>
                <a:gd name="connsiteY3" fmla="*/ 0 h 4956867"/>
              </a:gdLst>
              <a:ahLst/>
              <a:cxnLst>
                <a:cxn ang="0">
                  <a:pos x="connsiteX0" y="connsiteY0"/>
                </a:cxn>
                <a:cxn ang="0">
                  <a:pos x="connsiteX1" y="connsiteY1"/>
                </a:cxn>
                <a:cxn ang="0">
                  <a:pos x="connsiteX2" y="connsiteY2"/>
                </a:cxn>
                <a:cxn ang="0">
                  <a:pos x="connsiteX3" y="connsiteY3"/>
                </a:cxn>
              </a:cxnLst>
              <a:rect l="l" t="t" r="r" b="b"/>
              <a:pathLst>
                <a:path w="2876550" h="4956867">
                  <a:moveTo>
                    <a:pt x="2876550" y="4956867"/>
                  </a:moveTo>
                  <a:lnTo>
                    <a:pt x="609600" y="4956867"/>
                  </a:lnTo>
                  <a:cubicBezTo>
                    <a:pt x="130175" y="4937817"/>
                    <a:pt x="12700" y="4813992"/>
                    <a:pt x="0" y="4442517"/>
                  </a:cubicBezTo>
                  <a:cubicBezTo>
                    <a:pt x="157" y="2961678"/>
                    <a:pt x="315" y="1480839"/>
                    <a:pt x="472"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자유형: 도형 76">
              <a:extLst>
                <a:ext uri="{FF2B5EF4-FFF2-40B4-BE49-F238E27FC236}">
                  <a16:creationId xmlns:a16="http://schemas.microsoft.com/office/drawing/2014/main" id="{F87C0FC6-2134-4AAD-85A8-40BF797D1C8C}"/>
                </a:ext>
              </a:extLst>
            </p:cNvPr>
            <p:cNvSpPr/>
            <p:nvPr/>
          </p:nvSpPr>
          <p:spPr>
            <a:xfrm rot="20159212">
              <a:off x="8011875" y="370454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자유형: 도형 77">
              <a:extLst>
                <a:ext uri="{FF2B5EF4-FFF2-40B4-BE49-F238E27FC236}">
                  <a16:creationId xmlns:a16="http://schemas.microsoft.com/office/drawing/2014/main" id="{56886962-2B9B-46FA-B3D5-696F30DF3921}"/>
                </a:ext>
              </a:extLst>
            </p:cNvPr>
            <p:cNvSpPr/>
            <p:nvPr/>
          </p:nvSpPr>
          <p:spPr>
            <a:xfrm rot="16930172" flipH="1">
              <a:off x="8453062" y="2273343"/>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자유형: 도형 78">
              <a:extLst>
                <a:ext uri="{FF2B5EF4-FFF2-40B4-BE49-F238E27FC236}">
                  <a16:creationId xmlns:a16="http://schemas.microsoft.com/office/drawing/2014/main" id="{A59BED7A-877B-4F32-A92D-74BF483B8ECB}"/>
                </a:ext>
              </a:extLst>
            </p:cNvPr>
            <p:cNvSpPr/>
            <p:nvPr/>
          </p:nvSpPr>
          <p:spPr>
            <a:xfrm flipH="1">
              <a:off x="392128" y="3400425"/>
              <a:ext cx="8542322" cy="2770361"/>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 fmla="*/ 2619375 w 2619375"/>
                <a:gd name="connsiteY0" fmla="*/ 2495550 h 2505075"/>
                <a:gd name="connsiteX1" fmla="*/ 0 w 2619375"/>
                <a:gd name="connsiteY1" fmla="*/ 2505075 h 2505075"/>
                <a:gd name="connsiteX2" fmla="*/ 0 w 2619375"/>
                <a:gd name="connsiteY2" fmla="*/ 571500 h 2505075"/>
                <a:gd name="connsiteX3" fmla="*/ 1457325 w 2619375"/>
                <a:gd name="connsiteY3" fmla="*/ 0 h 2505075"/>
                <a:gd name="connsiteX0" fmla="*/ 2619375 w 2619375"/>
                <a:gd name="connsiteY0" fmla="*/ 2695575 h 2705100"/>
                <a:gd name="connsiteX1" fmla="*/ 0 w 2619375"/>
                <a:gd name="connsiteY1" fmla="*/ 2705100 h 2705100"/>
                <a:gd name="connsiteX2" fmla="*/ 0 w 2619375"/>
                <a:gd name="connsiteY2" fmla="*/ 771525 h 2705100"/>
                <a:gd name="connsiteX3" fmla="*/ 1352550 w 2619375"/>
                <a:gd name="connsiteY3" fmla="*/ 0 h 2705100"/>
                <a:gd name="connsiteX0" fmla="*/ 2619375 w 2619375"/>
                <a:gd name="connsiteY0" fmla="*/ 2562225 h 2571750"/>
                <a:gd name="connsiteX1" fmla="*/ 0 w 2619375"/>
                <a:gd name="connsiteY1" fmla="*/ 2571750 h 2571750"/>
                <a:gd name="connsiteX2" fmla="*/ 0 w 2619375"/>
                <a:gd name="connsiteY2" fmla="*/ 638175 h 2571750"/>
                <a:gd name="connsiteX3" fmla="*/ 1133475 w 2619375"/>
                <a:gd name="connsiteY3" fmla="*/ 0 h 2571750"/>
                <a:gd name="connsiteX0" fmla="*/ 2619375 w 2619375"/>
                <a:gd name="connsiteY0" fmla="*/ 2562225 h 2571750"/>
                <a:gd name="connsiteX1" fmla="*/ 571500 w 2619375"/>
                <a:gd name="connsiteY1" fmla="*/ 2571750 h 2571750"/>
                <a:gd name="connsiteX2" fmla="*/ 0 w 2619375"/>
                <a:gd name="connsiteY2" fmla="*/ 2571750 h 2571750"/>
                <a:gd name="connsiteX3" fmla="*/ 0 w 2619375"/>
                <a:gd name="connsiteY3" fmla="*/ 638175 h 2571750"/>
                <a:gd name="connsiteX4" fmla="*/ 1133475 w 2619375"/>
                <a:gd name="connsiteY4" fmla="*/ 0 h 2571750"/>
                <a:gd name="connsiteX0" fmla="*/ 2628900 w 2628900"/>
                <a:gd name="connsiteY0" fmla="*/ 2562225 h 2571750"/>
                <a:gd name="connsiteX1" fmla="*/ 581025 w 2628900"/>
                <a:gd name="connsiteY1" fmla="*/ 2571750 h 2571750"/>
                <a:gd name="connsiteX2" fmla="*/ 9525 w 2628900"/>
                <a:gd name="connsiteY2" fmla="*/ 2571750 h 2571750"/>
                <a:gd name="connsiteX3" fmla="*/ 0 w 2628900"/>
                <a:gd name="connsiteY3" fmla="*/ 2038350 h 2571750"/>
                <a:gd name="connsiteX4" fmla="*/ 9525 w 2628900"/>
                <a:gd name="connsiteY4" fmla="*/ 638175 h 2571750"/>
                <a:gd name="connsiteX5" fmla="*/ 1143000 w 2628900"/>
                <a:gd name="connsiteY5"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817 h 2571817"/>
                <a:gd name="connsiteX1" fmla="*/ 581025 w 2476500"/>
                <a:gd name="connsiteY1" fmla="*/ 2571817 h 2571817"/>
                <a:gd name="connsiteX2" fmla="*/ 0 w 2476500"/>
                <a:gd name="connsiteY2" fmla="*/ 2038417 h 2571817"/>
                <a:gd name="connsiteX3" fmla="*/ 9525 w 2476500"/>
                <a:gd name="connsiteY3" fmla="*/ 638242 h 2571817"/>
                <a:gd name="connsiteX4" fmla="*/ 1143000 w 2476500"/>
                <a:gd name="connsiteY4" fmla="*/ 67 h 2571817"/>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8542322 w 8542322"/>
                <a:gd name="connsiteY0" fmla="*/ 2770361 h 2770361"/>
                <a:gd name="connsiteX1" fmla="*/ 581025 w 8542322"/>
                <a:gd name="connsiteY1" fmla="*/ 2743200 h 2770361"/>
                <a:gd name="connsiteX2" fmla="*/ 0 w 8542322"/>
                <a:gd name="connsiteY2" fmla="*/ 2209800 h 2770361"/>
                <a:gd name="connsiteX3" fmla="*/ 9525 w 8542322"/>
                <a:gd name="connsiteY3" fmla="*/ 809625 h 2770361"/>
                <a:gd name="connsiteX4" fmla="*/ 1133475 w 8542322"/>
                <a:gd name="connsiteY4" fmla="*/ 0 h 277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322" h="2770361">
                  <a:moveTo>
                    <a:pt x="8542322" y="2770361"/>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자유형: 도형 79">
              <a:extLst>
                <a:ext uri="{FF2B5EF4-FFF2-40B4-BE49-F238E27FC236}">
                  <a16:creationId xmlns:a16="http://schemas.microsoft.com/office/drawing/2014/main" id="{F8990127-5B6E-45B5-92BE-E087B3B05546}"/>
                </a:ext>
              </a:extLst>
            </p:cNvPr>
            <p:cNvSpPr/>
            <p:nvPr/>
          </p:nvSpPr>
          <p:spPr>
            <a:xfrm flipH="1">
              <a:off x="375435" y="1847850"/>
              <a:ext cx="8749514" cy="4494385"/>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9525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3933825 h 4476750"/>
                <a:gd name="connsiteX4" fmla="*/ 0 w 2743200"/>
                <a:gd name="connsiteY4" fmla="*/ 1143000 h 4476750"/>
                <a:gd name="connsiteX5" fmla="*/ 1323975 w 2743200"/>
                <a:gd name="connsiteY5"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8749514 w 8749514"/>
                <a:gd name="connsiteY0" fmla="*/ 4494385 h 4494385"/>
                <a:gd name="connsiteX1" fmla="*/ 561975 w 8749514"/>
                <a:gd name="connsiteY1" fmla="*/ 4476750 h 4494385"/>
                <a:gd name="connsiteX2" fmla="*/ 0 w 8749514"/>
                <a:gd name="connsiteY2" fmla="*/ 3933825 h 4494385"/>
                <a:gd name="connsiteX3" fmla="*/ 0 w 8749514"/>
                <a:gd name="connsiteY3" fmla="*/ 1143000 h 4494385"/>
                <a:gd name="connsiteX4" fmla="*/ 1323975 w 8749514"/>
                <a:gd name="connsiteY4" fmla="*/ 0 h 4494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514" h="4494385">
                  <a:moveTo>
                    <a:pt x="8749514" y="449438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자유형: 도형 80">
              <a:extLst>
                <a:ext uri="{FF2B5EF4-FFF2-40B4-BE49-F238E27FC236}">
                  <a16:creationId xmlns:a16="http://schemas.microsoft.com/office/drawing/2014/main" id="{865F4CB5-F8FC-4502-ACAE-4B285BB7A765}"/>
                </a:ext>
              </a:extLst>
            </p:cNvPr>
            <p:cNvSpPr/>
            <p:nvPr/>
          </p:nvSpPr>
          <p:spPr>
            <a:xfrm flipH="1">
              <a:off x="364495" y="5981701"/>
              <a:ext cx="8960479" cy="53245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 fmla="*/ 2867025 w 2867025"/>
                <a:gd name="connsiteY0" fmla="*/ 4848225 h 4848225"/>
                <a:gd name="connsiteX1" fmla="*/ 9525 w 2867025"/>
                <a:gd name="connsiteY1" fmla="*/ 4848225 h 4848225"/>
                <a:gd name="connsiteX2" fmla="*/ 0 w 2867025"/>
                <a:gd name="connsiteY2" fmla="*/ 0 h 4848225"/>
                <a:gd name="connsiteX0" fmla="*/ 2867025 w 2867025"/>
                <a:gd name="connsiteY0" fmla="*/ 4848225 h 4848225"/>
                <a:gd name="connsiteX1" fmla="*/ 0 w 2867025"/>
                <a:gd name="connsiteY1" fmla="*/ 4848225 h 4848225"/>
                <a:gd name="connsiteX2" fmla="*/ 0 w 2867025"/>
                <a:gd name="connsiteY2" fmla="*/ 0 h 4848225"/>
                <a:gd name="connsiteX0" fmla="*/ 2876550 w 2876550"/>
                <a:gd name="connsiteY0" fmla="*/ 4848225 h 4848225"/>
                <a:gd name="connsiteX1" fmla="*/ 9525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57750"/>
                <a:gd name="connsiteX1" fmla="*/ 666750 w 2876550"/>
                <a:gd name="connsiteY1" fmla="*/ 4857750 h 4857750"/>
                <a:gd name="connsiteX2" fmla="*/ 9525 w 2876550"/>
                <a:gd name="connsiteY2" fmla="*/ 4848225 h 4857750"/>
                <a:gd name="connsiteX3" fmla="*/ 0 w 2876550"/>
                <a:gd name="connsiteY3" fmla="*/ 4333875 h 4857750"/>
                <a:gd name="connsiteX4" fmla="*/ 9525 w 2876550"/>
                <a:gd name="connsiteY4" fmla="*/ 0 h 4857750"/>
                <a:gd name="connsiteX0" fmla="*/ 2876550 w 2876550"/>
                <a:gd name="connsiteY0" fmla="*/ 4848225 h 4848225"/>
                <a:gd name="connsiteX1" fmla="*/ 609600 w 2876550"/>
                <a:gd name="connsiteY1" fmla="*/ 4848225 h 4848225"/>
                <a:gd name="connsiteX2" fmla="*/ 9525 w 2876550"/>
                <a:gd name="connsiteY2" fmla="*/ 4848225 h 4848225"/>
                <a:gd name="connsiteX3" fmla="*/ 0 w 2876550"/>
                <a:gd name="connsiteY3" fmla="*/ 4333875 h 4848225"/>
                <a:gd name="connsiteX4" fmla="*/ 9525 w 2876550"/>
                <a:gd name="connsiteY4"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514350 h 514350"/>
                <a:gd name="connsiteX1" fmla="*/ 609600 w 2876550"/>
                <a:gd name="connsiteY1" fmla="*/ 514350 h 514350"/>
                <a:gd name="connsiteX2" fmla="*/ 0 w 2876550"/>
                <a:gd name="connsiteY2" fmla="*/ 0 h 514350"/>
                <a:gd name="connsiteX0" fmla="*/ 8960479 w 8960479"/>
                <a:gd name="connsiteY0" fmla="*/ 532457 h 532457"/>
                <a:gd name="connsiteX1" fmla="*/ 609600 w 8960479"/>
                <a:gd name="connsiteY1" fmla="*/ 514350 h 532457"/>
                <a:gd name="connsiteX2" fmla="*/ 0 w 8960479"/>
                <a:gd name="connsiteY2" fmla="*/ 0 h 532457"/>
              </a:gdLst>
              <a:ahLst/>
              <a:cxnLst>
                <a:cxn ang="0">
                  <a:pos x="connsiteX0" y="connsiteY0"/>
                </a:cxn>
                <a:cxn ang="0">
                  <a:pos x="connsiteX1" y="connsiteY1"/>
                </a:cxn>
                <a:cxn ang="0">
                  <a:pos x="connsiteX2" y="connsiteY2"/>
                </a:cxn>
              </a:cxnLst>
              <a:rect l="l" t="t" r="r" b="b"/>
              <a:pathLst>
                <a:path w="8960479" h="532457">
                  <a:moveTo>
                    <a:pt x="8960479" y="532457"/>
                  </a:moveTo>
                  <a:lnTo>
                    <a:pt x="609600" y="514350"/>
                  </a:lnTo>
                  <a:cubicBezTo>
                    <a:pt x="130175" y="495300"/>
                    <a:pt x="12700" y="371475"/>
                    <a:pt x="0"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자유형: 도형 81">
              <a:extLst>
                <a:ext uri="{FF2B5EF4-FFF2-40B4-BE49-F238E27FC236}">
                  <a16:creationId xmlns:a16="http://schemas.microsoft.com/office/drawing/2014/main" id="{3A12393F-2F3A-4E59-8122-93380FDAE87F}"/>
                </a:ext>
              </a:extLst>
            </p:cNvPr>
            <p:cNvSpPr/>
            <p:nvPr/>
          </p:nvSpPr>
          <p:spPr>
            <a:xfrm rot="15539898" flipH="1">
              <a:off x="8188901" y="198397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자유형: 도형 82">
              <a:extLst>
                <a:ext uri="{FF2B5EF4-FFF2-40B4-BE49-F238E27FC236}">
                  <a16:creationId xmlns:a16="http://schemas.microsoft.com/office/drawing/2014/main" id="{E2A4A2CD-9BCB-41EA-85F5-9CA5D069C636}"/>
                </a:ext>
              </a:extLst>
            </p:cNvPr>
            <p:cNvSpPr/>
            <p:nvPr/>
          </p:nvSpPr>
          <p:spPr>
            <a:xfrm rot="18639377" flipH="1">
              <a:off x="9223627" y="2564407"/>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자유형: 도형 83">
              <a:extLst>
                <a:ext uri="{FF2B5EF4-FFF2-40B4-BE49-F238E27FC236}">
                  <a16:creationId xmlns:a16="http://schemas.microsoft.com/office/drawing/2014/main" id="{F9E0CFD1-D4FF-4B78-9894-D7F4E7775628}"/>
                </a:ext>
              </a:extLst>
            </p:cNvPr>
            <p:cNvSpPr/>
            <p:nvPr/>
          </p:nvSpPr>
          <p:spPr>
            <a:xfrm rot="2862509" flipH="1">
              <a:off x="8962973" y="2136974"/>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자유형: 도형 84">
              <a:extLst>
                <a:ext uri="{FF2B5EF4-FFF2-40B4-BE49-F238E27FC236}">
                  <a16:creationId xmlns:a16="http://schemas.microsoft.com/office/drawing/2014/main" id="{D7DBF7FB-182D-4720-87B6-C363C6D4D4F3}"/>
                </a:ext>
              </a:extLst>
            </p:cNvPr>
            <p:cNvSpPr/>
            <p:nvPr/>
          </p:nvSpPr>
          <p:spPr>
            <a:xfrm flipH="1">
              <a:off x="9939441" y="2353979"/>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자유형: 도형 85">
              <a:extLst>
                <a:ext uri="{FF2B5EF4-FFF2-40B4-BE49-F238E27FC236}">
                  <a16:creationId xmlns:a16="http://schemas.microsoft.com/office/drawing/2014/main" id="{1CE289A8-6892-40EB-B1C1-3B67B7F9F5D0}"/>
                </a:ext>
              </a:extLst>
            </p:cNvPr>
            <p:cNvSpPr/>
            <p:nvPr/>
          </p:nvSpPr>
          <p:spPr>
            <a:xfrm rot="6484681" flipH="1">
              <a:off x="10224042" y="1895276"/>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자유형: 도형 86">
              <a:extLst>
                <a:ext uri="{FF2B5EF4-FFF2-40B4-BE49-F238E27FC236}">
                  <a16:creationId xmlns:a16="http://schemas.microsoft.com/office/drawing/2014/main" id="{52AE59E6-F601-4009-AA0F-F8695900DE52}"/>
                </a:ext>
              </a:extLst>
            </p:cNvPr>
            <p:cNvSpPr/>
            <p:nvPr/>
          </p:nvSpPr>
          <p:spPr>
            <a:xfrm rot="207043" flipH="1">
              <a:off x="10388631" y="3531233"/>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자유형: 도형 87">
              <a:extLst>
                <a:ext uri="{FF2B5EF4-FFF2-40B4-BE49-F238E27FC236}">
                  <a16:creationId xmlns:a16="http://schemas.microsoft.com/office/drawing/2014/main" id="{434EE86E-1DC1-4AF7-BD69-49E44D5DAD8E}"/>
                </a:ext>
              </a:extLst>
            </p:cNvPr>
            <p:cNvSpPr/>
            <p:nvPr/>
          </p:nvSpPr>
          <p:spPr>
            <a:xfrm rot="6268852" flipH="1">
              <a:off x="9863741" y="349473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자유형: 도형 88">
              <a:extLst>
                <a:ext uri="{FF2B5EF4-FFF2-40B4-BE49-F238E27FC236}">
                  <a16:creationId xmlns:a16="http://schemas.microsoft.com/office/drawing/2014/main" id="{ECF0C71C-53E9-46DA-B151-0BED534DE153}"/>
                </a:ext>
              </a:extLst>
            </p:cNvPr>
            <p:cNvSpPr/>
            <p:nvPr/>
          </p:nvSpPr>
          <p:spPr>
            <a:xfrm rot="14695142" flipH="1">
              <a:off x="8319436" y="3531233"/>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0" name="그룹 89">
              <a:extLst>
                <a:ext uri="{FF2B5EF4-FFF2-40B4-BE49-F238E27FC236}">
                  <a16:creationId xmlns:a16="http://schemas.microsoft.com/office/drawing/2014/main" id="{DA7FA51A-7464-4D0D-8564-022E391121FF}"/>
                </a:ext>
              </a:extLst>
            </p:cNvPr>
            <p:cNvGrpSpPr/>
            <p:nvPr/>
          </p:nvGrpSpPr>
          <p:grpSpPr>
            <a:xfrm rot="19544345">
              <a:off x="6841481" y="1353221"/>
              <a:ext cx="963229" cy="963229"/>
              <a:chOff x="4543248" y="2367182"/>
              <a:chExt cx="1635977" cy="1635977"/>
            </a:xfrm>
          </p:grpSpPr>
          <p:sp>
            <p:nvSpPr>
              <p:cNvPr id="91" name="Teardrop 3">
                <a:extLst>
                  <a:ext uri="{FF2B5EF4-FFF2-40B4-BE49-F238E27FC236}">
                    <a16:creationId xmlns:a16="http://schemas.microsoft.com/office/drawing/2014/main" id="{617C7FEE-5A23-46CA-AE52-848E267B484A}"/>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2" name="Teardrop 3">
                <a:extLst>
                  <a:ext uri="{FF2B5EF4-FFF2-40B4-BE49-F238E27FC236}">
                    <a16:creationId xmlns:a16="http://schemas.microsoft.com/office/drawing/2014/main" id="{E2C31D01-C526-4A0B-A318-BC70FBACDD0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93" name="그룹 92">
              <a:extLst>
                <a:ext uri="{FF2B5EF4-FFF2-40B4-BE49-F238E27FC236}">
                  <a16:creationId xmlns:a16="http://schemas.microsoft.com/office/drawing/2014/main" id="{A2522062-DD81-4481-94EA-36A1BCE8F9A0}"/>
                </a:ext>
              </a:extLst>
            </p:cNvPr>
            <p:cNvGrpSpPr/>
            <p:nvPr/>
          </p:nvGrpSpPr>
          <p:grpSpPr>
            <a:xfrm rot="18779436">
              <a:off x="6579566" y="2881277"/>
              <a:ext cx="1061809" cy="1061809"/>
              <a:chOff x="4543248" y="2367182"/>
              <a:chExt cx="1635977" cy="1635977"/>
            </a:xfrm>
          </p:grpSpPr>
          <p:sp>
            <p:nvSpPr>
              <p:cNvPr id="94" name="Teardrop 3">
                <a:extLst>
                  <a:ext uri="{FF2B5EF4-FFF2-40B4-BE49-F238E27FC236}">
                    <a16:creationId xmlns:a16="http://schemas.microsoft.com/office/drawing/2014/main" id="{F6405CCB-2024-444E-AC40-DB207CFC9621}"/>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5" name="Teardrop 3">
                <a:extLst>
                  <a:ext uri="{FF2B5EF4-FFF2-40B4-BE49-F238E27FC236}">
                    <a16:creationId xmlns:a16="http://schemas.microsoft.com/office/drawing/2014/main" id="{7E7409D7-F65E-4362-A2FF-AD5BE4B3569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96" name="그룹 95">
              <a:extLst>
                <a:ext uri="{FF2B5EF4-FFF2-40B4-BE49-F238E27FC236}">
                  <a16:creationId xmlns:a16="http://schemas.microsoft.com/office/drawing/2014/main" id="{00085AF9-60F3-40D8-BAA7-C4252FE8E32C}"/>
                </a:ext>
              </a:extLst>
            </p:cNvPr>
            <p:cNvGrpSpPr/>
            <p:nvPr/>
          </p:nvGrpSpPr>
          <p:grpSpPr>
            <a:xfrm rot="2700000">
              <a:off x="8885255" y="527280"/>
              <a:ext cx="905411" cy="905411"/>
              <a:chOff x="4543248" y="2367182"/>
              <a:chExt cx="1635977" cy="1635977"/>
            </a:xfrm>
          </p:grpSpPr>
          <p:sp>
            <p:nvSpPr>
              <p:cNvPr id="97" name="Teardrop 3">
                <a:extLst>
                  <a:ext uri="{FF2B5EF4-FFF2-40B4-BE49-F238E27FC236}">
                    <a16:creationId xmlns:a16="http://schemas.microsoft.com/office/drawing/2014/main" id="{4DAD60EA-7615-4999-8815-91990C794707}"/>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8" name="Teardrop 3">
                <a:extLst>
                  <a:ext uri="{FF2B5EF4-FFF2-40B4-BE49-F238E27FC236}">
                    <a16:creationId xmlns:a16="http://schemas.microsoft.com/office/drawing/2014/main" id="{C6FE6BA2-6B97-428E-8279-BB37C6D39872}"/>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99" name="그룹 98">
              <a:extLst>
                <a:ext uri="{FF2B5EF4-FFF2-40B4-BE49-F238E27FC236}">
                  <a16:creationId xmlns:a16="http://schemas.microsoft.com/office/drawing/2014/main" id="{1E98FE80-593F-42AF-995B-B81BC885724D}"/>
                </a:ext>
              </a:extLst>
            </p:cNvPr>
            <p:cNvGrpSpPr/>
            <p:nvPr/>
          </p:nvGrpSpPr>
          <p:grpSpPr>
            <a:xfrm rot="5112435">
              <a:off x="10710700" y="792088"/>
              <a:ext cx="1061809" cy="1061809"/>
              <a:chOff x="4543248" y="2367182"/>
              <a:chExt cx="1635977" cy="1635977"/>
            </a:xfrm>
          </p:grpSpPr>
          <p:sp>
            <p:nvSpPr>
              <p:cNvPr id="100" name="Teardrop 3">
                <a:extLst>
                  <a:ext uri="{FF2B5EF4-FFF2-40B4-BE49-F238E27FC236}">
                    <a16:creationId xmlns:a16="http://schemas.microsoft.com/office/drawing/2014/main" id="{44AB8177-9899-4664-88B4-503EEB6E67C5}"/>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1" name="Teardrop 3">
                <a:extLst>
                  <a:ext uri="{FF2B5EF4-FFF2-40B4-BE49-F238E27FC236}">
                    <a16:creationId xmlns:a16="http://schemas.microsoft.com/office/drawing/2014/main" id="{F825B25A-2DE6-4A30-A3D1-200BEE687E1A}"/>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02" name="그룹 101">
              <a:extLst>
                <a:ext uri="{FF2B5EF4-FFF2-40B4-BE49-F238E27FC236}">
                  <a16:creationId xmlns:a16="http://schemas.microsoft.com/office/drawing/2014/main" id="{940A068C-1E1E-43E1-BC8F-74ACDB758462}"/>
                </a:ext>
              </a:extLst>
            </p:cNvPr>
            <p:cNvGrpSpPr/>
            <p:nvPr/>
          </p:nvGrpSpPr>
          <p:grpSpPr>
            <a:xfrm rot="5112435">
              <a:off x="10836085" y="2585500"/>
              <a:ext cx="811037" cy="811037"/>
              <a:chOff x="4543248" y="2367182"/>
              <a:chExt cx="1635977" cy="1635977"/>
            </a:xfrm>
          </p:grpSpPr>
          <p:sp>
            <p:nvSpPr>
              <p:cNvPr id="103" name="Teardrop 3">
                <a:extLst>
                  <a:ext uri="{FF2B5EF4-FFF2-40B4-BE49-F238E27FC236}">
                    <a16:creationId xmlns:a16="http://schemas.microsoft.com/office/drawing/2014/main" id="{5854CB1A-6184-4D6C-8690-82207B731C8F}"/>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4" name="Teardrop 3">
                <a:extLst>
                  <a:ext uri="{FF2B5EF4-FFF2-40B4-BE49-F238E27FC236}">
                    <a16:creationId xmlns:a16="http://schemas.microsoft.com/office/drawing/2014/main" id="{00EC042D-E075-46B7-AC45-8D12A180EBEA}"/>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05" name="그룹 104">
              <a:extLst>
                <a:ext uri="{FF2B5EF4-FFF2-40B4-BE49-F238E27FC236}">
                  <a16:creationId xmlns:a16="http://schemas.microsoft.com/office/drawing/2014/main" id="{EB86A640-B2EC-441A-8C6B-E5423F144F3E}"/>
                </a:ext>
              </a:extLst>
            </p:cNvPr>
            <p:cNvGrpSpPr/>
            <p:nvPr/>
          </p:nvGrpSpPr>
          <p:grpSpPr>
            <a:xfrm rot="1064011">
              <a:off x="9764170" y="2803559"/>
              <a:ext cx="474037" cy="474037"/>
              <a:chOff x="4543248" y="2367182"/>
              <a:chExt cx="1635977" cy="1635977"/>
            </a:xfrm>
          </p:grpSpPr>
          <p:sp>
            <p:nvSpPr>
              <p:cNvPr id="106" name="Teardrop 3">
                <a:extLst>
                  <a:ext uri="{FF2B5EF4-FFF2-40B4-BE49-F238E27FC236}">
                    <a16:creationId xmlns:a16="http://schemas.microsoft.com/office/drawing/2014/main" id="{A2335886-7842-439D-A748-031F25E906C7}"/>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7" name="Teardrop 3">
                <a:extLst>
                  <a:ext uri="{FF2B5EF4-FFF2-40B4-BE49-F238E27FC236}">
                    <a16:creationId xmlns:a16="http://schemas.microsoft.com/office/drawing/2014/main" id="{A8178134-74F9-43A7-A6F8-825A00C9D982}"/>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08" name="그룹 107">
              <a:extLst>
                <a:ext uri="{FF2B5EF4-FFF2-40B4-BE49-F238E27FC236}">
                  <a16:creationId xmlns:a16="http://schemas.microsoft.com/office/drawing/2014/main" id="{9DCA89BA-02DD-423C-8A19-EAFD2218108A}"/>
                </a:ext>
              </a:extLst>
            </p:cNvPr>
            <p:cNvGrpSpPr/>
            <p:nvPr/>
          </p:nvGrpSpPr>
          <p:grpSpPr>
            <a:xfrm rot="2122767">
              <a:off x="8189439" y="2832926"/>
              <a:ext cx="474037" cy="474037"/>
              <a:chOff x="4543248" y="2367182"/>
              <a:chExt cx="1635977" cy="1635977"/>
            </a:xfrm>
          </p:grpSpPr>
          <p:sp>
            <p:nvSpPr>
              <p:cNvPr id="109" name="Teardrop 3">
                <a:extLst>
                  <a:ext uri="{FF2B5EF4-FFF2-40B4-BE49-F238E27FC236}">
                    <a16:creationId xmlns:a16="http://schemas.microsoft.com/office/drawing/2014/main" id="{82920CF0-E52E-4CBC-8C00-EA577A27C427}"/>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0" name="Teardrop 3">
                <a:extLst>
                  <a:ext uri="{FF2B5EF4-FFF2-40B4-BE49-F238E27FC236}">
                    <a16:creationId xmlns:a16="http://schemas.microsoft.com/office/drawing/2014/main" id="{C79E668C-6C93-4F76-A77F-8224A1ABEF0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1" name="그룹 110">
              <a:extLst>
                <a:ext uri="{FF2B5EF4-FFF2-40B4-BE49-F238E27FC236}">
                  <a16:creationId xmlns:a16="http://schemas.microsoft.com/office/drawing/2014/main" id="{76DCFE5B-57F3-413C-9379-AF4E1CC001B8}"/>
                </a:ext>
              </a:extLst>
            </p:cNvPr>
            <p:cNvGrpSpPr/>
            <p:nvPr/>
          </p:nvGrpSpPr>
          <p:grpSpPr>
            <a:xfrm rot="17124230">
              <a:off x="7528985" y="3752741"/>
              <a:ext cx="474037" cy="474037"/>
              <a:chOff x="4543248" y="2367182"/>
              <a:chExt cx="1635977" cy="1635977"/>
            </a:xfrm>
          </p:grpSpPr>
          <p:sp>
            <p:nvSpPr>
              <p:cNvPr id="112" name="Teardrop 3">
                <a:extLst>
                  <a:ext uri="{FF2B5EF4-FFF2-40B4-BE49-F238E27FC236}">
                    <a16:creationId xmlns:a16="http://schemas.microsoft.com/office/drawing/2014/main" id="{E644BEC3-7C97-4B3D-BBD9-C990BB03DA68}"/>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3" name="Teardrop 3">
                <a:extLst>
                  <a:ext uri="{FF2B5EF4-FFF2-40B4-BE49-F238E27FC236}">
                    <a16:creationId xmlns:a16="http://schemas.microsoft.com/office/drawing/2014/main" id="{5173094E-5C09-466F-AAC6-A34600B031E6}"/>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4" name="그룹 113">
              <a:extLst>
                <a:ext uri="{FF2B5EF4-FFF2-40B4-BE49-F238E27FC236}">
                  <a16:creationId xmlns:a16="http://schemas.microsoft.com/office/drawing/2014/main" id="{7248AE4D-042F-488B-831A-48E522E1BE9D}"/>
                </a:ext>
              </a:extLst>
            </p:cNvPr>
            <p:cNvGrpSpPr/>
            <p:nvPr/>
          </p:nvGrpSpPr>
          <p:grpSpPr>
            <a:xfrm rot="3555004">
              <a:off x="8189438" y="1245645"/>
              <a:ext cx="474037" cy="474037"/>
              <a:chOff x="4543248" y="2367182"/>
              <a:chExt cx="1635977" cy="1635977"/>
            </a:xfrm>
          </p:grpSpPr>
          <p:sp>
            <p:nvSpPr>
              <p:cNvPr id="115" name="Teardrop 3">
                <a:extLst>
                  <a:ext uri="{FF2B5EF4-FFF2-40B4-BE49-F238E27FC236}">
                    <a16:creationId xmlns:a16="http://schemas.microsoft.com/office/drawing/2014/main" id="{6951867F-9638-4CBC-A21B-128BCCAE850F}"/>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6" name="Teardrop 3">
                <a:extLst>
                  <a:ext uri="{FF2B5EF4-FFF2-40B4-BE49-F238E27FC236}">
                    <a16:creationId xmlns:a16="http://schemas.microsoft.com/office/drawing/2014/main" id="{8F719844-56FA-4E9A-B9BB-151ACCCBF9E4}"/>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7" name="그룹 116">
              <a:extLst>
                <a:ext uri="{FF2B5EF4-FFF2-40B4-BE49-F238E27FC236}">
                  <a16:creationId xmlns:a16="http://schemas.microsoft.com/office/drawing/2014/main" id="{4E6908D5-B9F7-4A06-9F5B-463CB82D7FCF}"/>
                </a:ext>
              </a:extLst>
            </p:cNvPr>
            <p:cNvGrpSpPr/>
            <p:nvPr/>
          </p:nvGrpSpPr>
          <p:grpSpPr>
            <a:xfrm rot="17211645">
              <a:off x="7748018" y="2544468"/>
              <a:ext cx="474037" cy="474037"/>
              <a:chOff x="4543248" y="2367182"/>
              <a:chExt cx="1635977" cy="1635977"/>
            </a:xfrm>
          </p:grpSpPr>
          <p:sp>
            <p:nvSpPr>
              <p:cNvPr id="118" name="Teardrop 3">
                <a:extLst>
                  <a:ext uri="{FF2B5EF4-FFF2-40B4-BE49-F238E27FC236}">
                    <a16:creationId xmlns:a16="http://schemas.microsoft.com/office/drawing/2014/main" id="{3FD914B3-4ECB-42EA-8F01-B1ACC5A1C4CA}"/>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9" name="Teardrop 3">
                <a:extLst>
                  <a:ext uri="{FF2B5EF4-FFF2-40B4-BE49-F238E27FC236}">
                    <a16:creationId xmlns:a16="http://schemas.microsoft.com/office/drawing/2014/main" id="{198993AF-890B-4AE9-BF1D-F9851629B93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0" name="그룹 119">
              <a:extLst>
                <a:ext uri="{FF2B5EF4-FFF2-40B4-BE49-F238E27FC236}">
                  <a16:creationId xmlns:a16="http://schemas.microsoft.com/office/drawing/2014/main" id="{CE18FBCE-94FD-4AAE-A22F-2969CB09C833}"/>
                </a:ext>
              </a:extLst>
            </p:cNvPr>
            <p:cNvGrpSpPr/>
            <p:nvPr/>
          </p:nvGrpSpPr>
          <p:grpSpPr>
            <a:xfrm rot="1354960">
              <a:off x="10157495" y="1172849"/>
              <a:ext cx="474037" cy="474037"/>
              <a:chOff x="4543248" y="2367182"/>
              <a:chExt cx="1635977" cy="1635977"/>
            </a:xfrm>
          </p:grpSpPr>
          <p:sp>
            <p:nvSpPr>
              <p:cNvPr id="121" name="Teardrop 3">
                <a:extLst>
                  <a:ext uri="{FF2B5EF4-FFF2-40B4-BE49-F238E27FC236}">
                    <a16:creationId xmlns:a16="http://schemas.microsoft.com/office/drawing/2014/main" id="{8B159280-1121-4280-B005-D2BBE52B787A}"/>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2" name="Teardrop 3">
                <a:extLst>
                  <a:ext uri="{FF2B5EF4-FFF2-40B4-BE49-F238E27FC236}">
                    <a16:creationId xmlns:a16="http://schemas.microsoft.com/office/drawing/2014/main" id="{B0A896CE-B5EF-4F86-9444-BD892B66FC80}"/>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3" name="그룹 122">
              <a:extLst>
                <a:ext uri="{FF2B5EF4-FFF2-40B4-BE49-F238E27FC236}">
                  <a16:creationId xmlns:a16="http://schemas.microsoft.com/office/drawing/2014/main" id="{0467A257-DF0A-4A4D-BBE5-3F054A9D9F82}"/>
                </a:ext>
              </a:extLst>
            </p:cNvPr>
            <p:cNvGrpSpPr/>
            <p:nvPr/>
          </p:nvGrpSpPr>
          <p:grpSpPr>
            <a:xfrm rot="10071635">
              <a:off x="10896734" y="3601874"/>
              <a:ext cx="474037" cy="474037"/>
              <a:chOff x="4543248" y="2367182"/>
              <a:chExt cx="1635977" cy="1635977"/>
            </a:xfrm>
          </p:grpSpPr>
          <p:sp>
            <p:nvSpPr>
              <p:cNvPr id="124" name="Teardrop 3">
                <a:extLst>
                  <a:ext uri="{FF2B5EF4-FFF2-40B4-BE49-F238E27FC236}">
                    <a16:creationId xmlns:a16="http://schemas.microsoft.com/office/drawing/2014/main" id="{771F8953-48D6-4623-A982-65BFF7AF052C}"/>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5" name="Teardrop 3">
                <a:extLst>
                  <a:ext uri="{FF2B5EF4-FFF2-40B4-BE49-F238E27FC236}">
                    <a16:creationId xmlns:a16="http://schemas.microsoft.com/office/drawing/2014/main" id="{9ED85D36-DCA7-422E-B6E7-7955A0126C4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6" name="그룹 125">
              <a:extLst>
                <a:ext uri="{FF2B5EF4-FFF2-40B4-BE49-F238E27FC236}">
                  <a16:creationId xmlns:a16="http://schemas.microsoft.com/office/drawing/2014/main" id="{DBDF5E8D-4CB6-4E8B-B4E7-A84137E7B8AE}"/>
                </a:ext>
              </a:extLst>
            </p:cNvPr>
            <p:cNvGrpSpPr/>
            <p:nvPr/>
          </p:nvGrpSpPr>
          <p:grpSpPr>
            <a:xfrm rot="8556538">
              <a:off x="10516916" y="2248891"/>
              <a:ext cx="474037" cy="474037"/>
              <a:chOff x="4543248" y="2367182"/>
              <a:chExt cx="1635977" cy="1635977"/>
            </a:xfrm>
          </p:grpSpPr>
          <p:sp>
            <p:nvSpPr>
              <p:cNvPr id="127" name="Teardrop 3">
                <a:extLst>
                  <a:ext uri="{FF2B5EF4-FFF2-40B4-BE49-F238E27FC236}">
                    <a16:creationId xmlns:a16="http://schemas.microsoft.com/office/drawing/2014/main" id="{D2844E67-7B9D-493A-B893-A74262CC79B0}"/>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8" name="Teardrop 3">
                <a:extLst>
                  <a:ext uri="{FF2B5EF4-FFF2-40B4-BE49-F238E27FC236}">
                    <a16:creationId xmlns:a16="http://schemas.microsoft.com/office/drawing/2014/main" id="{295EAE0A-7F76-43C2-B032-B53671A42252}"/>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9" name="그룹 128">
              <a:extLst>
                <a:ext uri="{FF2B5EF4-FFF2-40B4-BE49-F238E27FC236}">
                  <a16:creationId xmlns:a16="http://schemas.microsoft.com/office/drawing/2014/main" id="{8C6F50B9-397A-4CF4-98AA-49C604C1585F}"/>
                </a:ext>
              </a:extLst>
            </p:cNvPr>
            <p:cNvGrpSpPr/>
            <p:nvPr/>
          </p:nvGrpSpPr>
          <p:grpSpPr>
            <a:xfrm rot="4494514">
              <a:off x="9494068" y="1900586"/>
              <a:ext cx="474037" cy="474037"/>
              <a:chOff x="4543248" y="2367182"/>
              <a:chExt cx="1635977" cy="1635977"/>
            </a:xfrm>
          </p:grpSpPr>
          <p:sp>
            <p:nvSpPr>
              <p:cNvPr id="130" name="Teardrop 3">
                <a:extLst>
                  <a:ext uri="{FF2B5EF4-FFF2-40B4-BE49-F238E27FC236}">
                    <a16:creationId xmlns:a16="http://schemas.microsoft.com/office/drawing/2014/main" id="{8C956A72-8F36-492F-AD48-CCC41B159328}"/>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1" name="Teardrop 3">
                <a:extLst>
                  <a:ext uri="{FF2B5EF4-FFF2-40B4-BE49-F238E27FC236}">
                    <a16:creationId xmlns:a16="http://schemas.microsoft.com/office/drawing/2014/main" id="{BE5C7319-6B8C-400C-BD7B-3B29C80782E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32" name="그룹 131">
              <a:extLst>
                <a:ext uri="{FF2B5EF4-FFF2-40B4-BE49-F238E27FC236}">
                  <a16:creationId xmlns:a16="http://schemas.microsoft.com/office/drawing/2014/main" id="{165A2902-AC42-43AA-97D1-8F1AB0C4DA5C}"/>
                </a:ext>
              </a:extLst>
            </p:cNvPr>
            <p:cNvGrpSpPr/>
            <p:nvPr/>
          </p:nvGrpSpPr>
          <p:grpSpPr>
            <a:xfrm rot="19971922">
              <a:off x="8598390" y="1717502"/>
              <a:ext cx="474037" cy="474037"/>
              <a:chOff x="4543248" y="2367182"/>
              <a:chExt cx="1635977" cy="1635977"/>
            </a:xfrm>
          </p:grpSpPr>
          <p:sp>
            <p:nvSpPr>
              <p:cNvPr id="133" name="Teardrop 3">
                <a:extLst>
                  <a:ext uri="{FF2B5EF4-FFF2-40B4-BE49-F238E27FC236}">
                    <a16:creationId xmlns:a16="http://schemas.microsoft.com/office/drawing/2014/main" id="{A10E2AC2-BB87-46E3-8A1A-0CDCE8E56C1E}"/>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4" name="Teardrop 3">
                <a:extLst>
                  <a:ext uri="{FF2B5EF4-FFF2-40B4-BE49-F238E27FC236}">
                    <a16:creationId xmlns:a16="http://schemas.microsoft.com/office/drawing/2014/main" id="{C6F30716-2C1F-4060-AACF-E558F45BB573}"/>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sp>
          <p:nvSpPr>
            <p:cNvPr id="135" name="Rectangle 9">
              <a:extLst>
                <a:ext uri="{FF2B5EF4-FFF2-40B4-BE49-F238E27FC236}">
                  <a16:creationId xmlns:a16="http://schemas.microsoft.com/office/drawing/2014/main" id="{1D5BFEC6-3791-47F5-A580-E98EFBDE8301}"/>
                </a:ext>
              </a:extLst>
            </p:cNvPr>
            <p:cNvSpPr/>
            <p:nvPr/>
          </p:nvSpPr>
          <p:spPr>
            <a:xfrm>
              <a:off x="10969717" y="124425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6" name="Rectangle 16">
              <a:extLst>
                <a:ext uri="{FF2B5EF4-FFF2-40B4-BE49-F238E27FC236}">
                  <a16:creationId xmlns:a16="http://schemas.microsoft.com/office/drawing/2014/main" id="{F1D1B5EA-3F30-4320-BFC6-013F3791CCA7}"/>
                </a:ext>
              </a:extLst>
            </p:cNvPr>
            <p:cNvSpPr/>
            <p:nvPr/>
          </p:nvSpPr>
          <p:spPr>
            <a:xfrm>
              <a:off x="7090624" y="3298311"/>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7" name="Rectangle 16">
              <a:extLst>
                <a:ext uri="{FF2B5EF4-FFF2-40B4-BE49-F238E27FC236}">
                  <a16:creationId xmlns:a16="http://schemas.microsoft.com/office/drawing/2014/main" id="{CE203D0E-DC86-4CDF-8FF0-3D49B9007C65}"/>
                </a:ext>
              </a:extLst>
            </p:cNvPr>
            <p:cNvSpPr/>
            <p:nvPr/>
          </p:nvSpPr>
          <p:spPr>
            <a:xfrm rot="2700000">
              <a:off x="11022649" y="286073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8" name="Freeform 18">
              <a:extLst>
                <a:ext uri="{FF2B5EF4-FFF2-40B4-BE49-F238E27FC236}">
                  <a16:creationId xmlns:a16="http://schemas.microsoft.com/office/drawing/2014/main" id="{88247A42-D890-4B80-AAAF-241F7E877F1B}"/>
                </a:ext>
              </a:extLst>
            </p:cNvPr>
            <p:cNvSpPr/>
            <p:nvPr/>
          </p:nvSpPr>
          <p:spPr>
            <a:xfrm>
              <a:off x="7225769" y="1671737"/>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9" name="Rounded Rectangle 5">
              <a:extLst>
                <a:ext uri="{FF2B5EF4-FFF2-40B4-BE49-F238E27FC236}">
                  <a16:creationId xmlns:a16="http://schemas.microsoft.com/office/drawing/2014/main" id="{D9020CF6-4956-4DC2-B42D-E24279368000}"/>
                </a:ext>
              </a:extLst>
            </p:cNvPr>
            <p:cNvSpPr>
              <a:spLocks noChangeAspect="1"/>
            </p:cNvSpPr>
            <p:nvPr/>
          </p:nvSpPr>
          <p:spPr>
            <a:xfrm flipH="1">
              <a:off x="9148241" y="984911"/>
              <a:ext cx="356269" cy="29390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140" name="Group 4">
            <a:extLst>
              <a:ext uri="{FF2B5EF4-FFF2-40B4-BE49-F238E27FC236}">
                <a16:creationId xmlns:a16="http://schemas.microsoft.com/office/drawing/2014/main" id="{0AA84CEE-B9F2-48C6-B7F3-097175B0AB52}"/>
              </a:ext>
            </a:extLst>
          </p:cNvPr>
          <p:cNvGrpSpPr/>
          <p:nvPr/>
        </p:nvGrpSpPr>
        <p:grpSpPr>
          <a:xfrm>
            <a:off x="6490832" y="3158617"/>
            <a:ext cx="1584176" cy="3061053"/>
            <a:chOff x="903020" y="3403687"/>
            <a:chExt cx="1584176" cy="3061053"/>
          </a:xfrm>
        </p:grpSpPr>
        <p:sp>
          <p:nvSpPr>
            <p:cNvPr id="141" name="Trapezoid 19">
              <a:extLst>
                <a:ext uri="{FF2B5EF4-FFF2-40B4-BE49-F238E27FC236}">
                  <a16:creationId xmlns:a16="http://schemas.microsoft.com/office/drawing/2014/main" id="{1A7CCFF7-A387-46D6-A3B3-5759C406FAFC}"/>
                </a:ext>
              </a:extLst>
            </p:cNvPr>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2" name="Group 16">
              <a:extLst>
                <a:ext uri="{FF2B5EF4-FFF2-40B4-BE49-F238E27FC236}">
                  <a16:creationId xmlns:a16="http://schemas.microsoft.com/office/drawing/2014/main" id="{DD88EF51-CA9D-4679-80D1-6101E005CAD1}"/>
                </a:ext>
              </a:extLst>
            </p:cNvPr>
            <p:cNvGrpSpPr/>
            <p:nvPr/>
          </p:nvGrpSpPr>
          <p:grpSpPr>
            <a:xfrm>
              <a:off x="903020" y="3403687"/>
              <a:ext cx="1584176" cy="2282988"/>
              <a:chOff x="967240" y="3289369"/>
              <a:chExt cx="1100200" cy="1585520"/>
            </a:xfrm>
          </p:grpSpPr>
          <p:sp>
            <p:nvSpPr>
              <p:cNvPr id="143" name="Freeform 3">
                <a:extLst>
                  <a:ext uri="{FF2B5EF4-FFF2-40B4-BE49-F238E27FC236}">
                    <a16:creationId xmlns:a16="http://schemas.microsoft.com/office/drawing/2014/main" id="{6C28952A-B73F-460D-9EC1-3C39834504C9}"/>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Freeform 18">
                <a:extLst>
                  <a:ext uri="{FF2B5EF4-FFF2-40B4-BE49-F238E27FC236}">
                    <a16:creationId xmlns:a16="http://schemas.microsoft.com/office/drawing/2014/main" id="{EDD181AD-C26E-42CD-B44B-7FF5CC8D7895}"/>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45" name="그룹 144">
            <a:extLst>
              <a:ext uri="{FF2B5EF4-FFF2-40B4-BE49-F238E27FC236}">
                <a16:creationId xmlns:a16="http://schemas.microsoft.com/office/drawing/2014/main" id="{AC59252B-E9D2-4430-9C2B-467E6AFC6DBC}"/>
              </a:ext>
            </a:extLst>
          </p:cNvPr>
          <p:cNvGrpSpPr/>
          <p:nvPr/>
        </p:nvGrpSpPr>
        <p:grpSpPr>
          <a:xfrm>
            <a:off x="2946377" y="3044230"/>
            <a:ext cx="3341000" cy="3209766"/>
            <a:chOff x="5061430" y="3758690"/>
            <a:chExt cx="2434598" cy="2338967"/>
          </a:xfrm>
        </p:grpSpPr>
        <p:sp>
          <p:nvSpPr>
            <p:cNvPr id="146" name="Freeform 18">
              <a:extLst>
                <a:ext uri="{FF2B5EF4-FFF2-40B4-BE49-F238E27FC236}">
                  <a16:creationId xmlns:a16="http://schemas.microsoft.com/office/drawing/2014/main" id="{7BA8AF3A-801D-4EB1-A6E4-F2BECCB2DB2F}"/>
                </a:ext>
              </a:extLst>
            </p:cNvPr>
            <p:cNvSpPr>
              <a:spLocks/>
            </p:cNvSpPr>
            <p:nvPr/>
          </p:nvSpPr>
          <p:spPr bwMode="auto">
            <a:xfrm flipH="1">
              <a:off x="5438849" y="4047826"/>
              <a:ext cx="1829072" cy="2049831"/>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1800"/>
            </a:p>
          </p:txBody>
        </p:sp>
        <p:grpSp>
          <p:nvGrpSpPr>
            <p:cNvPr id="147" name="그룹 146">
              <a:extLst>
                <a:ext uri="{FF2B5EF4-FFF2-40B4-BE49-F238E27FC236}">
                  <a16:creationId xmlns:a16="http://schemas.microsoft.com/office/drawing/2014/main" id="{BE661FA1-C270-4DBF-8FA0-23029016D157}"/>
                </a:ext>
              </a:extLst>
            </p:cNvPr>
            <p:cNvGrpSpPr/>
            <p:nvPr/>
          </p:nvGrpSpPr>
          <p:grpSpPr>
            <a:xfrm rot="924039">
              <a:off x="5868504" y="4078221"/>
              <a:ext cx="456214" cy="239683"/>
              <a:chOff x="5009213" y="4726700"/>
              <a:chExt cx="538826" cy="283085"/>
            </a:xfrm>
            <a:solidFill>
              <a:schemeClr val="accent1"/>
            </a:solidFill>
          </p:grpSpPr>
          <p:sp>
            <p:nvSpPr>
              <p:cNvPr id="178" name="자유형: 도형 177">
                <a:extLst>
                  <a:ext uri="{FF2B5EF4-FFF2-40B4-BE49-F238E27FC236}">
                    <a16:creationId xmlns:a16="http://schemas.microsoft.com/office/drawing/2014/main" id="{5C757F9C-4D6E-472F-9F9F-511FE1C6A37D}"/>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9" name="자유형: 도형 178">
                <a:extLst>
                  <a:ext uri="{FF2B5EF4-FFF2-40B4-BE49-F238E27FC236}">
                    <a16:creationId xmlns:a16="http://schemas.microsoft.com/office/drawing/2014/main" id="{6F68A5DA-E567-4DCC-8131-DA9FE87481F9}"/>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8" name="그룹 147">
              <a:extLst>
                <a:ext uri="{FF2B5EF4-FFF2-40B4-BE49-F238E27FC236}">
                  <a16:creationId xmlns:a16="http://schemas.microsoft.com/office/drawing/2014/main" id="{7E9FE02B-EFA0-4CEE-84BF-56A8AAFDC5F2}"/>
                </a:ext>
              </a:extLst>
            </p:cNvPr>
            <p:cNvGrpSpPr/>
            <p:nvPr/>
          </p:nvGrpSpPr>
          <p:grpSpPr>
            <a:xfrm rot="21358805">
              <a:off x="5061430" y="4732546"/>
              <a:ext cx="538826" cy="283085"/>
              <a:chOff x="5009213" y="4726700"/>
              <a:chExt cx="538826" cy="283085"/>
            </a:xfrm>
            <a:solidFill>
              <a:schemeClr val="accent2"/>
            </a:solidFill>
          </p:grpSpPr>
          <p:sp>
            <p:nvSpPr>
              <p:cNvPr id="176" name="자유형: 도형 175">
                <a:extLst>
                  <a:ext uri="{FF2B5EF4-FFF2-40B4-BE49-F238E27FC236}">
                    <a16:creationId xmlns:a16="http://schemas.microsoft.com/office/drawing/2014/main" id="{4ACCCD5E-03E8-4781-982C-7EA12DD9474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7" name="자유형: 도형 176">
                <a:extLst>
                  <a:ext uri="{FF2B5EF4-FFF2-40B4-BE49-F238E27FC236}">
                    <a16:creationId xmlns:a16="http://schemas.microsoft.com/office/drawing/2014/main" id="{44A35DFE-03AB-4768-BA88-334FB7E75D11}"/>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9" name="그룹 148">
              <a:extLst>
                <a:ext uri="{FF2B5EF4-FFF2-40B4-BE49-F238E27FC236}">
                  <a16:creationId xmlns:a16="http://schemas.microsoft.com/office/drawing/2014/main" id="{6C64E624-52EE-45F3-B45F-4669E4B5AAAA}"/>
                </a:ext>
              </a:extLst>
            </p:cNvPr>
            <p:cNvGrpSpPr/>
            <p:nvPr/>
          </p:nvGrpSpPr>
          <p:grpSpPr>
            <a:xfrm rot="20279366">
              <a:off x="5212632" y="4463823"/>
              <a:ext cx="485427" cy="255031"/>
              <a:chOff x="5009213" y="4726700"/>
              <a:chExt cx="538826" cy="283085"/>
            </a:xfrm>
            <a:solidFill>
              <a:schemeClr val="accent3"/>
            </a:solidFill>
          </p:grpSpPr>
          <p:sp>
            <p:nvSpPr>
              <p:cNvPr id="174" name="자유형: 도형 173">
                <a:extLst>
                  <a:ext uri="{FF2B5EF4-FFF2-40B4-BE49-F238E27FC236}">
                    <a16:creationId xmlns:a16="http://schemas.microsoft.com/office/drawing/2014/main" id="{9F4AF88F-D546-4520-A4C7-5737FB18750A}"/>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5" name="자유형: 도형 174">
                <a:extLst>
                  <a:ext uri="{FF2B5EF4-FFF2-40B4-BE49-F238E27FC236}">
                    <a16:creationId xmlns:a16="http://schemas.microsoft.com/office/drawing/2014/main" id="{782488D1-2F89-446D-9DA5-D9EEB948B108}"/>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0" name="그룹 149">
              <a:extLst>
                <a:ext uri="{FF2B5EF4-FFF2-40B4-BE49-F238E27FC236}">
                  <a16:creationId xmlns:a16="http://schemas.microsoft.com/office/drawing/2014/main" id="{CCB9A859-7E3E-471B-92DB-0943F214D37B}"/>
                </a:ext>
              </a:extLst>
            </p:cNvPr>
            <p:cNvGrpSpPr/>
            <p:nvPr/>
          </p:nvGrpSpPr>
          <p:grpSpPr>
            <a:xfrm rot="21112536">
              <a:off x="5421233" y="4004717"/>
              <a:ext cx="497110" cy="261169"/>
              <a:chOff x="5009213" y="4726700"/>
              <a:chExt cx="538826" cy="283085"/>
            </a:xfrm>
            <a:solidFill>
              <a:schemeClr val="accent4"/>
            </a:solidFill>
          </p:grpSpPr>
          <p:sp>
            <p:nvSpPr>
              <p:cNvPr id="172" name="자유형: 도형 171">
                <a:extLst>
                  <a:ext uri="{FF2B5EF4-FFF2-40B4-BE49-F238E27FC236}">
                    <a16:creationId xmlns:a16="http://schemas.microsoft.com/office/drawing/2014/main" id="{2941BAA8-DE3D-4562-ADE7-470A5F08A1F5}"/>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3" name="자유형: 도형 172">
                <a:extLst>
                  <a:ext uri="{FF2B5EF4-FFF2-40B4-BE49-F238E27FC236}">
                    <a16:creationId xmlns:a16="http://schemas.microsoft.com/office/drawing/2014/main" id="{FE743DB1-09B7-420D-A27B-75FDF27D2FD7}"/>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1" name="그룹 150">
              <a:extLst>
                <a:ext uri="{FF2B5EF4-FFF2-40B4-BE49-F238E27FC236}">
                  <a16:creationId xmlns:a16="http://schemas.microsoft.com/office/drawing/2014/main" id="{F34B4EDC-0DCA-42AC-B1B2-1D68A967DBAA}"/>
                </a:ext>
              </a:extLst>
            </p:cNvPr>
            <p:cNvGrpSpPr/>
            <p:nvPr/>
          </p:nvGrpSpPr>
          <p:grpSpPr>
            <a:xfrm rot="2144580">
              <a:off x="7039814" y="4453062"/>
              <a:ext cx="456214" cy="239683"/>
              <a:chOff x="5009213" y="4726700"/>
              <a:chExt cx="538826" cy="283085"/>
            </a:xfrm>
            <a:solidFill>
              <a:schemeClr val="accent1"/>
            </a:solidFill>
          </p:grpSpPr>
          <p:sp>
            <p:nvSpPr>
              <p:cNvPr id="170" name="자유형: 도형 169">
                <a:extLst>
                  <a:ext uri="{FF2B5EF4-FFF2-40B4-BE49-F238E27FC236}">
                    <a16:creationId xmlns:a16="http://schemas.microsoft.com/office/drawing/2014/main" id="{40100B01-3FBB-4EA8-8DC0-DB04A9EF37D6}"/>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1" name="자유형: 도형 170">
                <a:extLst>
                  <a:ext uri="{FF2B5EF4-FFF2-40B4-BE49-F238E27FC236}">
                    <a16:creationId xmlns:a16="http://schemas.microsoft.com/office/drawing/2014/main" id="{A2695491-EB69-4899-8727-69AB3B0E7B53}"/>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2" name="그룹 151">
              <a:extLst>
                <a:ext uri="{FF2B5EF4-FFF2-40B4-BE49-F238E27FC236}">
                  <a16:creationId xmlns:a16="http://schemas.microsoft.com/office/drawing/2014/main" id="{46522B0E-B893-41F7-B4AE-D32145756735}"/>
                </a:ext>
              </a:extLst>
            </p:cNvPr>
            <p:cNvGrpSpPr/>
            <p:nvPr/>
          </p:nvGrpSpPr>
          <p:grpSpPr>
            <a:xfrm rot="1997705">
              <a:off x="6114158" y="3758690"/>
              <a:ext cx="538826" cy="283085"/>
              <a:chOff x="5009213" y="4726700"/>
              <a:chExt cx="538826" cy="283085"/>
            </a:xfrm>
            <a:solidFill>
              <a:schemeClr val="accent2"/>
            </a:solidFill>
          </p:grpSpPr>
          <p:sp>
            <p:nvSpPr>
              <p:cNvPr id="168" name="자유형: 도형 167">
                <a:extLst>
                  <a:ext uri="{FF2B5EF4-FFF2-40B4-BE49-F238E27FC236}">
                    <a16:creationId xmlns:a16="http://schemas.microsoft.com/office/drawing/2014/main" id="{51A464F3-6E8D-4052-BA30-5BDC1F45642E}"/>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9" name="자유형: 도형 168">
                <a:extLst>
                  <a:ext uri="{FF2B5EF4-FFF2-40B4-BE49-F238E27FC236}">
                    <a16:creationId xmlns:a16="http://schemas.microsoft.com/office/drawing/2014/main" id="{495AF11C-8EF6-4067-8A32-D01A9CE432EB}"/>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3" name="그룹 152">
              <a:extLst>
                <a:ext uri="{FF2B5EF4-FFF2-40B4-BE49-F238E27FC236}">
                  <a16:creationId xmlns:a16="http://schemas.microsoft.com/office/drawing/2014/main" id="{D68D74A3-C943-4EBD-B419-527D4315DAAB}"/>
                </a:ext>
              </a:extLst>
            </p:cNvPr>
            <p:cNvGrpSpPr/>
            <p:nvPr/>
          </p:nvGrpSpPr>
          <p:grpSpPr>
            <a:xfrm>
              <a:off x="6501932" y="4181269"/>
              <a:ext cx="485427" cy="255031"/>
              <a:chOff x="5009213" y="4726700"/>
              <a:chExt cx="538826" cy="283085"/>
            </a:xfrm>
            <a:solidFill>
              <a:schemeClr val="accent3"/>
            </a:solidFill>
          </p:grpSpPr>
          <p:sp>
            <p:nvSpPr>
              <p:cNvPr id="166" name="자유형: 도형 165">
                <a:extLst>
                  <a:ext uri="{FF2B5EF4-FFF2-40B4-BE49-F238E27FC236}">
                    <a16:creationId xmlns:a16="http://schemas.microsoft.com/office/drawing/2014/main" id="{ACC5CC4A-AE9F-469F-8282-5D2948C2934F}"/>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7" name="자유형: 도형 166">
                <a:extLst>
                  <a:ext uri="{FF2B5EF4-FFF2-40B4-BE49-F238E27FC236}">
                    <a16:creationId xmlns:a16="http://schemas.microsoft.com/office/drawing/2014/main" id="{58050BE2-3D3E-4495-B6BC-748ED42C8435}"/>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4" name="그룹 153">
              <a:extLst>
                <a:ext uri="{FF2B5EF4-FFF2-40B4-BE49-F238E27FC236}">
                  <a16:creationId xmlns:a16="http://schemas.microsoft.com/office/drawing/2014/main" id="{639074C2-D057-45CA-8049-81BA66B7A6AD}"/>
                </a:ext>
              </a:extLst>
            </p:cNvPr>
            <p:cNvGrpSpPr/>
            <p:nvPr/>
          </p:nvGrpSpPr>
          <p:grpSpPr>
            <a:xfrm rot="1833331">
              <a:off x="6814541" y="3988441"/>
              <a:ext cx="497110" cy="261169"/>
              <a:chOff x="5009213" y="4726700"/>
              <a:chExt cx="538826" cy="283085"/>
            </a:xfrm>
            <a:solidFill>
              <a:schemeClr val="accent4"/>
            </a:solidFill>
          </p:grpSpPr>
          <p:sp>
            <p:nvSpPr>
              <p:cNvPr id="164" name="자유형: 도형 163">
                <a:extLst>
                  <a:ext uri="{FF2B5EF4-FFF2-40B4-BE49-F238E27FC236}">
                    <a16:creationId xmlns:a16="http://schemas.microsoft.com/office/drawing/2014/main" id="{EF002927-7A60-4121-B37E-348FCA59FAA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5" name="자유형: 도형 164">
                <a:extLst>
                  <a:ext uri="{FF2B5EF4-FFF2-40B4-BE49-F238E27FC236}">
                    <a16:creationId xmlns:a16="http://schemas.microsoft.com/office/drawing/2014/main" id="{6505C635-02A1-4A85-AD43-F98282DEF8B2}"/>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5" name="그룹 154">
              <a:extLst>
                <a:ext uri="{FF2B5EF4-FFF2-40B4-BE49-F238E27FC236}">
                  <a16:creationId xmlns:a16="http://schemas.microsoft.com/office/drawing/2014/main" id="{652F8EF2-CF05-4C19-86B2-DAE89B4A04CF}"/>
                </a:ext>
              </a:extLst>
            </p:cNvPr>
            <p:cNvGrpSpPr/>
            <p:nvPr/>
          </p:nvGrpSpPr>
          <p:grpSpPr>
            <a:xfrm rot="3178556">
              <a:off x="6825166" y="4741342"/>
              <a:ext cx="538826" cy="283085"/>
              <a:chOff x="5009213" y="4726700"/>
              <a:chExt cx="538826" cy="283085"/>
            </a:xfrm>
            <a:solidFill>
              <a:schemeClr val="accent2"/>
            </a:solidFill>
          </p:grpSpPr>
          <p:sp>
            <p:nvSpPr>
              <p:cNvPr id="162" name="자유형: 도형 161">
                <a:extLst>
                  <a:ext uri="{FF2B5EF4-FFF2-40B4-BE49-F238E27FC236}">
                    <a16:creationId xmlns:a16="http://schemas.microsoft.com/office/drawing/2014/main" id="{C6ADBB12-1AF4-420D-9A6B-093C8B830ECC}"/>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3" name="자유형: 도형 162">
                <a:extLst>
                  <a:ext uri="{FF2B5EF4-FFF2-40B4-BE49-F238E27FC236}">
                    <a16:creationId xmlns:a16="http://schemas.microsoft.com/office/drawing/2014/main" id="{510B0EC1-7E53-498D-AF4E-1BB36C6D991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6" name="그룹 155">
              <a:extLst>
                <a:ext uri="{FF2B5EF4-FFF2-40B4-BE49-F238E27FC236}">
                  <a16:creationId xmlns:a16="http://schemas.microsoft.com/office/drawing/2014/main" id="{2D44E225-935C-4B8B-B781-0C7CDD7A7F2B}"/>
                </a:ext>
              </a:extLst>
            </p:cNvPr>
            <p:cNvGrpSpPr/>
            <p:nvPr/>
          </p:nvGrpSpPr>
          <p:grpSpPr>
            <a:xfrm rot="2144580">
              <a:off x="5822128" y="4652923"/>
              <a:ext cx="456214" cy="239683"/>
              <a:chOff x="5009213" y="4726700"/>
              <a:chExt cx="538826" cy="283085"/>
            </a:xfrm>
            <a:solidFill>
              <a:schemeClr val="accent1"/>
            </a:solidFill>
          </p:grpSpPr>
          <p:sp>
            <p:nvSpPr>
              <p:cNvPr id="160" name="자유형: 도형 159">
                <a:extLst>
                  <a:ext uri="{FF2B5EF4-FFF2-40B4-BE49-F238E27FC236}">
                    <a16:creationId xmlns:a16="http://schemas.microsoft.com/office/drawing/2014/main" id="{E81C259D-5EDD-4148-A796-73A6430D71E6}"/>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1" name="자유형: 도형 160">
                <a:extLst>
                  <a:ext uri="{FF2B5EF4-FFF2-40B4-BE49-F238E27FC236}">
                    <a16:creationId xmlns:a16="http://schemas.microsoft.com/office/drawing/2014/main" id="{FC09A131-00A6-449B-BBF3-29942DB3BEB5}"/>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7" name="그룹 156">
              <a:extLst>
                <a:ext uri="{FF2B5EF4-FFF2-40B4-BE49-F238E27FC236}">
                  <a16:creationId xmlns:a16="http://schemas.microsoft.com/office/drawing/2014/main" id="{185060D6-DD69-4846-AD0F-DF126E452276}"/>
                </a:ext>
              </a:extLst>
            </p:cNvPr>
            <p:cNvGrpSpPr/>
            <p:nvPr/>
          </p:nvGrpSpPr>
          <p:grpSpPr>
            <a:xfrm rot="924039">
              <a:off x="6318536" y="4595384"/>
              <a:ext cx="456214" cy="239683"/>
              <a:chOff x="5009213" y="4726700"/>
              <a:chExt cx="538826" cy="283085"/>
            </a:xfrm>
            <a:solidFill>
              <a:schemeClr val="accent1"/>
            </a:solidFill>
          </p:grpSpPr>
          <p:sp>
            <p:nvSpPr>
              <p:cNvPr id="158" name="자유형: 도형 157">
                <a:extLst>
                  <a:ext uri="{FF2B5EF4-FFF2-40B4-BE49-F238E27FC236}">
                    <a16:creationId xmlns:a16="http://schemas.microsoft.com/office/drawing/2014/main" id="{2A188D14-D93E-4C81-8755-D24C74E2ABC6}"/>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9" name="자유형: 도형 158">
                <a:extLst>
                  <a:ext uri="{FF2B5EF4-FFF2-40B4-BE49-F238E27FC236}">
                    <a16:creationId xmlns:a16="http://schemas.microsoft.com/office/drawing/2014/main" id="{795E6A38-B897-4E3D-B061-9A3F4550204A}"/>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80" name="그룹 179">
            <a:extLst>
              <a:ext uri="{FF2B5EF4-FFF2-40B4-BE49-F238E27FC236}">
                <a16:creationId xmlns:a16="http://schemas.microsoft.com/office/drawing/2014/main" id="{DCAF283E-B99B-483F-8890-8E39A18CF866}"/>
              </a:ext>
            </a:extLst>
          </p:cNvPr>
          <p:cNvGrpSpPr/>
          <p:nvPr/>
        </p:nvGrpSpPr>
        <p:grpSpPr>
          <a:xfrm>
            <a:off x="788295" y="3227388"/>
            <a:ext cx="1934637" cy="2885841"/>
            <a:chOff x="9489281" y="3235423"/>
            <a:chExt cx="1998856" cy="2981634"/>
          </a:xfrm>
        </p:grpSpPr>
        <p:grpSp>
          <p:nvGrpSpPr>
            <p:cNvPr id="181" name="그룹 180">
              <a:extLst>
                <a:ext uri="{FF2B5EF4-FFF2-40B4-BE49-F238E27FC236}">
                  <a16:creationId xmlns:a16="http://schemas.microsoft.com/office/drawing/2014/main" id="{0416954E-D9C4-4153-BBEA-4D1C43B8477F}"/>
                </a:ext>
              </a:extLst>
            </p:cNvPr>
            <p:cNvGrpSpPr/>
            <p:nvPr/>
          </p:nvGrpSpPr>
          <p:grpSpPr>
            <a:xfrm>
              <a:off x="10076677" y="5237374"/>
              <a:ext cx="1137987" cy="979683"/>
              <a:chOff x="10076677" y="5237374"/>
              <a:chExt cx="1137987" cy="979683"/>
            </a:xfrm>
          </p:grpSpPr>
          <p:grpSp>
            <p:nvGrpSpPr>
              <p:cNvPr id="197" name="Group 7">
                <a:extLst>
                  <a:ext uri="{FF2B5EF4-FFF2-40B4-BE49-F238E27FC236}">
                    <a16:creationId xmlns:a16="http://schemas.microsoft.com/office/drawing/2014/main" id="{3A3848F6-4088-4BD8-B041-DF1528CA53FB}"/>
                  </a:ext>
                </a:extLst>
              </p:cNvPr>
              <p:cNvGrpSpPr/>
              <p:nvPr/>
            </p:nvGrpSpPr>
            <p:grpSpPr>
              <a:xfrm>
                <a:off x="10076677" y="5237374"/>
                <a:ext cx="1137987" cy="979683"/>
                <a:chOff x="5580112" y="4160675"/>
                <a:chExt cx="2016224" cy="1735751"/>
              </a:xfrm>
            </p:grpSpPr>
            <p:sp>
              <p:nvSpPr>
                <p:cNvPr id="199" name="Trapezoid 1">
                  <a:extLst>
                    <a:ext uri="{FF2B5EF4-FFF2-40B4-BE49-F238E27FC236}">
                      <a16:creationId xmlns:a16="http://schemas.microsoft.com/office/drawing/2014/main" id="{9E7C0275-0080-458A-9422-B4FA498EF0A1}"/>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0" name="Trapezoid 6">
                  <a:extLst>
                    <a:ext uri="{FF2B5EF4-FFF2-40B4-BE49-F238E27FC236}">
                      <a16:creationId xmlns:a16="http://schemas.microsoft.com/office/drawing/2014/main" id="{8A7E73FB-DF87-4481-927F-9D372E6FAFE3}"/>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1" name="Oval 5">
                  <a:extLst>
                    <a:ext uri="{FF2B5EF4-FFF2-40B4-BE49-F238E27FC236}">
                      <a16:creationId xmlns:a16="http://schemas.microsoft.com/office/drawing/2014/main" id="{0094CF2D-78BA-4395-9AA6-196013584252}"/>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98" name="Chord 23">
                <a:extLst>
                  <a:ext uri="{FF2B5EF4-FFF2-40B4-BE49-F238E27FC236}">
                    <a16:creationId xmlns:a16="http://schemas.microsoft.com/office/drawing/2014/main" id="{95BAD8FE-3C1B-4701-8B1F-B967153A3AC1}"/>
                  </a:ext>
                </a:extLst>
              </p:cNvPr>
              <p:cNvSpPr/>
              <p:nvPr/>
            </p:nvSpPr>
            <p:spPr>
              <a:xfrm>
                <a:off x="10344068" y="5259227"/>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82" name="그룹 181">
              <a:extLst>
                <a:ext uri="{FF2B5EF4-FFF2-40B4-BE49-F238E27FC236}">
                  <a16:creationId xmlns:a16="http://schemas.microsoft.com/office/drawing/2014/main" id="{4F5A230C-5812-4E87-BA25-27C2212C2FC8}"/>
                </a:ext>
              </a:extLst>
            </p:cNvPr>
            <p:cNvGrpSpPr/>
            <p:nvPr/>
          </p:nvGrpSpPr>
          <p:grpSpPr>
            <a:xfrm>
              <a:off x="9489281" y="3235423"/>
              <a:ext cx="1998856" cy="2055624"/>
              <a:chOff x="9498806" y="3311273"/>
              <a:chExt cx="1998856" cy="2055624"/>
            </a:xfrm>
          </p:grpSpPr>
          <p:sp>
            <p:nvSpPr>
              <p:cNvPr id="183" name="Freeform 9">
                <a:extLst>
                  <a:ext uri="{FF2B5EF4-FFF2-40B4-BE49-F238E27FC236}">
                    <a16:creationId xmlns:a16="http://schemas.microsoft.com/office/drawing/2014/main" id="{1A4D8D6B-37F6-421B-9253-2ED5CDBA4CA9}"/>
                  </a:ext>
                </a:extLst>
              </p:cNvPr>
              <p:cNvSpPr/>
              <p:nvPr/>
            </p:nvSpPr>
            <p:spPr>
              <a:xfrm>
                <a:off x="10435912" y="3742328"/>
                <a:ext cx="289282" cy="1624569"/>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02209" y="1701890"/>
                      <a:pt x="139567" y="1464322"/>
                    </a:cubicBezTo>
                    <a:cubicBezTo>
                      <a:pt x="80011" y="1200797"/>
                      <a:pt x="191096" y="899335"/>
                      <a:pt x="309219" y="631477"/>
                    </a:cubicBezTo>
                    <a:cubicBezTo>
                      <a:pt x="380273" y="429608"/>
                      <a:pt x="419680" y="335791"/>
                      <a:pt x="266867" y="6095"/>
                    </a:cubicBezTo>
                    <a:cubicBezTo>
                      <a:pt x="208830" y="4063"/>
                      <a:pt x="194699" y="2032"/>
                      <a:pt x="1366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4" name="그룹 183">
                <a:extLst>
                  <a:ext uri="{FF2B5EF4-FFF2-40B4-BE49-F238E27FC236}">
                    <a16:creationId xmlns:a16="http://schemas.microsoft.com/office/drawing/2014/main" id="{C782B965-C67A-4988-A716-B720D3D4CEC4}"/>
                  </a:ext>
                </a:extLst>
              </p:cNvPr>
              <p:cNvGrpSpPr/>
              <p:nvPr/>
            </p:nvGrpSpPr>
            <p:grpSpPr>
              <a:xfrm>
                <a:off x="9498806" y="3311273"/>
                <a:ext cx="1998856" cy="1963514"/>
                <a:chOff x="9498806" y="3311273"/>
                <a:chExt cx="1998856" cy="1963514"/>
              </a:xfrm>
            </p:grpSpPr>
            <p:grpSp>
              <p:nvGrpSpPr>
                <p:cNvPr id="185" name="Group 2">
                  <a:extLst>
                    <a:ext uri="{FF2B5EF4-FFF2-40B4-BE49-F238E27FC236}">
                      <a16:creationId xmlns:a16="http://schemas.microsoft.com/office/drawing/2014/main" id="{F269D638-DD26-4580-A1D6-F61843FA214D}"/>
                    </a:ext>
                  </a:extLst>
                </p:cNvPr>
                <p:cNvGrpSpPr/>
                <p:nvPr/>
              </p:nvGrpSpPr>
              <p:grpSpPr>
                <a:xfrm rot="15300000">
                  <a:off x="9647135" y="4453947"/>
                  <a:ext cx="672511" cy="969170"/>
                  <a:chOff x="967240" y="3289369"/>
                  <a:chExt cx="1100200" cy="1585520"/>
                </a:xfrm>
              </p:grpSpPr>
              <p:sp>
                <p:nvSpPr>
                  <p:cNvPr id="195" name="Freeform 3">
                    <a:extLst>
                      <a:ext uri="{FF2B5EF4-FFF2-40B4-BE49-F238E27FC236}">
                        <a16:creationId xmlns:a16="http://schemas.microsoft.com/office/drawing/2014/main" id="{4525FE6A-1C22-42C4-94A2-F6FAA6AA69D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Freeform 4">
                    <a:extLst>
                      <a:ext uri="{FF2B5EF4-FFF2-40B4-BE49-F238E27FC236}">
                        <a16:creationId xmlns:a16="http://schemas.microsoft.com/office/drawing/2014/main" id="{79E522D8-2C13-4657-AC16-DE365787B44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6" name="Freeform 13">
                  <a:extLst>
                    <a:ext uri="{FF2B5EF4-FFF2-40B4-BE49-F238E27FC236}">
                      <a16:creationId xmlns:a16="http://schemas.microsoft.com/office/drawing/2014/main" id="{D5E7C490-6A98-4B3A-AD86-A02799BF6D97}"/>
                    </a:ext>
                  </a:extLst>
                </p:cNvPr>
                <p:cNvSpPr/>
                <p:nvPr/>
              </p:nvSpPr>
              <p:spPr>
                <a:xfrm rot="4407011">
                  <a:off x="10918637" y="3366457"/>
                  <a:ext cx="290163" cy="81718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7" name="Group 15">
                  <a:extLst>
                    <a:ext uri="{FF2B5EF4-FFF2-40B4-BE49-F238E27FC236}">
                      <a16:creationId xmlns:a16="http://schemas.microsoft.com/office/drawing/2014/main" id="{B6017AF8-13A1-4478-9F5A-B834F058856B}"/>
                    </a:ext>
                  </a:extLst>
                </p:cNvPr>
                <p:cNvGrpSpPr/>
                <p:nvPr/>
              </p:nvGrpSpPr>
              <p:grpSpPr>
                <a:xfrm rot="5400000">
                  <a:off x="10675128" y="4128426"/>
                  <a:ext cx="577045" cy="831590"/>
                  <a:chOff x="967240" y="3289369"/>
                  <a:chExt cx="1100200" cy="1585520"/>
                </a:xfrm>
              </p:grpSpPr>
              <p:sp>
                <p:nvSpPr>
                  <p:cNvPr id="193" name="Freeform 16">
                    <a:extLst>
                      <a:ext uri="{FF2B5EF4-FFF2-40B4-BE49-F238E27FC236}">
                        <a16:creationId xmlns:a16="http://schemas.microsoft.com/office/drawing/2014/main" id="{F12453E7-9080-4D1E-9D91-554E0D8059A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4" name="Freeform 17">
                    <a:extLst>
                      <a:ext uri="{FF2B5EF4-FFF2-40B4-BE49-F238E27FC236}">
                        <a16:creationId xmlns:a16="http://schemas.microsoft.com/office/drawing/2014/main" id="{7C2015FE-BF03-4A01-8FB1-00C2ED0729C4}"/>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8" name="Freeform 19">
                  <a:extLst>
                    <a:ext uri="{FF2B5EF4-FFF2-40B4-BE49-F238E27FC236}">
                      <a16:creationId xmlns:a16="http://schemas.microsoft.com/office/drawing/2014/main" id="{21A24DFB-E3F3-4E94-B974-0BE55C7641FC}"/>
                    </a:ext>
                  </a:extLst>
                </p:cNvPr>
                <p:cNvSpPr/>
                <p:nvPr/>
              </p:nvSpPr>
              <p:spPr>
                <a:xfrm rot="3762166">
                  <a:off x="10883440" y="4518509"/>
                  <a:ext cx="321894" cy="906551"/>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9" name="Freeform 20">
                  <a:extLst>
                    <a:ext uri="{FF2B5EF4-FFF2-40B4-BE49-F238E27FC236}">
                      <a16:creationId xmlns:a16="http://schemas.microsoft.com/office/drawing/2014/main" id="{5BACB161-EB4B-4EAD-AD8E-0F275BD84B1E}"/>
                    </a:ext>
                  </a:extLst>
                </p:cNvPr>
                <p:cNvSpPr/>
                <p:nvPr/>
              </p:nvSpPr>
              <p:spPr>
                <a:xfrm rot="6040617" flipV="1">
                  <a:off x="9893194" y="3712846"/>
                  <a:ext cx="344847" cy="97119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0" name="Group 15">
                  <a:extLst>
                    <a:ext uri="{FF2B5EF4-FFF2-40B4-BE49-F238E27FC236}">
                      <a16:creationId xmlns:a16="http://schemas.microsoft.com/office/drawing/2014/main" id="{106CA324-D68D-42B0-91D8-8FF1D77EE864}"/>
                    </a:ext>
                  </a:extLst>
                </p:cNvPr>
                <p:cNvGrpSpPr/>
                <p:nvPr/>
              </p:nvGrpSpPr>
              <p:grpSpPr>
                <a:xfrm rot="18284720">
                  <a:off x="10094144" y="3209875"/>
                  <a:ext cx="459730" cy="662525"/>
                  <a:chOff x="967240" y="3289369"/>
                  <a:chExt cx="1100200" cy="1585520"/>
                </a:xfrm>
              </p:grpSpPr>
              <p:sp>
                <p:nvSpPr>
                  <p:cNvPr id="191" name="Freeform 16">
                    <a:extLst>
                      <a:ext uri="{FF2B5EF4-FFF2-40B4-BE49-F238E27FC236}">
                        <a16:creationId xmlns:a16="http://schemas.microsoft.com/office/drawing/2014/main" id="{B15438B2-8677-41DC-B39F-FED05032B122}"/>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2" name="Freeform 17">
                    <a:extLst>
                      <a:ext uri="{FF2B5EF4-FFF2-40B4-BE49-F238E27FC236}">
                        <a16:creationId xmlns:a16="http://schemas.microsoft.com/office/drawing/2014/main" id="{F3AE16AA-A002-4E23-AF9B-7498697B9EE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grpSp>
        <p:nvGrpSpPr>
          <p:cNvPr id="202" name="그룹 201">
            <a:extLst>
              <a:ext uri="{FF2B5EF4-FFF2-40B4-BE49-F238E27FC236}">
                <a16:creationId xmlns:a16="http://schemas.microsoft.com/office/drawing/2014/main" id="{356B2501-F518-41DB-8B22-273259B219B1}"/>
              </a:ext>
            </a:extLst>
          </p:cNvPr>
          <p:cNvGrpSpPr/>
          <p:nvPr/>
        </p:nvGrpSpPr>
        <p:grpSpPr>
          <a:xfrm>
            <a:off x="52218" y="968911"/>
            <a:ext cx="4570026" cy="2732374"/>
            <a:chOff x="3683741" y="2065267"/>
            <a:chExt cx="4921145" cy="2942304"/>
          </a:xfrm>
        </p:grpSpPr>
        <p:grpSp>
          <p:nvGrpSpPr>
            <p:cNvPr id="203" name="그룹 202">
              <a:extLst>
                <a:ext uri="{FF2B5EF4-FFF2-40B4-BE49-F238E27FC236}">
                  <a16:creationId xmlns:a16="http://schemas.microsoft.com/office/drawing/2014/main" id="{749B46B3-730A-4E2F-B30A-75586E8A153E}"/>
                </a:ext>
              </a:extLst>
            </p:cNvPr>
            <p:cNvGrpSpPr/>
            <p:nvPr/>
          </p:nvGrpSpPr>
          <p:grpSpPr>
            <a:xfrm rot="712870">
              <a:off x="3683741" y="2065267"/>
              <a:ext cx="3575325" cy="1868899"/>
              <a:chOff x="1978345" y="2203258"/>
              <a:chExt cx="3164651" cy="1654231"/>
            </a:xfrm>
          </p:grpSpPr>
          <p:sp>
            <p:nvSpPr>
              <p:cNvPr id="209" name="자유형: 도형 208">
                <a:extLst>
                  <a:ext uri="{FF2B5EF4-FFF2-40B4-BE49-F238E27FC236}">
                    <a16:creationId xmlns:a16="http://schemas.microsoft.com/office/drawing/2014/main" id="{B2AC52E8-3E06-4A7D-8AAA-9D8766315378}"/>
                  </a:ext>
                </a:extLst>
              </p:cNvPr>
              <p:cNvSpPr/>
              <p:nvPr/>
            </p:nvSpPr>
            <p:spPr>
              <a:xfrm rot="1231697">
                <a:off x="2608161" y="2468990"/>
                <a:ext cx="2534835" cy="1388499"/>
              </a:xfrm>
              <a:custGeom>
                <a:avLst/>
                <a:gdLst>
                  <a:gd name="connsiteX0" fmla="*/ 679840 w 2951501"/>
                  <a:gd name="connsiteY0" fmla="*/ 1516490 h 1616735"/>
                  <a:gd name="connsiteX1" fmla="*/ 1817700 w 2951501"/>
                  <a:gd name="connsiteY1" fmla="*/ 1516490 h 1616735"/>
                  <a:gd name="connsiteX2" fmla="*/ 1817700 w 2951501"/>
                  <a:gd name="connsiteY2" fmla="*/ 1567623 h 1616735"/>
                  <a:gd name="connsiteX3" fmla="*/ 1774636 w 2951501"/>
                  <a:gd name="connsiteY3" fmla="*/ 1616735 h 1616735"/>
                  <a:gd name="connsiteX4" fmla="*/ 722905 w 2951501"/>
                  <a:gd name="connsiteY4" fmla="*/ 1616735 h 1616735"/>
                  <a:gd name="connsiteX5" fmla="*/ 679840 w 2951501"/>
                  <a:gd name="connsiteY5" fmla="*/ 1567623 h 1616735"/>
                  <a:gd name="connsiteX6" fmla="*/ 679840 w 2951501"/>
                  <a:gd name="connsiteY6" fmla="*/ 1407500 h 1616735"/>
                  <a:gd name="connsiteX7" fmla="*/ 1817700 w 2951501"/>
                  <a:gd name="connsiteY7" fmla="*/ 1407500 h 1616735"/>
                  <a:gd name="connsiteX8" fmla="*/ 1817700 w 2951501"/>
                  <a:gd name="connsiteY8" fmla="*/ 1472848 h 1616735"/>
                  <a:gd name="connsiteX9" fmla="*/ 679840 w 2951501"/>
                  <a:gd name="connsiteY9" fmla="*/ 1472848 h 1616735"/>
                  <a:gd name="connsiteX10" fmla="*/ 1817700 w 2951501"/>
                  <a:gd name="connsiteY10" fmla="*/ 611112 h 1616735"/>
                  <a:gd name="connsiteX11" fmla="*/ 1817700 w 2951501"/>
                  <a:gd name="connsiteY11" fmla="*/ 973623 h 1616735"/>
                  <a:gd name="connsiteX12" fmla="*/ 2224001 w 2951501"/>
                  <a:gd name="connsiteY12" fmla="*/ 611112 h 1616735"/>
                  <a:gd name="connsiteX13" fmla="*/ 449189 w 2951501"/>
                  <a:gd name="connsiteY13" fmla="*/ 386587 h 1616735"/>
                  <a:gd name="connsiteX14" fmla="*/ 239392 w 2951501"/>
                  <a:gd name="connsiteY14" fmla="*/ 437793 h 1616735"/>
                  <a:gd name="connsiteX15" fmla="*/ 127717 w 2951501"/>
                  <a:gd name="connsiteY15" fmla="*/ 563345 h 1616735"/>
                  <a:gd name="connsiteX16" fmla="*/ 119224 w 2951501"/>
                  <a:gd name="connsiteY16" fmla="*/ 813828 h 1616735"/>
                  <a:gd name="connsiteX17" fmla="*/ 118041 w 2951501"/>
                  <a:gd name="connsiteY17" fmla="*/ 814226 h 1616735"/>
                  <a:gd name="connsiteX18" fmla="*/ 156579 w 2951501"/>
                  <a:gd name="connsiteY18" fmla="*/ 873845 h 1616735"/>
                  <a:gd name="connsiteX19" fmla="*/ 319223 w 2951501"/>
                  <a:gd name="connsiteY19" fmla="*/ 1023753 h 1616735"/>
                  <a:gd name="connsiteX20" fmla="*/ 318718 w 2951501"/>
                  <a:gd name="connsiteY20" fmla="*/ 1024809 h 1616735"/>
                  <a:gd name="connsiteX21" fmla="*/ 679840 w 2951501"/>
                  <a:gd name="connsiteY21" fmla="*/ 1198510 h 1616735"/>
                  <a:gd name="connsiteX22" fmla="*/ 679840 w 2951501"/>
                  <a:gd name="connsiteY22" fmla="*/ 494818 h 1616735"/>
                  <a:gd name="connsiteX23" fmla="*/ 613050 w 2951501"/>
                  <a:gd name="connsiteY23" fmla="*/ 439426 h 1616735"/>
                  <a:gd name="connsiteX24" fmla="*/ 522606 w 2951501"/>
                  <a:gd name="connsiteY24" fmla="*/ 399416 h 1616735"/>
                  <a:gd name="connsiteX25" fmla="*/ 449189 w 2951501"/>
                  <a:gd name="connsiteY25" fmla="*/ 386587 h 1616735"/>
                  <a:gd name="connsiteX26" fmla="*/ 2556092 w 2951501"/>
                  <a:gd name="connsiteY26" fmla="*/ 0 h 1616735"/>
                  <a:gd name="connsiteX27" fmla="*/ 2951501 w 2951501"/>
                  <a:gd name="connsiteY27" fmla="*/ 404658 h 1616735"/>
                  <a:gd name="connsiteX28" fmla="*/ 2608538 w 2951501"/>
                  <a:gd name="connsiteY28" fmla="*/ 418986 h 1616735"/>
                  <a:gd name="connsiteX29" fmla="*/ 2606605 w 2951501"/>
                  <a:gd name="connsiteY29" fmla="*/ 417008 h 1616735"/>
                  <a:gd name="connsiteX30" fmla="*/ 1820087 w 2951501"/>
                  <a:gd name="connsiteY30" fmla="*/ 1344294 h 1616735"/>
                  <a:gd name="connsiteX31" fmla="*/ 1817700 w 2951501"/>
                  <a:gd name="connsiteY31" fmla="*/ 1341966 h 1616735"/>
                  <a:gd name="connsiteX32" fmla="*/ 1817700 w 2951501"/>
                  <a:gd name="connsiteY32" fmla="*/ 1363858 h 1616735"/>
                  <a:gd name="connsiteX33" fmla="*/ 679840 w 2951501"/>
                  <a:gd name="connsiteY33" fmla="*/ 1363858 h 1616735"/>
                  <a:gd name="connsiteX34" fmla="*/ 679840 w 2951501"/>
                  <a:gd name="connsiteY34" fmla="*/ 1307744 h 1616735"/>
                  <a:gd name="connsiteX35" fmla="*/ 268830 w 2951501"/>
                  <a:gd name="connsiteY35" fmla="*/ 1110047 h 1616735"/>
                  <a:gd name="connsiteX36" fmla="*/ 270209 w 2951501"/>
                  <a:gd name="connsiteY36" fmla="*/ 1107180 h 1616735"/>
                  <a:gd name="connsiteX37" fmla="*/ 198248 w 2951501"/>
                  <a:gd name="connsiteY37" fmla="*/ 1056644 h 1616735"/>
                  <a:gd name="connsiteX38" fmla="*/ 55623 w 2951501"/>
                  <a:gd name="connsiteY38" fmla="*/ 898485 h 1616735"/>
                  <a:gd name="connsiteX39" fmla="*/ 1591 w 2951501"/>
                  <a:gd name="connsiteY39" fmla="*/ 738051 h 1616735"/>
                  <a:gd name="connsiteX40" fmla="*/ 88988 w 2951501"/>
                  <a:gd name="connsiteY40" fmla="*/ 428893 h 1616735"/>
                  <a:gd name="connsiteX41" fmla="*/ 91156 w 2951501"/>
                  <a:gd name="connsiteY41" fmla="*/ 430488 h 1616735"/>
                  <a:gd name="connsiteX42" fmla="*/ 424588 w 2951501"/>
                  <a:gd name="connsiteY42" fmla="*/ 285218 h 1616735"/>
                  <a:gd name="connsiteX43" fmla="*/ 550151 w 2951501"/>
                  <a:gd name="connsiteY43" fmla="*/ 302724 h 1616735"/>
                  <a:gd name="connsiteX44" fmla="*/ 666090 w 2951501"/>
                  <a:gd name="connsiteY44" fmla="*/ 354013 h 1616735"/>
                  <a:gd name="connsiteX45" fmla="*/ 690060 w 2951501"/>
                  <a:gd name="connsiteY45" fmla="*/ 373892 h 1616735"/>
                  <a:gd name="connsiteX46" fmla="*/ 692454 w 2951501"/>
                  <a:gd name="connsiteY46" fmla="*/ 367302 h 1616735"/>
                  <a:gd name="connsiteX47" fmla="*/ 722905 w 2951501"/>
                  <a:gd name="connsiteY47" fmla="*/ 352917 h 1616735"/>
                  <a:gd name="connsiteX48" fmla="*/ 1774636 w 2951501"/>
                  <a:gd name="connsiteY48" fmla="*/ 352917 h 1616735"/>
                  <a:gd name="connsiteX49" fmla="*/ 1817700 w 2951501"/>
                  <a:gd name="connsiteY49" fmla="*/ 402029 h 1616735"/>
                  <a:gd name="connsiteX50" fmla="*/ 1817700 w 2951501"/>
                  <a:gd name="connsiteY50" fmla="*/ 525619 h 1616735"/>
                  <a:gd name="connsiteX51" fmla="*/ 2319822 w 2951501"/>
                  <a:gd name="connsiteY51" fmla="*/ 525619 h 1616735"/>
                  <a:gd name="connsiteX52" fmla="*/ 2530110 w 2951501"/>
                  <a:gd name="connsiteY52" fmla="*/ 337995 h 1616735"/>
                  <a:gd name="connsiteX53" fmla="*/ 2533895 w 2951501"/>
                  <a:gd name="connsiteY53" fmla="*/ 341686 h 16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51501" h="1616735">
                    <a:moveTo>
                      <a:pt x="679840" y="1516490"/>
                    </a:moveTo>
                    <a:lnTo>
                      <a:pt x="1817700" y="1516490"/>
                    </a:lnTo>
                    <a:lnTo>
                      <a:pt x="1817700" y="1567623"/>
                    </a:lnTo>
                    <a:cubicBezTo>
                      <a:pt x="1817700" y="1594747"/>
                      <a:pt x="1798420" y="1616735"/>
                      <a:pt x="1774636" y="1616735"/>
                    </a:cubicBezTo>
                    <a:lnTo>
                      <a:pt x="722905" y="1616735"/>
                    </a:lnTo>
                    <a:cubicBezTo>
                      <a:pt x="699121" y="1616735"/>
                      <a:pt x="679840" y="1594747"/>
                      <a:pt x="679840" y="1567623"/>
                    </a:cubicBezTo>
                    <a:close/>
                    <a:moveTo>
                      <a:pt x="679840" y="1407500"/>
                    </a:moveTo>
                    <a:lnTo>
                      <a:pt x="1817700" y="1407500"/>
                    </a:lnTo>
                    <a:lnTo>
                      <a:pt x="1817700" y="1472848"/>
                    </a:lnTo>
                    <a:lnTo>
                      <a:pt x="679840" y="1472848"/>
                    </a:lnTo>
                    <a:close/>
                    <a:moveTo>
                      <a:pt x="1817700" y="611112"/>
                    </a:moveTo>
                    <a:lnTo>
                      <a:pt x="1817700" y="973623"/>
                    </a:lnTo>
                    <a:lnTo>
                      <a:pt x="2224001" y="611112"/>
                    </a:lnTo>
                    <a:close/>
                    <a:moveTo>
                      <a:pt x="449189" y="386587"/>
                    </a:moveTo>
                    <a:cubicBezTo>
                      <a:pt x="375505" y="381552"/>
                      <a:pt x="302157" y="399580"/>
                      <a:pt x="239392" y="437793"/>
                    </a:cubicBezTo>
                    <a:cubicBezTo>
                      <a:pt x="191686" y="474403"/>
                      <a:pt x="154461" y="503154"/>
                      <a:pt x="127717" y="563345"/>
                    </a:cubicBezTo>
                    <a:cubicBezTo>
                      <a:pt x="95043" y="642185"/>
                      <a:pt x="91358" y="731154"/>
                      <a:pt x="119224" y="813828"/>
                    </a:cubicBezTo>
                    <a:lnTo>
                      <a:pt x="118041" y="814226"/>
                    </a:lnTo>
                    <a:lnTo>
                      <a:pt x="156579" y="873845"/>
                    </a:lnTo>
                    <a:cubicBezTo>
                      <a:pt x="200043" y="932336"/>
                      <a:pt x="255879" y="983997"/>
                      <a:pt x="319223" y="1023753"/>
                    </a:cubicBezTo>
                    <a:lnTo>
                      <a:pt x="318718" y="1024809"/>
                    </a:lnTo>
                    <a:lnTo>
                      <a:pt x="679840" y="1198510"/>
                    </a:lnTo>
                    <a:lnTo>
                      <a:pt x="679840" y="494818"/>
                    </a:lnTo>
                    <a:lnTo>
                      <a:pt x="613050" y="439426"/>
                    </a:lnTo>
                    <a:cubicBezTo>
                      <a:pt x="585307" y="422195"/>
                      <a:pt x="554948" y="408629"/>
                      <a:pt x="522606" y="399416"/>
                    </a:cubicBezTo>
                    <a:cubicBezTo>
                      <a:pt x="498349" y="392506"/>
                      <a:pt x="473751" y="388265"/>
                      <a:pt x="449189" y="386587"/>
                    </a:cubicBezTo>
                    <a:close/>
                    <a:moveTo>
                      <a:pt x="2556092" y="0"/>
                    </a:moveTo>
                    <a:lnTo>
                      <a:pt x="2951501" y="404658"/>
                    </a:lnTo>
                    <a:lnTo>
                      <a:pt x="2608538" y="418986"/>
                    </a:lnTo>
                    <a:lnTo>
                      <a:pt x="2606605" y="417008"/>
                    </a:lnTo>
                    <a:lnTo>
                      <a:pt x="1820087" y="1344294"/>
                    </a:lnTo>
                    <a:lnTo>
                      <a:pt x="1817700" y="1341966"/>
                    </a:lnTo>
                    <a:lnTo>
                      <a:pt x="1817700" y="1363858"/>
                    </a:lnTo>
                    <a:lnTo>
                      <a:pt x="679840" y="1363858"/>
                    </a:lnTo>
                    <a:lnTo>
                      <a:pt x="679840" y="1307744"/>
                    </a:lnTo>
                    <a:lnTo>
                      <a:pt x="268830" y="1110047"/>
                    </a:lnTo>
                    <a:lnTo>
                      <a:pt x="270209" y="1107180"/>
                    </a:lnTo>
                    <a:lnTo>
                      <a:pt x="198248" y="1056644"/>
                    </a:lnTo>
                    <a:cubicBezTo>
                      <a:pt x="142291" y="1011239"/>
                      <a:pt x="93777" y="957478"/>
                      <a:pt x="55623" y="898485"/>
                    </a:cubicBezTo>
                    <a:cubicBezTo>
                      <a:pt x="27132" y="847625"/>
                      <a:pt x="9121" y="802009"/>
                      <a:pt x="1591" y="738051"/>
                    </a:cubicBezTo>
                    <a:cubicBezTo>
                      <a:pt x="-7531" y="629033"/>
                      <a:pt x="22695" y="518961"/>
                      <a:pt x="88988" y="428893"/>
                    </a:cubicBezTo>
                    <a:lnTo>
                      <a:pt x="91156" y="430488"/>
                    </a:lnTo>
                    <a:cubicBezTo>
                      <a:pt x="162999" y="345385"/>
                      <a:pt x="305583" y="286481"/>
                      <a:pt x="424588" y="285218"/>
                    </a:cubicBezTo>
                    <a:cubicBezTo>
                      <a:pt x="466453" y="285186"/>
                      <a:pt x="508692" y="290914"/>
                      <a:pt x="550151" y="302724"/>
                    </a:cubicBezTo>
                    <a:cubicBezTo>
                      <a:pt x="591610" y="314534"/>
                      <a:pt x="630526" y="331925"/>
                      <a:pt x="666090" y="354013"/>
                    </a:cubicBezTo>
                    <a:lnTo>
                      <a:pt x="690060" y="373892"/>
                    </a:lnTo>
                    <a:lnTo>
                      <a:pt x="692454" y="367302"/>
                    </a:lnTo>
                    <a:cubicBezTo>
                      <a:pt x="700247" y="358414"/>
                      <a:pt x="711013" y="352917"/>
                      <a:pt x="722905" y="352917"/>
                    </a:cubicBezTo>
                    <a:lnTo>
                      <a:pt x="1774636" y="352917"/>
                    </a:lnTo>
                    <a:cubicBezTo>
                      <a:pt x="1798420" y="352917"/>
                      <a:pt x="1817700" y="374905"/>
                      <a:pt x="1817700" y="402029"/>
                    </a:cubicBezTo>
                    <a:lnTo>
                      <a:pt x="1817700" y="525619"/>
                    </a:lnTo>
                    <a:lnTo>
                      <a:pt x="2319822" y="525619"/>
                    </a:lnTo>
                    <a:lnTo>
                      <a:pt x="2530110" y="337995"/>
                    </a:lnTo>
                    <a:lnTo>
                      <a:pt x="2533895" y="3416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0" name="자유형: 도형 209">
                <a:extLst>
                  <a:ext uri="{FF2B5EF4-FFF2-40B4-BE49-F238E27FC236}">
                    <a16:creationId xmlns:a16="http://schemas.microsoft.com/office/drawing/2014/main" id="{CEFCC826-2AD2-465F-A09F-1507AD11D1B6}"/>
                  </a:ext>
                </a:extLst>
              </p:cNvPr>
              <p:cNvSpPr/>
              <p:nvPr/>
            </p:nvSpPr>
            <p:spPr>
              <a:xfrm rot="6382074">
                <a:off x="2370602" y="2097797"/>
                <a:ext cx="683006" cy="911349"/>
              </a:xfrm>
              <a:custGeom>
                <a:avLst/>
                <a:gdLst>
                  <a:gd name="connsiteX0" fmla="*/ 0 w 852117"/>
                  <a:gd name="connsiteY0" fmla="*/ 226050 h 913021"/>
                  <a:gd name="connsiteX1" fmla="*/ 235595 w 852117"/>
                  <a:gd name="connsiteY1" fmla="*/ 373156 h 913021"/>
                  <a:gd name="connsiteX2" fmla="*/ 311282 w 852117"/>
                  <a:gd name="connsiteY2" fmla="*/ 397996 h 913021"/>
                  <a:gd name="connsiteX3" fmla="*/ 331029 w 852117"/>
                  <a:gd name="connsiteY3" fmla="*/ 139667 h 913021"/>
                  <a:gd name="connsiteX4" fmla="*/ 328134 w 852117"/>
                  <a:gd name="connsiteY4" fmla="*/ 7546 h 913021"/>
                  <a:gd name="connsiteX5" fmla="*/ 443295 w 852117"/>
                  <a:gd name="connsiteY5" fmla="*/ 0 h 913021"/>
                  <a:gd name="connsiteX6" fmla="*/ 445990 w 852117"/>
                  <a:gd name="connsiteY6" fmla="*/ 68978 h 913021"/>
                  <a:gd name="connsiteX7" fmla="*/ 454992 w 852117"/>
                  <a:gd name="connsiteY7" fmla="*/ 231624 h 913021"/>
                  <a:gd name="connsiteX8" fmla="*/ 452843 w 852117"/>
                  <a:gd name="connsiteY8" fmla="*/ 13725 h 913021"/>
                  <a:gd name="connsiteX9" fmla="*/ 562280 w 852117"/>
                  <a:gd name="connsiteY9" fmla="*/ 38587 h 913021"/>
                  <a:gd name="connsiteX10" fmla="*/ 591089 w 852117"/>
                  <a:gd name="connsiteY10" fmla="*/ 223958 h 913021"/>
                  <a:gd name="connsiteX11" fmla="*/ 574101 w 852117"/>
                  <a:gd name="connsiteY11" fmla="*/ 39172 h 913021"/>
                  <a:gd name="connsiteX12" fmla="*/ 703090 w 852117"/>
                  <a:gd name="connsiteY12" fmla="*/ 62958 h 913021"/>
                  <a:gd name="connsiteX13" fmla="*/ 709880 w 852117"/>
                  <a:gd name="connsiteY13" fmla="*/ 237369 h 913021"/>
                  <a:gd name="connsiteX14" fmla="*/ 714239 w 852117"/>
                  <a:gd name="connsiteY14" fmla="*/ 69553 h 913021"/>
                  <a:gd name="connsiteX15" fmla="*/ 822235 w 852117"/>
                  <a:gd name="connsiteY15" fmla="*/ 87329 h 913021"/>
                  <a:gd name="connsiteX16" fmla="*/ 851404 w 852117"/>
                  <a:gd name="connsiteY16" fmla="*/ 326326 h 913021"/>
                  <a:gd name="connsiteX17" fmla="*/ 762365 w 852117"/>
                  <a:gd name="connsiteY17" fmla="*/ 809335 h 913021"/>
                  <a:gd name="connsiteX18" fmla="*/ 751654 w 852117"/>
                  <a:gd name="connsiteY18" fmla="*/ 912259 h 913021"/>
                  <a:gd name="connsiteX19" fmla="*/ 380634 w 852117"/>
                  <a:gd name="connsiteY19" fmla="*/ 913021 h 913021"/>
                  <a:gd name="connsiteX20" fmla="*/ 361777 w 852117"/>
                  <a:gd name="connsiteY20" fmla="*/ 780857 h 913021"/>
                  <a:gd name="connsiteX21" fmla="*/ 259790 w 852117"/>
                  <a:gd name="connsiteY21" fmla="*/ 654805 h 913021"/>
                  <a:gd name="connsiteX22" fmla="*/ 127442 w 852117"/>
                  <a:gd name="connsiteY22" fmla="*/ 467151 h 913021"/>
                  <a:gd name="connsiteX23" fmla="*/ 0 w 852117"/>
                  <a:gd name="connsiteY23" fmla="*/ 226050 h 913021"/>
                  <a:gd name="connsiteX0" fmla="*/ 0 w 852117"/>
                  <a:gd name="connsiteY0" fmla="*/ 226050 h 913021"/>
                  <a:gd name="connsiteX1" fmla="*/ 235595 w 852117"/>
                  <a:gd name="connsiteY1" fmla="*/ 373156 h 913021"/>
                  <a:gd name="connsiteX2" fmla="*/ 311282 w 852117"/>
                  <a:gd name="connsiteY2" fmla="*/ 397996 h 913021"/>
                  <a:gd name="connsiteX3" fmla="*/ 331029 w 852117"/>
                  <a:gd name="connsiteY3" fmla="*/ 139667 h 913021"/>
                  <a:gd name="connsiteX4" fmla="*/ 328134 w 852117"/>
                  <a:gd name="connsiteY4" fmla="*/ 7546 h 913021"/>
                  <a:gd name="connsiteX5" fmla="*/ 443295 w 852117"/>
                  <a:gd name="connsiteY5" fmla="*/ 0 h 913021"/>
                  <a:gd name="connsiteX6" fmla="*/ 454992 w 852117"/>
                  <a:gd name="connsiteY6" fmla="*/ 231624 h 913021"/>
                  <a:gd name="connsiteX7" fmla="*/ 452843 w 852117"/>
                  <a:gd name="connsiteY7" fmla="*/ 13725 h 913021"/>
                  <a:gd name="connsiteX8" fmla="*/ 562280 w 852117"/>
                  <a:gd name="connsiteY8" fmla="*/ 38587 h 913021"/>
                  <a:gd name="connsiteX9" fmla="*/ 591089 w 852117"/>
                  <a:gd name="connsiteY9" fmla="*/ 223958 h 913021"/>
                  <a:gd name="connsiteX10" fmla="*/ 574101 w 852117"/>
                  <a:gd name="connsiteY10" fmla="*/ 39172 h 913021"/>
                  <a:gd name="connsiteX11" fmla="*/ 703090 w 852117"/>
                  <a:gd name="connsiteY11" fmla="*/ 62958 h 913021"/>
                  <a:gd name="connsiteX12" fmla="*/ 709880 w 852117"/>
                  <a:gd name="connsiteY12" fmla="*/ 237369 h 913021"/>
                  <a:gd name="connsiteX13" fmla="*/ 714239 w 852117"/>
                  <a:gd name="connsiteY13" fmla="*/ 69553 h 913021"/>
                  <a:gd name="connsiteX14" fmla="*/ 822235 w 852117"/>
                  <a:gd name="connsiteY14" fmla="*/ 87329 h 913021"/>
                  <a:gd name="connsiteX15" fmla="*/ 851404 w 852117"/>
                  <a:gd name="connsiteY15" fmla="*/ 326326 h 913021"/>
                  <a:gd name="connsiteX16" fmla="*/ 762365 w 852117"/>
                  <a:gd name="connsiteY16" fmla="*/ 809335 h 913021"/>
                  <a:gd name="connsiteX17" fmla="*/ 751654 w 852117"/>
                  <a:gd name="connsiteY17" fmla="*/ 912259 h 913021"/>
                  <a:gd name="connsiteX18" fmla="*/ 380634 w 852117"/>
                  <a:gd name="connsiteY18" fmla="*/ 913021 h 913021"/>
                  <a:gd name="connsiteX19" fmla="*/ 361777 w 852117"/>
                  <a:gd name="connsiteY19" fmla="*/ 780857 h 913021"/>
                  <a:gd name="connsiteX20" fmla="*/ 259790 w 852117"/>
                  <a:gd name="connsiteY20" fmla="*/ 654805 h 913021"/>
                  <a:gd name="connsiteX21" fmla="*/ 127442 w 852117"/>
                  <a:gd name="connsiteY21" fmla="*/ 467151 h 913021"/>
                  <a:gd name="connsiteX22" fmla="*/ 0 w 852117"/>
                  <a:gd name="connsiteY22" fmla="*/ 226050 h 913021"/>
                  <a:gd name="connsiteX0" fmla="*/ 0 w 852117"/>
                  <a:gd name="connsiteY0" fmla="*/ 218504 h 905475"/>
                  <a:gd name="connsiteX1" fmla="*/ 235595 w 852117"/>
                  <a:gd name="connsiteY1" fmla="*/ 365610 h 905475"/>
                  <a:gd name="connsiteX2" fmla="*/ 311282 w 852117"/>
                  <a:gd name="connsiteY2" fmla="*/ 390450 h 905475"/>
                  <a:gd name="connsiteX3" fmla="*/ 331029 w 852117"/>
                  <a:gd name="connsiteY3" fmla="*/ 132121 h 905475"/>
                  <a:gd name="connsiteX4" fmla="*/ 328134 w 852117"/>
                  <a:gd name="connsiteY4" fmla="*/ 0 h 905475"/>
                  <a:gd name="connsiteX5" fmla="*/ 446516 w 852117"/>
                  <a:gd name="connsiteY5" fmla="*/ 3421 h 905475"/>
                  <a:gd name="connsiteX6" fmla="*/ 454992 w 852117"/>
                  <a:gd name="connsiteY6" fmla="*/ 224078 h 905475"/>
                  <a:gd name="connsiteX7" fmla="*/ 452843 w 852117"/>
                  <a:gd name="connsiteY7" fmla="*/ 6179 h 905475"/>
                  <a:gd name="connsiteX8" fmla="*/ 562280 w 852117"/>
                  <a:gd name="connsiteY8" fmla="*/ 31041 h 905475"/>
                  <a:gd name="connsiteX9" fmla="*/ 591089 w 852117"/>
                  <a:gd name="connsiteY9" fmla="*/ 216412 h 905475"/>
                  <a:gd name="connsiteX10" fmla="*/ 574101 w 852117"/>
                  <a:gd name="connsiteY10" fmla="*/ 31626 h 905475"/>
                  <a:gd name="connsiteX11" fmla="*/ 703090 w 852117"/>
                  <a:gd name="connsiteY11" fmla="*/ 55412 h 905475"/>
                  <a:gd name="connsiteX12" fmla="*/ 709880 w 852117"/>
                  <a:gd name="connsiteY12" fmla="*/ 229823 h 905475"/>
                  <a:gd name="connsiteX13" fmla="*/ 714239 w 852117"/>
                  <a:gd name="connsiteY13" fmla="*/ 62007 h 905475"/>
                  <a:gd name="connsiteX14" fmla="*/ 822235 w 852117"/>
                  <a:gd name="connsiteY14" fmla="*/ 79783 h 905475"/>
                  <a:gd name="connsiteX15" fmla="*/ 851404 w 852117"/>
                  <a:gd name="connsiteY15" fmla="*/ 318780 h 905475"/>
                  <a:gd name="connsiteX16" fmla="*/ 762365 w 852117"/>
                  <a:gd name="connsiteY16" fmla="*/ 801789 h 905475"/>
                  <a:gd name="connsiteX17" fmla="*/ 751654 w 852117"/>
                  <a:gd name="connsiteY17" fmla="*/ 904713 h 905475"/>
                  <a:gd name="connsiteX18" fmla="*/ 380634 w 852117"/>
                  <a:gd name="connsiteY18" fmla="*/ 905475 h 905475"/>
                  <a:gd name="connsiteX19" fmla="*/ 361777 w 852117"/>
                  <a:gd name="connsiteY19" fmla="*/ 773311 h 905475"/>
                  <a:gd name="connsiteX20" fmla="*/ 259790 w 852117"/>
                  <a:gd name="connsiteY20" fmla="*/ 647259 h 905475"/>
                  <a:gd name="connsiteX21" fmla="*/ 127442 w 852117"/>
                  <a:gd name="connsiteY21" fmla="*/ 459605 h 905475"/>
                  <a:gd name="connsiteX22" fmla="*/ 0 w 852117"/>
                  <a:gd name="connsiteY22" fmla="*/ 218504 h 905475"/>
                  <a:gd name="connsiteX0" fmla="*/ 0 w 852117"/>
                  <a:gd name="connsiteY0" fmla="*/ 222954 h 909925"/>
                  <a:gd name="connsiteX1" fmla="*/ 235595 w 852117"/>
                  <a:gd name="connsiteY1" fmla="*/ 370060 h 909925"/>
                  <a:gd name="connsiteX2" fmla="*/ 311282 w 852117"/>
                  <a:gd name="connsiteY2" fmla="*/ 394900 h 909925"/>
                  <a:gd name="connsiteX3" fmla="*/ 331029 w 852117"/>
                  <a:gd name="connsiteY3" fmla="*/ 136571 h 909925"/>
                  <a:gd name="connsiteX4" fmla="*/ 328134 w 852117"/>
                  <a:gd name="connsiteY4" fmla="*/ 4450 h 909925"/>
                  <a:gd name="connsiteX5" fmla="*/ 446516 w 852117"/>
                  <a:gd name="connsiteY5" fmla="*/ 7871 h 909925"/>
                  <a:gd name="connsiteX6" fmla="*/ 454992 w 852117"/>
                  <a:gd name="connsiteY6" fmla="*/ 228528 h 909925"/>
                  <a:gd name="connsiteX7" fmla="*/ 452843 w 852117"/>
                  <a:gd name="connsiteY7" fmla="*/ 10629 h 909925"/>
                  <a:gd name="connsiteX8" fmla="*/ 562280 w 852117"/>
                  <a:gd name="connsiteY8" fmla="*/ 35491 h 909925"/>
                  <a:gd name="connsiteX9" fmla="*/ 591089 w 852117"/>
                  <a:gd name="connsiteY9" fmla="*/ 220862 h 909925"/>
                  <a:gd name="connsiteX10" fmla="*/ 574101 w 852117"/>
                  <a:gd name="connsiteY10" fmla="*/ 36076 h 909925"/>
                  <a:gd name="connsiteX11" fmla="*/ 703090 w 852117"/>
                  <a:gd name="connsiteY11" fmla="*/ 59862 h 909925"/>
                  <a:gd name="connsiteX12" fmla="*/ 709880 w 852117"/>
                  <a:gd name="connsiteY12" fmla="*/ 234273 h 909925"/>
                  <a:gd name="connsiteX13" fmla="*/ 714239 w 852117"/>
                  <a:gd name="connsiteY13" fmla="*/ 66457 h 909925"/>
                  <a:gd name="connsiteX14" fmla="*/ 822235 w 852117"/>
                  <a:gd name="connsiteY14" fmla="*/ 84233 h 909925"/>
                  <a:gd name="connsiteX15" fmla="*/ 851404 w 852117"/>
                  <a:gd name="connsiteY15" fmla="*/ 323230 h 909925"/>
                  <a:gd name="connsiteX16" fmla="*/ 762365 w 852117"/>
                  <a:gd name="connsiteY16" fmla="*/ 806239 h 909925"/>
                  <a:gd name="connsiteX17" fmla="*/ 751654 w 852117"/>
                  <a:gd name="connsiteY17" fmla="*/ 909163 h 909925"/>
                  <a:gd name="connsiteX18" fmla="*/ 380634 w 852117"/>
                  <a:gd name="connsiteY18" fmla="*/ 909925 h 909925"/>
                  <a:gd name="connsiteX19" fmla="*/ 361777 w 852117"/>
                  <a:gd name="connsiteY19" fmla="*/ 777761 h 909925"/>
                  <a:gd name="connsiteX20" fmla="*/ 259790 w 852117"/>
                  <a:gd name="connsiteY20" fmla="*/ 651709 h 909925"/>
                  <a:gd name="connsiteX21" fmla="*/ 127442 w 852117"/>
                  <a:gd name="connsiteY21" fmla="*/ 464055 h 909925"/>
                  <a:gd name="connsiteX22" fmla="*/ 0 w 852117"/>
                  <a:gd name="connsiteY22" fmla="*/ 222954 h 909925"/>
                  <a:gd name="connsiteX0" fmla="*/ 0 w 852117"/>
                  <a:gd name="connsiteY0" fmla="*/ 220271 h 907242"/>
                  <a:gd name="connsiteX1" fmla="*/ 235595 w 852117"/>
                  <a:gd name="connsiteY1" fmla="*/ 367377 h 907242"/>
                  <a:gd name="connsiteX2" fmla="*/ 311282 w 852117"/>
                  <a:gd name="connsiteY2" fmla="*/ 392217 h 907242"/>
                  <a:gd name="connsiteX3" fmla="*/ 331029 w 852117"/>
                  <a:gd name="connsiteY3" fmla="*/ 133888 h 907242"/>
                  <a:gd name="connsiteX4" fmla="*/ 334903 w 852117"/>
                  <a:gd name="connsiteY4" fmla="*/ 14671 h 907242"/>
                  <a:gd name="connsiteX5" fmla="*/ 446516 w 852117"/>
                  <a:gd name="connsiteY5" fmla="*/ 5188 h 907242"/>
                  <a:gd name="connsiteX6" fmla="*/ 454992 w 852117"/>
                  <a:gd name="connsiteY6" fmla="*/ 225845 h 907242"/>
                  <a:gd name="connsiteX7" fmla="*/ 452843 w 852117"/>
                  <a:gd name="connsiteY7" fmla="*/ 7946 h 907242"/>
                  <a:gd name="connsiteX8" fmla="*/ 562280 w 852117"/>
                  <a:gd name="connsiteY8" fmla="*/ 32808 h 907242"/>
                  <a:gd name="connsiteX9" fmla="*/ 591089 w 852117"/>
                  <a:gd name="connsiteY9" fmla="*/ 218179 h 907242"/>
                  <a:gd name="connsiteX10" fmla="*/ 574101 w 852117"/>
                  <a:gd name="connsiteY10" fmla="*/ 33393 h 907242"/>
                  <a:gd name="connsiteX11" fmla="*/ 703090 w 852117"/>
                  <a:gd name="connsiteY11" fmla="*/ 57179 h 907242"/>
                  <a:gd name="connsiteX12" fmla="*/ 709880 w 852117"/>
                  <a:gd name="connsiteY12" fmla="*/ 231590 h 907242"/>
                  <a:gd name="connsiteX13" fmla="*/ 714239 w 852117"/>
                  <a:gd name="connsiteY13" fmla="*/ 63774 h 907242"/>
                  <a:gd name="connsiteX14" fmla="*/ 822235 w 852117"/>
                  <a:gd name="connsiteY14" fmla="*/ 81550 h 907242"/>
                  <a:gd name="connsiteX15" fmla="*/ 851404 w 852117"/>
                  <a:gd name="connsiteY15" fmla="*/ 320547 h 907242"/>
                  <a:gd name="connsiteX16" fmla="*/ 762365 w 852117"/>
                  <a:gd name="connsiteY16" fmla="*/ 803556 h 907242"/>
                  <a:gd name="connsiteX17" fmla="*/ 751654 w 852117"/>
                  <a:gd name="connsiteY17" fmla="*/ 906480 h 907242"/>
                  <a:gd name="connsiteX18" fmla="*/ 380634 w 852117"/>
                  <a:gd name="connsiteY18" fmla="*/ 907242 h 907242"/>
                  <a:gd name="connsiteX19" fmla="*/ 361777 w 852117"/>
                  <a:gd name="connsiteY19" fmla="*/ 775078 h 907242"/>
                  <a:gd name="connsiteX20" fmla="*/ 259790 w 852117"/>
                  <a:gd name="connsiteY20" fmla="*/ 649026 h 907242"/>
                  <a:gd name="connsiteX21" fmla="*/ 127442 w 852117"/>
                  <a:gd name="connsiteY21" fmla="*/ 461372 h 907242"/>
                  <a:gd name="connsiteX22" fmla="*/ 0 w 852117"/>
                  <a:gd name="connsiteY22" fmla="*/ 220271 h 907242"/>
                  <a:gd name="connsiteX0" fmla="*/ 0 w 852117"/>
                  <a:gd name="connsiteY0" fmla="*/ 224378 h 911349"/>
                  <a:gd name="connsiteX1" fmla="*/ 235595 w 852117"/>
                  <a:gd name="connsiteY1" fmla="*/ 371484 h 911349"/>
                  <a:gd name="connsiteX2" fmla="*/ 311282 w 852117"/>
                  <a:gd name="connsiteY2" fmla="*/ 396324 h 911349"/>
                  <a:gd name="connsiteX3" fmla="*/ 331029 w 852117"/>
                  <a:gd name="connsiteY3" fmla="*/ 137995 h 911349"/>
                  <a:gd name="connsiteX4" fmla="*/ 334903 w 852117"/>
                  <a:gd name="connsiteY4" fmla="*/ 18778 h 911349"/>
                  <a:gd name="connsiteX5" fmla="*/ 446516 w 852117"/>
                  <a:gd name="connsiteY5" fmla="*/ 9295 h 911349"/>
                  <a:gd name="connsiteX6" fmla="*/ 454992 w 852117"/>
                  <a:gd name="connsiteY6" fmla="*/ 229952 h 911349"/>
                  <a:gd name="connsiteX7" fmla="*/ 452843 w 852117"/>
                  <a:gd name="connsiteY7" fmla="*/ 12053 h 911349"/>
                  <a:gd name="connsiteX8" fmla="*/ 562280 w 852117"/>
                  <a:gd name="connsiteY8" fmla="*/ 36915 h 911349"/>
                  <a:gd name="connsiteX9" fmla="*/ 591089 w 852117"/>
                  <a:gd name="connsiteY9" fmla="*/ 222286 h 911349"/>
                  <a:gd name="connsiteX10" fmla="*/ 574101 w 852117"/>
                  <a:gd name="connsiteY10" fmla="*/ 37500 h 911349"/>
                  <a:gd name="connsiteX11" fmla="*/ 703090 w 852117"/>
                  <a:gd name="connsiteY11" fmla="*/ 61286 h 911349"/>
                  <a:gd name="connsiteX12" fmla="*/ 709880 w 852117"/>
                  <a:gd name="connsiteY12" fmla="*/ 235697 h 911349"/>
                  <a:gd name="connsiteX13" fmla="*/ 714239 w 852117"/>
                  <a:gd name="connsiteY13" fmla="*/ 67881 h 911349"/>
                  <a:gd name="connsiteX14" fmla="*/ 822235 w 852117"/>
                  <a:gd name="connsiteY14" fmla="*/ 85657 h 911349"/>
                  <a:gd name="connsiteX15" fmla="*/ 851404 w 852117"/>
                  <a:gd name="connsiteY15" fmla="*/ 324654 h 911349"/>
                  <a:gd name="connsiteX16" fmla="*/ 762365 w 852117"/>
                  <a:gd name="connsiteY16" fmla="*/ 807663 h 911349"/>
                  <a:gd name="connsiteX17" fmla="*/ 751654 w 852117"/>
                  <a:gd name="connsiteY17" fmla="*/ 910587 h 911349"/>
                  <a:gd name="connsiteX18" fmla="*/ 380634 w 852117"/>
                  <a:gd name="connsiteY18" fmla="*/ 911349 h 911349"/>
                  <a:gd name="connsiteX19" fmla="*/ 361777 w 852117"/>
                  <a:gd name="connsiteY19" fmla="*/ 779185 h 911349"/>
                  <a:gd name="connsiteX20" fmla="*/ 259790 w 852117"/>
                  <a:gd name="connsiteY20" fmla="*/ 653133 h 911349"/>
                  <a:gd name="connsiteX21" fmla="*/ 127442 w 852117"/>
                  <a:gd name="connsiteY21" fmla="*/ 465479 h 911349"/>
                  <a:gd name="connsiteX22" fmla="*/ 0 w 852117"/>
                  <a:gd name="connsiteY22" fmla="*/ 224378 h 911349"/>
                  <a:gd name="connsiteX0" fmla="*/ 0 w 852117"/>
                  <a:gd name="connsiteY0" fmla="*/ 224378 h 911349"/>
                  <a:gd name="connsiteX1" fmla="*/ 235595 w 852117"/>
                  <a:gd name="connsiteY1" fmla="*/ 371484 h 911349"/>
                  <a:gd name="connsiteX2" fmla="*/ 311282 w 852117"/>
                  <a:gd name="connsiteY2" fmla="*/ 396324 h 911349"/>
                  <a:gd name="connsiteX3" fmla="*/ 331029 w 852117"/>
                  <a:gd name="connsiteY3" fmla="*/ 137995 h 911349"/>
                  <a:gd name="connsiteX4" fmla="*/ 334903 w 852117"/>
                  <a:gd name="connsiteY4" fmla="*/ 18778 h 911349"/>
                  <a:gd name="connsiteX5" fmla="*/ 446516 w 852117"/>
                  <a:gd name="connsiteY5" fmla="*/ 9295 h 911349"/>
                  <a:gd name="connsiteX6" fmla="*/ 454992 w 852117"/>
                  <a:gd name="connsiteY6" fmla="*/ 229952 h 911349"/>
                  <a:gd name="connsiteX7" fmla="*/ 452843 w 852117"/>
                  <a:gd name="connsiteY7" fmla="*/ 12053 h 911349"/>
                  <a:gd name="connsiteX8" fmla="*/ 562280 w 852117"/>
                  <a:gd name="connsiteY8" fmla="*/ 36915 h 911349"/>
                  <a:gd name="connsiteX9" fmla="*/ 591089 w 852117"/>
                  <a:gd name="connsiteY9" fmla="*/ 222286 h 911349"/>
                  <a:gd name="connsiteX10" fmla="*/ 574101 w 852117"/>
                  <a:gd name="connsiteY10" fmla="*/ 37500 h 911349"/>
                  <a:gd name="connsiteX11" fmla="*/ 703090 w 852117"/>
                  <a:gd name="connsiteY11" fmla="*/ 61286 h 911349"/>
                  <a:gd name="connsiteX12" fmla="*/ 709880 w 852117"/>
                  <a:gd name="connsiteY12" fmla="*/ 235697 h 911349"/>
                  <a:gd name="connsiteX13" fmla="*/ 714239 w 852117"/>
                  <a:gd name="connsiteY13" fmla="*/ 67881 h 911349"/>
                  <a:gd name="connsiteX14" fmla="*/ 822235 w 852117"/>
                  <a:gd name="connsiteY14" fmla="*/ 85657 h 911349"/>
                  <a:gd name="connsiteX15" fmla="*/ 851404 w 852117"/>
                  <a:gd name="connsiteY15" fmla="*/ 324654 h 911349"/>
                  <a:gd name="connsiteX16" fmla="*/ 762365 w 852117"/>
                  <a:gd name="connsiteY16" fmla="*/ 807663 h 911349"/>
                  <a:gd name="connsiteX17" fmla="*/ 751654 w 852117"/>
                  <a:gd name="connsiteY17" fmla="*/ 910587 h 911349"/>
                  <a:gd name="connsiteX18" fmla="*/ 380634 w 852117"/>
                  <a:gd name="connsiteY18" fmla="*/ 911349 h 911349"/>
                  <a:gd name="connsiteX19" fmla="*/ 361777 w 852117"/>
                  <a:gd name="connsiteY19" fmla="*/ 779185 h 911349"/>
                  <a:gd name="connsiteX20" fmla="*/ 259790 w 852117"/>
                  <a:gd name="connsiteY20" fmla="*/ 653133 h 911349"/>
                  <a:gd name="connsiteX21" fmla="*/ 172766 w 852117"/>
                  <a:gd name="connsiteY21" fmla="*/ 437275 h 911349"/>
                  <a:gd name="connsiteX22" fmla="*/ 0 w 852117"/>
                  <a:gd name="connsiteY22" fmla="*/ 224378 h 911349"/>
                  <a:gd name="connsiteX0" fmla="*/ 22647 w 683324"/>
                  <a:gd name="connsiteY0" fmla="*/ 156238 h 911349"/>
                  <a:gd name="connsiteX1" fmla="*/ 66802 w 683324"/>
                  <a:gd name="connsiteY1" fmla="*/ 371484 h 911349"/>
                  <a:gd name="connsiteX2" fmla="*/ 142489 w 683324"/>
                  <a:gd name="connsiteY2" fmla="*/ 396324 h 911349"/>
                  <a:gd name="connsiteX3" fmla="*/ 162236 w 683324"/>
                  <a:gd name="connsiteY3" fmla="*/ 137995 h 911349"/>
                  <a:gd name="connsiteX4" fmla="*/ 166110 w 683324"/>
                  <a:gd name="connsiteY4" fmla="*/ 18778 h 911349"/>
                  <a:gd name="connsiteX5" fmla="*/ 277723 w 683324"/>
                  <a:gd name="connsiteY5" fmla="*/ 9295 h 911349"/>
                  <a:gd name="connsiteX6" fmla="*/ 286199 w 683324"/>
                  <a:gd name="connsiteY6" fmla="*/ 229952 h 911349"/>
                  <a:gd name="connsiteX7" fmla="*/ 284050 w 683324"/>
                  <a:gd name="connsiteY7" fmla="*/ 12053 h 911349"/>
                  <a:gd name="connsiteX8" fmla="*/ 393487 w 683324"/>
                  <a:gd name="connsiteY8" fmla="*/ 36915 h 911349"/>
                  <a:gd name="connsiteX9" fmla="*/ 422296 w 683324"/>
                  <a:gd name="connsiteY9" fmla="*/ 222286 h 911349"/>
                  <a:gd name="connsiteX10" fmla="*/ 405308 w 683324"/>
                  <a:gd name="connsiteY10" fmla="*/ 37500 h 911349"/>
                  <a:gd name="connsiteX11" fmla="*/ 534297 w 683324"/>
                  <a:gd name="connsiteY11" fmla="*/ 61286 h 911349"/>
                  <a:gd name="connsiteX12" fmla="*/ 541087 w 683324"/>
                  <a:gd name="connsiteY12" fmla="*/ 235697 h 911349"/>
                  <a:gd name="connsiteX13" fmla="*/ 545446 w 683324"/>
                  <a:gd name="connsiteY13" fmla="*/ 67881 h 911349"/>
                  <a:gd name="connsiteX14" fmla="*/ 653442 w 683324"/>
                  <a:gd name="connsiteY14" fmla="*/ 85657 h 911349"/>
                  <a:gd name="connsiteX15" fmla="*/ 682611 w 683324"/>
                  <a:gd name="connsiteY15" fmla="*/ 324654 h 911349"/>
                  <a:gd name="connsiteX16" fmla="*/ 593572 w 683324"/>
                  <a:gd name="connsiteY16" fmla="*/ 807663 h 911349"/>
                  <a:gd name="connsiteX17" fmla="*/ 582861 w 683324"/>
                  <a:gd name="connsiteY17" fmla="*/ 910587 h 911349"/>
                  <a:gd name="connsiteX18" fmla="*/ 211841 w 683324"/>
                  <a:gd name="connsiteY18" fmla="*/ 911349 h 911349"/>
                  <a:gd name="connsiteX19" fmla="*/ 192984 w 683324"/>
                  <a:gd name="connsiteY19" fmla="*/ 779185 h 911349"/>
                  <a:gd name="connsiteX20" fmla="*/ 90997 w 683324"/>
                  <a:gd name="connsiteY20" fmla="*/ 653133 h 911349"/>
                  <a:gd name="connsiteX21" fmla="*/ 3973 w 683324"/>
                  <a:gd name="connsiteY21" fmla="*/ 437275 h 911349"/>
                  <a:gd name="connsiteX22" fmla="*/ 22647 w 683324"/>
                  <a:gd name="connsiteY22" fmla="*/ 156238 h 911349"/>
                  <a:gd name="connsiteX0" fmla="*/ 28763 w 689440"/>
                  <a:gd name="connsiteY0" fmla="*/ 156238 h 911349"/>
                  <a:gd name="connsiteX1" fmla="*/ 72918 w 689440"/>
                  <a:gd name="connsiteY1" fmla="*/ 371484 h 911349"/>
                  <a:gd name="connsiteX2" fmla="*/ 148605 w 689440"/>
                  <a:gd name="connsiteY2" fmla="*/ 396324 h 911349"/>
                  <a:gd name="connsiteX3" fmla="*/ 168352 w 689440"/>
                  <a:gd name="connsiteY3" fmla="*/ 137995 h 911349"/>
                  <a:gd name="connsiteX4" fmla="*/ 172226 w 689440"/>
                  <a:gd name="connsiteY4" fmla="*/ 18778 h 911349"/>
                  <a:gd name="connsiteX5" fmla="*/ 283839 w 689440"/>
                  <a:gd name="connsiteY5" fmla="*/ 9295 h 911349"/>
                  <a:gd name="connsiteX6" fmla="*/ 292315 w 689440"/>
                  <a:gd name="connsiteY6" fmla="*/ 229952 h 911349"/>
                  <a:gd name="connsiteX7" fmla="*/ 290166 w 689440"/>
                  <a:gd name="connsiteY7" fmla="*/ 12053 h 911349"/>
                  <a:gd name="connsiteX8" fmla="*/ 399603 w 689440"/>
                  <a:gd name="connsiteY8" fmla="*/ 36915 h 911349"/>
                  <a:gd name="connsiteX9" fmla="*/ 428412 w 689440"/>
                  <a:gd name="connsiteY9" fmla="*/ 222286 h 911349"/>
                  <a:gd name="connsiteX10" fmla="*/ 411424 w 689440"/>
                  <a:gd name="connsiteY10" fmla="*/ 37500 h 911349"/>
                  <a:gd name="connsiteX11" fmla="*/ 540413 w 689440"/>
                  <a:gd name="connsiteY11" fmla="*/ 61286 h 911349"/>
                  <a:gd name="connsiteX12" fmla="*/ 547203 w 689440"/>
                  <a:gd name="connsiteY12" fmla="*/ 235697 h 911349"/>
                  <a:gd name="connsiteX13" fmla="*/ 551562 w 689440"/>
                  <a:gd name="connsiteY13" fmla="*/ 67881 h 911349"/>
                  <a:gd name="connsiteX14" fmla="*/ 659558 w 689440"/>
                  <a:gd name="connsiteY14" fmla="*/ 85657 h 911349"/>
                  <a:gd name="connsiteX15" fmla="*/ 688727 w 689440"/>
                  <a:gd name="connsiteY15" fmla="*/ 324654 h 911349"/>
                  <a:gd name="connsiteX16" fmla="*/ 599688 w 689440"/>
                  <a:gd name="connsiteY16" fmla="*/ 807663 h 911349"/>
                  <a:gd name="connsiteX17" fmla="*/ 588977 w 689440"/>
                  <a:gd name="connsiteY17" fmla="*/ 910587 h 911349"/>
                  <a:gd name="connsiteX18" fmla="*/ 217957 w 689440"/>
                  <a:gd name="connsiteY18" fmla="*/ 911349 h 911349"/>
                  <a:gd name="connsiteX19" fmla="*/ 199100 w 689440"/>
                  <a:gd name="connsiteY19" fmla="*/ 779185 h 911349"/>
                  <a:gd name="connsiteX20" fmla="*/ 97113 w 689440"/>
                  <a:gd name="connsiteY20" fmla="*/ 653133 h 911349"/>
                  <a:gd name="connsiteX21" fmla="*/ 10089 w 689440"/>
                  <a:gd name="connsiteY21" fmla="*/ 437275 h 911349"/>
                  <a:gd name="connsiteX22" fmla="*/ 28763 w 689440"/>
                  <a:gd name="connsiteY22" fmla="*/ 156238 h 911349"/>
                  <a:gd name="connsiteX0" fmla="*/ 28763 w 689440"/>
                  <a:gd name="connsiteY0" fmla="*/ 156238 h 911349"/>
                  <a:gd name="connsiteX1" fmla="*/ 72918 w 689440"/>
                  <a:gd name="connsiteY1" fmla="*/ 371484 h 911349"/>
                  <a:gd name="connsiteX2" fmla="*/ 148605 w 689440"/>
                  <a:gd name="connsiteY2" fmla="*/ 396324 h 911349"/>
                  <a:gd name="connsiteX3" fmla="*/ 168352 w 689440"/>
                  <a:gd name="connsiteY3" fmla="*/ 137995 h 911349"/>
                  <a:gd name="connsiteX4" fmla="*/ 172226 w 689440"/>
                  <a:gd name="connsiteY4" fmla="*/ 18778 h 911349"/>
                  <a:gd name="connsiteX5" fmla="*/ 283839 w 689440"/>
                  <a:gd name="connsiteY5" fmla="*/ 9295 h 911349"/>
                  <a:gd name="connsiteX6" fmla="*/ 292315 w 689440"/>
                  <a:gd name="connsiteY6" fmla="*/ 229952 h 911349"/>
                  <a:gd name="connsiteX7" fmla="*/ 290166 w 689440"/>
                  <a:gd name="connsiteY7" fmla="*/ 12053 h 911349"/>
                  <a:gd name="connsiteX8" fmla="*/ 399603 w 689440"/>
                  <a:gd name="connsiteY8" fmla="*/ 36915 h 911349"/>
                  <a:gd name="connsiteX9" fmla="*/ 428412 w 689440"/>
                  <a:gd name="connsiteY9" fmla="*/ 222286 h 911349"/>
                  <a:gd name="connsiteX10" fmla="*/ 411424 w 689440"/>
                  <a:gd name="connsiteY10" fmla="*/ 37500 h 911349"/>
                  <a:gd name="connsiteX11" fmla="*/ 540413 w 689440"/>
                  <a:gd name="connsiteY11" fmla="*/ 61286 h 911349"/>
                  <a:gd name="connsiteX12" fmla="*/ 547203 w 689440"/>
                  <a:gd name="connsiteY12" fmla="*/ 235697 h 911349"/>
                  <a:gd name="connsiteX13" fmla="*/ 551562 w 689440"/>
                  <a:gd name="connsiteY13" fmla="*/ 67881 h 911349"/>
                  <a:gd name="connsiteX14" fmla="*/ 659558 w 689440"/>
                  <a:gd name="connsiteY14" fmla="*/ 85657 h 911349"/>
                  <a:gd name="connsiteX15" fmla="*/ 688727 w 689440"/>
                  <a:gd name="connsiteY15" fmla="*/ 324654 h 911349"/>
                  <a:gd name="connsiteX16" fmla="*/ 599688 w 689440"/>
                  <a:gd name="connsiteY16" fmla="*/ 807663 h 911349"/>
                  <a:gd name="connsiteX17" fmla="*/ 588977 w 689440"/>
                  <a:gd name="connsiteY17" fmla="*/ 910587 h 911349"/>
                  <a:gd name="connsiteX18" fmla="*/ 217957 w 689440"/>
                  <a:gd name="connsiteY18" fmla="*/ 911349 h 911349"/>
                  <a:gd name="connsiteX19" fmla="*/ 199100 w 689440"/>
                  <a:gd name="connsiteY19" fmla="*/ 779185 h 911349"/>
                  <a:gd name="connsiteX20" fmla="*/ 97113 w 689440"/>
                  <a:gd name="connsiteY20" fmla="*/ 653133 h 911349"/>
                  <a:gd name="connsiteX21" fmla="*/ 10089 w 689440"/>
                  <a:gd name="connsiteY21" fmla="*/ 437275 h 911349"/>
                  <a:gd name="connsiteX22" fmla="*/ 28763 w 689440"/>
                  <a:gd name="connsiteY22" fmla="*/ 156238 h 911349"/>
                  <a:gd name="connsiteX0" fmla="*/ 56291 w 685678"/>
                  <a:gd name="connsiteY0" fmla="*/ 141091 h 911349"/>
                  <a:gd name="connsiteX1" fmla="*/ 69156 w 685678"/>
                  <a:gd name="connsiteY1" fmla="*/ 371484 h 911349"/>
                  <a:gd name="connsiteX2" fmla="*/ 144843 w 685678"/>
                  <a:gd name="connsiteY2" fmla="*/ 396324 h 911349"/>
                  <a:gd name="connsiteX3" fmla="*/ 164590 w 685678"/>
                  <a:gd name="connsiteY3" fmla="*/ 137995 h 911349"/>
                  <a:gd name="connsiteX4" fmla="*/ 168464 w 685678"/>
                  <a:gd name="connsiteY4" fmla="*/ 18778 h 911349"/>
                  <a:gd name="connsiteX5" fmla="*/ 280077 w 685678"/>
                  <a:gd name="connsiteY5" fmla="*/ 9295 h 911349"/>
                  <a:gd name="connsiteX6" fmla="*/ 288553 w 685678"/>
                  <a:gd name="connsiteY6" fmla="*/ 229952 h 911349"/>
                  <a:gd name="connsiteX7" fmla="*/ 286404 w 685678"/>
                  <a:gd name="connsiteY7" fmla="*/ 12053 h 911349"/>
                  <a:gd name="connsiteX8" fmla="*/ 395841 w 685678"/>
                  <a:gd name="connsiteY8" fmla="*/ 36915 h 911349"/>
                  <a:gd name="connsiteX9" fmla="*/ 424650 w 685678"/>
                  <a:gd name="connsiteY9" fmla="*/ 222286 h 911349"/>
                  <a:gd name="connsiteX10" fmla="*/ 407662 w 685678"/>
                  <a:gd name="connsiteY10" fmla="*/ 37500 h 911349"/>
                  <a:gd name="connsiteX11" fmla="*/ 536651 w 685678"/>
                  <a:gd name="connsiteY11" fmla="*/ 61286 h 911349"/>
                  <a:gd name="connsiteX12" fmla="*/ 543441 w 685678"/>
                  <a:gd name="connsiteY12" fmla="*/ 235697 h 911349"/>
                  <a:gd name="connsiteX13" fmla="*/ 547800 w 685678"/>
                  <a:gd name="connsiteY13" fmla="*/ 67881 h 911349"/>
                  <a:gd name="connsiteX14" fmla="*/ 655796 w 685678"/>
                  <a:gd name="connsiteY14" fmla="*/ 85657 h 911349"/>
                  <a:gd name="connsiteX15" fmla="*/ 684965 w 685678"/>
                  <a:gd name="connsiteY15" fmla="*/ 324654 h 911349"/>
                  <a:gd name="connsiteX16" fmla="*/ 595926 w 685678"/>
                  <a:gd name="connsiteY16" fmla="*/ 807663 h 911349"/>
                  <a:gd name="connsiteX17" fmla="*/ 585215 w 685678"/>
                  <a:gd name="connsiteY17" fmla="*/ 910587 h 911349"/>
                  <a:gd name="connsiteX18" fmla="*/ 214195 w 685678"/>
                  <a:gd name="connsiteY18" fmla="*/ 911349 h 911349"/>
                  <a:gd name="connsiteX19" fmla="*/ 195338 w 685678"/>
                  <a:gd name="connsiteY19" fmla="*/ 779185 h 911349"/>
                  <a:gd name="connsiteX20" fmla="*/ 93351 w 685678"/>
                  <a:gd name="connsiteY20" fmla="*/ 653133 h 911349"/>
                  <a:gd name="connsiteX21" fmla="*/ 6327 w 685678"/>
                  <a:gd name="connsiteY21" fmla="*/ 437275 h 911349"/>
                  <a:gd name="connsiteX22" fmla="*/ 56291 w 685678"/>
                  <a:gd name="connsiteY22" fmla="*/ 141091 h 911349"/>
                  <a:gd name="connsiteX0" fmla="*/ 58398 w 687785"/>
                  <a:gd name="connsiteY0" fmla="*/ 141091 h 911349"/>
                  <a:gd name="connsiteX1" fmla="*/ 71263 w 687785"/>
                  <a:gd name="connsiteY1" fmla="*/ 371484 h 911349"/>
                  <a:gd name="connsiteX2" fmla="*/ 146950 w 687785"/>
                  <a:gd name="connsiteY2" fmla="*/ 396324 h 911349"/>
                  <a:gd name="connsiteX3" fmla="*/ 166697 w 687785"/>
                  <a:gd name="connsiteY3" fmla="*/ 137995 h 911349"/>
                  <a:gd name="connsiteX4" fmla="*/ 170571 w 687785"/>
                  <a:gd name="connsiteY4" fmla="*/ 18778 h 911349"/>
                  <a:gd name="connsiteX5" fmla="*/ 282184 w 687785"/>
                  <a:gd name="connsiteY5" fmla="*/ 9295 h 911349"/>
                  <a:gd name="connsiteX6" fmla="*/ 290660 w 687785"/>
                  <a:gd name="connsiteY6" fmla="*/ 229952 h 911349"/>
                  <a:gd name="connsiteX7" fmla="*/ 288511 w 687785"/>
                  <a:gd name="connsiteY7" fmla="*/ 12053 h 911349"/>
                  <a:gd name="connsiteX8" fmla="*/ 397948 w 687785"/>
                  <a:gd name="connsiteY8" fmla="*/ 36915 h 911349"/>
                  <a:gd name="connsiteX9" fmla="*/ 426757 w 687785"/>
                  <a:gd name="connsiteY9" fmla="*/ 222286 h 911349"/>
                  <a:gd name="connsiteX10" fmla="*/ 409769 w 687785"/>
                  <a:gd name="connsiteY10" fmla="*/ 37500 h 911349"/>
                  <a:gd name="connsiteX11" fmla="*/ 538758 w 687785"/>
                  <a:gd name="connsiteY11" fmla="*/ 61286 h 911349"/>
                  <a:gd name="connsiteX12" fmla="*/ 545548 w 687785"/>
                  <a:gd name="connsiteY12" fmla="*/ 235697 h 911349"/>
                  <a:gd name="connsiteX13" fmla="*/ 549907 w 687785"/>
                  <a:gd name="connsiteY13" fmla="*/ 67881 h 911349"/>
                  <a:gd name="connsiteX14" fmla="*/ 657903 w 687785"/>
                  <a:gd name="connsiteY14" fmla="*/ 85657 h 911349"/>
                  <a:gd name="connsiteX15" fmla="*/ 687072 w 687785"/>
                  <a:gd name="connsiteY15" fmla="*/ 324654 h 911349"/>
                  <a:gd name="connsiteX16" fmla="*/ 598033 w 687785"/>
                  <a:gd name="connsiteY16" fmla="*/ 807663 h 911349"/>
                  <a:gd name="connsiteX17" fmla="*/ 587322 w 687785"/>
                  <a:gd name="connsiteY17" fmla="*/ 910587 h 911349"/>
                  <a:gd name="connsiteX18" fmla="*/ 216302 w 687785"/>
                  <a:gd name="connsiteY18" fmla="*/ 911349 h 911349"/>
                  <a:gd name="connsiteX19" fmla="*/ 197445 w 687785"/>
                  <a:gd name="connsiteY19" fmla="*/ 779185 h 911349"/>
                  <a:gd name="connsiteX20" fmla="*/ 95458 w 687785"/>
                  <a:gd name="connsiteY20" fmla="*/ 653133 h 911349"/>
                  <a:gd name="connsiteX21" fmla="*/ 8434 w 687785"/>
                  <a:gd name="connsiteY21" fmla="*/ 437275 h 911349"/>
                  <a:gd name="connsiteX22" fmla="*/ 58398 w 687785"/>
                  <a:gd name="connsiteY22" fmla="*/ 141091 h 911349"/>
                  <a:gd name="connsiteX0" fmla="*/ 52893 w 682280"/>
                  <a:gd name="connsiteY0" fmla="*/ 141091 h 911349"/>
                  <a:gd name="connsiteX1" fmla="*/ 65758 w 682280"/>
                  <a:gd name="connsiteY1" fmla="*/ 371484 h 911349"/>
                  <a:gd name="connsiteX2" fmla="*/ 141445 w 682280"/>
                  <a:gd name="connsiteY2" fmla="*/ 396324 h 911349"/>
                  <a:gd name="connsiteX3" fmla="*/ 161192 w 682280"/>
                  <a:gd name="connsiteY3" fmla="*/ 137995 h 911349"/>
                  <a:gd name="connsiteX4" fmla="*/ 165066 w 682280"/>
                  <a:gd name="connsiteY4" fmla="*/ 18778 h 911349"/>
                  <a:gd name="connsiteX5" fmla="*/ 276679 w 682280"/>
                  <a:gd name="connsiteY5" fmla="*/ 9295 h 911349"/>
                  <a:gd name="connsiteX6" fmla="*/ 285155 w 682280"/>
                  <a:gd name="connsiteY6" fmla="*/ 229952 h 911349"/>
                  <a:gd name="connsiteX7" fmla="*/ 283006 w 682280"/>
                  <a:gd name="connsiteY7" fmla="*/ 12053 h 911349"/>
                  <a:gd name="connsiteX8" fmla="*/ 392443 w 682280"/>
                  <a:gd name="connsiteY8" fmla="*/ 36915 h 911349"/>
                  <a:gd name="connsiteX9" fmla="*/ 421252 w 682280"/>
                  <a:gd name="connsiteY9" fmla="*/ 222286 h 911349"/>
                  <a:gd name="connsiteX10" fmla="*/ 404264 w 682280"/>
                  <a:gd name="connsiteY10" fmla="*/ 37500 h 911349"/>
                  <a:gd name="connsiteX11" fmla="*/ 533253 w 682280"/>
                  <a:gd name="connsiteY11" fmla="*/ 61286 h 911349"/>
                  <a:gd name="connsiteX12" fmla="*/ 540043 w 682280"/>
                  <a:gd name="connsiteY12" fmla="*/ 235697 h 911349"/>
                  <a:gd name="connsiteX13" fmla="*/ 544402 w 682280"/>
                  <a:gd name="connsiteY13" fmla="*/ 67881 h 911349"/>
                  <a:gd name="connsiteX14" fmla="*/ 652398 w 682280"/>
                  <a:gd name="connsiteY14" fmla="*/ 85657 h 911349"/>
                  <a:gd name="connsiteX15" fmla="*/ 681567 w 682280"/>
                  <a:gd name="connsiteY15" fmla="*/ 324654 h 911349"/>
                  <a:gd name="connsiteX16" fmla="*/ 592528 w 682280"/>
                  <a:gd name="connsiteY16" fmla="*/ 807663 h 911349"/>
                  <a:gd name="connsiteX17" fmla="*/ 581817 w 682280"/>
                  <a:gd name="connsiteY17" fmla="*/ 910587 h 911349"/>
                  <a:gd name="connsiteX18" fmla="*/ 210797 w 682280"/>
                  <a:gd name="connsiteY18" fmla="*/ 911349 h 911349"/>
                  <a:gd name="connsiteX19" fmla="*/ 191940 w 682280"/>
                  <a:gd name="connsiteY19" fmla="*/ 779185 h 911349"/>
                  <a:gd name="connsiteX20" fmla="*/ 89953 w 682280"/>
                  <a:gd name="connsiteY20" fmla="*/ 653133 h 911349"/>
                  <a:gd name="connsiteX21" fmla="*/ 2929 w 682280"/>
                  <a:gd name="connsiteY21" fmla="*/ 437275 h 911349"/>
                  <a:gd name="connsiteX22" fmla="*/ 52893 w 682280"/>
                  <a:gd name="connsiteY22" fmla="*/ 141091 h 911349"/>
                  <a:gd name="connsiteX0" fmla="*/ 52893 w 682280"/>
                  <a:gd name="connsiteY0" fmla="*/ 141091 h 911349"/>
                  <a:gd name="connsiteX1" fmla="*/ 65758 w 682280"/>
                  <a:gd name="connsiteY1" fmla="*/ 371484 h 911349"/>
                  <a:gd name="connsiteX2" fmla="*/ 141445 w 682280"/>
                  <a:gd name="connsiteY2" fmla="*/ 396324 h 911349"/>
                  <a:gd name="connsiteX3" fmla="*/ 161192 w 682280"/>
                  <a:gd name="connsiteY3" fmla="*/ 137995 h 911349"/>
                  <a:gd name="connsiteX4" fmla="*/ 165066 w 682280"/>
                  <a:gd name="connsiteY4" fmla="*/ 18778 h 911349"/>
                  <a:gd name="connsiteX5" fmla="*/ 276679 w 682280"/>
                  <a:gd name="connsiteY5" fmla="*/ 9295 h 911349"/>
                  <a:gd name="connsiteX6" fmla="*/ 285155 w 682280"/>
                  <a:gd name="connsiteY6" fmla="*/ 229952 h 911349"/>
                  <a:gd name="connsiteX7" fmla="*/ 283006 w 682280"/>
                  <a:gd name="connsiteY7" fmla="*/ 12053 h 911349"/>
                  <a:gd name="connsiteX8" fmla="*/ 392443 w 682280"/>
                  <a:gd name="connsiteY8" fmla="*/ 36915 h 911349"/>
                  <a:gd name="connsiteX9" fmla="*/ 421252 w 682280"/>
                  <a:gd name="connsiteY9" fmla="*/ 222286 h 911349"/>
                  <a:gd name="connsiteX10" fmla="*/ 404264 w 682280"/>
                  <a:gd name="connsiteY10" fmla="*/ 37500 h 911349"/>
                  <a:gd name="connsiteX11" fmla="*/ 533253 w 682280"/>
                  <a:gd name="connsiteY11" fmla="*/ 61286 h 911349"/>
                  <a:gd name="connsiteX12" fmla="*/ 540043 w 682280"/>
                  <a:gd name="connsiteY12" fmla="*/ 235697 h 911349"/>
                  <a:gd name="connsiteX13" fmla="*/ 544402 w 682280"/>
                  <a:gd name="connsiteY13" fmla="*/ 67881 h 911349"/>
                  <a:gd name="connsiteX14" fmla="*/ 652398 w 682280"/>
                  <a:gd name="connsiteY14" fmla="*/ 85657 h 911349"/>
                  <a:gd name="connsiteX15" fmla="*/ 681567 w 682280"/>
                  <a:gd name="connsiteY15" fmla="*/ 324654 h 911349"/>
                  <a:gd name="connsiteX16" fmla="*/ 592528 w 682280"/>
                  <a:gd name="connsiteY16" fmla="*/ 807663 h 911349"/>
                  <a:gd name="connsiteX17" fmla="*/ 581817 w 682280"/>
                  <a:gd name="connsiteY17" fmla="*/ 910587 h 911349"/>
                  <a:gd name="connsiteX18" fmla="*/ 210797 w 682280"/>
                  <a:gd name="connsiteY18" fmla="*/ 911349 h 911349"/>
                  <a:gd name="connsiteX19" fmla="*/ 191940 w 682280"/>
                  <a:gd name="connsiteY19" fmla="*/ 779185 h 911349"/>
                  <a:gd name="connsiteX20" fmla="*/ 89953 w 682280"/>
                  <a:gd name="connsiteY20" fmla="*/ 653133 h 911349"/>
                  <a:gd name="connsiteX21" fmla="*/ 2929 w 682280"/>
                  <a:gd name="connsiteY21" fmla="*/ 437275 h 911349"/>
                  <a:gd name="connsiteX22" fmla="*/ 52893 w 682280"/>
                  <a:gd name="connsiteY22" fmla="*/ 141091 h 911349"/>
                  <a:gd name="connsiteX0" fmla="*/ 60601 w 681763"/>
                  <a:gd name="connsiteY0" fmla="*/ 138676 h 911349"/>
                  <a:gd name="connsiteX1" fmla="*/ 65241 w 681763"/>
                  <a:gd name="connsiteY1" fmla="*/ 371484 h 911349"/>
                  <a:gd name="connsiteX2" fmla="*/ 140928 w 681763"/>
                  <a:gd name="connsiteY2" fmla="*/ 396324 h 911349"/>
                  <a:gd name="connsiteX3" fmla="*/ 160675 w 681763"/>
                  <a:gd name="connsiteY3" fmla="*/ 137995 h 911349"/>
                  <a:gd name="connsiteX4" fmla="*/ 164549 w 681763"/>
                  <a:gd name="connsiteY4" fmla="*/ 18778 h 911349"/>
                  <a:gd name="connsiteX5" fmla="*/ 276162 w 681763"/>
                  <a:gd name="connsiteY5" fmla="*/ 9295 h 911349"/>
                  <a:gd name="connsiteX6" fmla="*/ 284638 w 681763"/>
                  <a:gd name="connsiteY6" fmla="*/ 229952 h 911349"/>
                  <a:gd name="connsiteX7" fmla="*/ 282489 w 681763"/>
                  <a:gd name="connsiteY7" fmla="*/ 12053 h 911349"/>
                  <a:gd name="connsiteX8" fmla="*/ 391926 w 681763"/>
                  <a:gd name="connsiteY8" fmla="*/ 36915 h 911349"/>
                  <a:gd name="connsiteX9" fmla="*/ 420735 w 681763"/>
                  <a:gd name="connsiteY9" fmla="*/ 222286 h 911349"/>
                  <a:gd name="connsiteX10" fmla="*/ 403747 w 681763"/>
                  <a:gd name="connsiteY10" fmla="*/ 37500 h 911349"/>
                  <a:gd name="connsiteX11" fmla="*/ 532736 w 681763"/>
                  <a:gd name="connsiteY11" fmla="*/ 61286 h 911349"/>
                  <a:gd name="connsiteX12" fmla="*/ 539526 w 681763"/>
                  <a:gd name="connsiteY12" fmla="*/ 235697 h 911349"/>
                  <a:gd name="connsiteX13" fmla="*/ 543885 w 681763"/>
                  <a:gd name="connsiteY13" fmla="*/ 67881 h 911349"/>
                  <a:gd name="connsiteX14" fmla="*/ 651881 w 681763"/>
                  <a:gd name="connsiteY14" fmla="*/ 85657 h 911349"/>
                  <a:gd name="connsiteX15" fmla="*/ 681050 w 681763"/>
                  <a:gd name="connsiteY15" fmla="*/ 324654 h 911349"/>
                  <a:gd name="connsiteX16" fmla="*/ 592011 w 681763"/>
                  <a:gd name="connsiteY16" fmla="*/ 807663 h 911349"/>
                  <a:gd name="connsiteX17" fmla="*/ 581300 w 681763"/>
                  <a:gd name="connsiteY17" fmla="*/ 910587 h 911349"/>
                  <a:gd name="connsiteX18" fmla="*/ 210280 w 681763"/>
                  <a:gd name="connsiteY18" fmla="*/ 911349 h 911349"/>
                  <a:gd name="connsiteX19" fmla="*/ 191423 w 681763"/>
                  <a:gd name="connsiteY19" fmla="*/ 779185 h 911349"/>
                  <a:gd name="connsiteX20" fmla="*/ 89436 w 681763"/>
                  <a:gd name="connsiteY20" fmla="*/ 653133 h 911349"/>
                  <a:gd name="connsiteX21" fmla="*/ 2412 w 681763"/>
                  <a:gd name="connsiteY21" fmla="*/ 437275 h 911349"/>
                  <a:gd name="connsiteX22" fmla="*/ 60601 w 681763"/>
                  <a:gd name="connsiteY22" fmla="*/ 138676 h 911349"/>
                  <a:gd name="connsiteX0" fmla="*/ 45719 w 683006"/>
                  <a:gd name="connsiteY0" fmla="*/ 134476 h 911349"/>
                  <a:gd name="connsiteX1" fmla="*/ 66484 w 683006"/>
                  <a:gd name="connsiteY1" fmla="*/ 371484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66484 w 683006"/>
                  <a:gd name="connsiteY1" fmla="*/ 371484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3006" h="911349">
                    <a:moveTo>
                      <a:pt x="45719" y="134476"/>
                    </a:moveTo>
                    <a:cubicBezTo>
                      <a:pt x="186906" y="178031"/>
                      <a:pt x="77411" y="293724"/>
                      <a:pt x="104061" y="357469"/>
                    </a:cubicBezTo>
                    <a:cubicBezTo>
                      <a:pt x="111327" y="384451"/>
                      <a:pt x="134405" y="424827"/>
                      <a:pt x="142171" y="396324"/>
                    </a:cubicBezTo>
                    <a:cubicBezTo>
                      <a:pt x="161497" y="378147"/>
                      <a:pt x="163714" y="263470"/>
                      <a:pt x="161918" y="137995"/>
                    </a:cubicBezTo>
                    <a:lnTo>
                      <a:pt x="165792" y="18778"/>
                    </a:lnTo>
                    <a:cubicBezTo>
                      <a:pt x="205100" y="-883"/>
                      <a:pt x="248431" y="-6838"/>
                      <a:pt x="277405" y="9295"/>
                    </a:cubicBezTo>
                    <a:lnTo>
                      <a:pt x="285881" y="229952"/>
                    </a:lnTo>
                    <a:cubicBezTo>
                      <a:pt x="292743" y="135104"/>
                      <a:pt x="288936" y="90619"/>
                      <a:pt x="283732" y="12053"/>
                    </a:cubicBezTo>
                    <a:cubicBezTo>
                      <a:pt x="344488" y="7410"/>
                      <a:pt x="362005" y="7292"/>
                      <a:pt x="393169" y="36915"/>
                    </a:cubicBezTo>
                    <a:cubicBezTo>
                      <a:pt x="432458" y="90909"/>
                      <a:pt x="415495" y="219932"/>
                      <a:pt x="421978" y="222286"/>
                    </a:cubicBezTo>
                    <a:cubicBezTo>
                      <a:pt x="425215" y="169590"/>
                      <a:pt x="440910" y="99095"/>
                      <a:pt x="404990" y="37500"/>
                    </a:cubicBezTo>
                    <a:cubicBezTo>
                      <a:pt x="452541" y="9313"/>
                      <a:pt x="505933" y="28253"/>
                      <a:pt x="533979" y="61286"/>
                    </a:cubicBezTo>
                    <a:cubicBezTo>
                      <a:pt x="556608" y="94319"/>
                      <a:pt x="532593" y="233695"/>
                      <a:pt x="540769" y="235697"/>
                    </a:cubicBezTo>
                    <a:cubicBezTo>
                      <a:pt x="546608" y="189844"/>
                      <a:pt x="564054" y="120930"/>
                      <a:pt x="545128" y="67881"/>
                    </a:cubicBezTo>
                    <a:cubicBezTo>
                      <a:pt x="600410" y="49193"/>
                      <a:pt x="614468" y="45569"/>
                      <a:pt x="653124" y="85657"/>
                    </a:cubicBezTo>
                    <a:cubicBezTo>
                      <a:pt x="678241" y="128452"/>
                      <a:pt x="685502" y="205222"/>
                      <a:pt x="682293" y="324654"/>
                    </a:cubicBezTo>
                    <a:cubicBezTo>
                      <a:pt x="682293" y="386243"/>
                      <a:pt x="685168" y="641728"/>
                      <a:pt x="593254" y="807663"/>
                    </a:cubicBezTo>
                    <a:cubicBezTo>
                      <a:pt x="562434" y="865879"/>
                      <a:pt x="574223" y="873371"/>
                      <a:pt x="582543" y="910587"/>
                    </a:cubicBezTo>
                    <a:lnTo>
                      <a:pt x="211523" y="911349"/>
                    </a:lnTo>
                    <a:cubicBezTo>
                      <a:pt x="212499" y="851582"/>
                      <a:pt x="236044" y="827966"/>
                      <a:pt x="192666" y="779185"/>
                    </a:cubicBezTo>
                    <a:cubicBezTo>
                      <a:pt x="170208" y="755505"/>
                      <a:pt x="148074" y="710617"/>
                      <a:pt x="90679" y="653133"/>
                    </a:cubicBezTo>
                    <a:cubicBezTo>
                      <a:pt x="33254" y="569821"/>
                      <a:pt x="26583" y="515785"/>
                      <a:pt x="3655" y="437275"/>
                    </a:cubicBezTo>
                    <a:cubicBezTo>
                      <a:pt x="-8217" y="341138"/>
                      <a:pt x="9615" y="253260"/>
                      <a:pt x="45719" y="1344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1" name="Rectangle 1">
                <a:extLst>
                  <a:ext uri="{FF2B5EF4-FFF2-40B4-BE49-F238E27FC236}">
                    <a16:creationId xmlns:a16="http://schemas.microsoft.com/office/drawing/2014/main" id="{D6B11D56-32EE-4686-A87C-CCEF732B2E27}"/>
                  </a:ext>
                </a:extLst>
              </p:cNvPr>
              <p:cNvSpPr/>
              <p:nvPr/>
            </p:nvSpPr>
            <p:spPr>
              <a:xfrm rot="982074">
                <a:off x="1978345" y="2203258"/>
                <a:ext cx="400633" cy="5010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204" name="그룹 203">
              <a:extLst>
                <a:ext uri="{FF2B5EF4-FFF2-40B4-BE49-F238E27FC236}">
                  <a16:creationId xmlns:a16="http://schemas.microsoft.com/office/drawing/2014/main" id="{94CC292A-7616-49C0-A790-80E5F2D8E788}"/>
                </a:ext>
              </a:extLst>
            </p:cNvPr>
            <p:cNvGrpSpPr/>
            <p:nvPr/>
          </p:nvGrpSpPr>
          <p:grpSpPr>
            <a:xfrm>
              <a:off x="6636699" y="3039384"/>
              <a:ext cx="1968187" cy="1968187"/>
              <a:chOff x="6384003" y="3061995"/>
              <a:chExt cx="1968187" cy="1968187"/>
            </a:xfrm>
          </p:grpSpPr>
          <p:sp>
            <p:nvSpPr>
              <p:cNvPr id="205" name="원호 204">
                <a:extLst>
                  <a:ext uri="{FF2B5EF4-FFF2-40B4-BE49-F238E27FC236}">
                    <a16:creationId xmlns:a16="http://schemas.microsoft.com/office/drawing/2014/main" id="{60987DAC-9533-44E5-B6D8-F83A68C409AF}"/>
                  </a:ext>
                </a:extLst>
              </p:cNvPr>
              <p:cNvSpPr/>
              <p:nvPr/>
            </p:nvSpPr>
            <p:spPr>
              <a:xfrm>
                <a:off x="6384003" y="3061995"/>
                <a:ext cx="1968187" cy="1968187"/>
              </a:xfrm>
              <a:prstGeom prst="arc">
                <a:avLst>
                  <a:gd name="adj1" fmla="val 14786098"/>
                  <a:gd name="adj2" fmla="val 471423"/>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6" name="원호 205">
                <a:extLst>
                  <a:ext uri="{FF2B5EF4-FFF2-40B4-BE49-F238E27FC236}">
                    <a16:creationId xmlns:a16="http://schemas.microsoft.com/office/drawing/2014/main" id="{022C28C3-E303-4EBC-82CF-14C2BD7FB7F7}"/>
                  </a:ext>
                </a:extLst>
              </p:cNvPr>
              <p:cNvSpPr/>
              <p:nvPr/>
            </p:nvSpPr>
            <p:spPr>
              <a:xfrm>
                <a:off x="6503401" y="3202080"/>
                <a:ext cx="1612841" cy="1612841"/>
              </a:xfrm>
              <a:prstGeom prst="arc">
                <a:avLst>
                  <a:gd name="adj1" fmla="val 14786098"/>
                  <a:gd name="adj2" fmla="val 350082"/>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7" name="원호 206">
                <a:extLst>
                  <a:ext uri="{FF2B5EF4-FFF2-40B4-BE49-F238E27FC236}">
                    <a16:creationId xmlns:a16="http://schemas.microsoft.com/office/drawing/2014/main" id="{E2ECB4A8-1DCC-4A37-AE69-6252AB8D614B}"/>
                  </a:ext>
                </a:extLst>
              </p:cNvPr>
              <p:cNvSpPr/>
              <p:nvPr/>
            </p:nvSpPr>
            <p:spPr>
              <a:xfrm>
                <a:off x="6679890" y="3375378"/>
                <a:ext cx="1111135" cy="1111135"/>
              </a:xfrm>
              <a:prstGeom prst="arc">
                <a:avLst>
                  <a:gd name="adj1" fmla="val 14786098"/>
                  <a:gd name="adj2" fmla="val 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8" name="원호 207">
                <a:extLst>
                  <a:ext uri="{FF2B5EF4-FFF2-40B4-BE49-F238E27FC236}">
                    <a16:creationId xmlns:a16="http://schemas.microsoft.com/office/drawing/2014/main" id="{C15F7DEA-037D-4523-BF98-B4BA28875477}"/>
                  </a:ext>
                </a:extLst>
              </p:cNvPr>
              <p:cNvSpPr/>
              <p:nvPr/>
            </p:nvSpPr>
            <p:spPr>
              <a:xfrm>
                <a:off x="6804540" y="3545256"/>
                <a:ext cx="819951" cy="819951"/>
              </a:xfrm>
              <a:prstGeom prst="arc">
                <a:avLst>
                  <a:gd name="adj1" fmla="val 14786098"/>
                  <a:gd name="adj2" fmla="val 2078080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grpSp>
        <p:nvGrpSpPr>
          <p:cNvPr id="212" name="Group 62">
            <a:extLst>
              <a:ext uri="{FF2B5EF4-FFF2-40B4-BE49-F238E27FC236}">
                <a16:creationId xmlns:a16="http://schemas.microsoft.com/office/drawing/2014/main" id="{595FB9B4-A1A8-4C09-A2EC-046135BA4C79}"/>
              </a:ext>
            </a:extLst>
          </p:cNvPr>
          <p:cNvGrpSpPr/>
          <p:nvPr/>
        </p:nvGrpSpPr>
        <p:grpSpPr>
          <a:xfrm>
            <a:off x="5929813" y="850668"/>
            <a:ext cx="1315440" cy="2209003"/>
            <a:chOff x="971600" y="1228261"/>
            <a:chExt cx="2237905" cy="3758088"/>
          </a:xfrm>
        </p:grpSpPr>
        <p:grpSp>
          <p:nvGrpSpPr>
            <p:cNvPr id="213" name="Group 63">
              <a:extLst>
                <a:ext uri="{FF2B5EF4-FFF2-40B4-BE49-F238E27FC236}">
                  <a16:creationId xmlns:a16="http://schemas.microsoft.com/office/drawing/2014/main" id="{D8160C73-3006-4598-8A4E-2F3A23C540B2}"/>
                </a:ext>
              </a:extLst>
            </p:cNvPr>
            <p:cNvGrpSpPr/>
            <p:nvPr/>
          </p:nvGrpSpPr>
          <p:grpSpPr>
            <a:xfrm>
              <a:off x="1005285" y="1228261"/>
              <a:ext cx="2204220" cy="1653620"/>
              <a:chOff x="1005285" y="1228261"/>
              <a:chExt cx="2204220" cy="1653620"/>
            </a:xfrm>
          </p:grpSpPr>
          <p:sp>
            <p:nvSpPr>
              <p:cNvPr id="228" name="Freeform 78">
                <a:extLst>
                  <a:ext uri="{FF2B5EF4-FFF2-40B4-BE49-F238E27FC236}">
                    <a16:creationId xmlns:a16="http://schemas.microsoft.com/office/drawing/2014/main" id="{DB4B0F53-8C74-4B0C-B934-133626DFBE8E}"/>
                  </a:ext>
                </a:extLst>
              </p:cNvPr>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9" name="Freeform 79">
                <a:extLst>
                  <a:ext uri="{FF2B5EF4-FFF2-40B4-BE49-F238E27FC236}">
                    <a16:creationId xmlns:a16="http://schemas.microsoft.com/office/drawing/2014/main" id="{8457B245-D5C6-4B6B-B9C1-676A7000A8E5}"/>
                  </a:ext>
                </a:extLst>
              </p:cNvPr>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 fmla="*/ 0 w 452536"/>
                  <a:gd name="connsiteY0" fmla="*/ 225631 h 1264722"/>
                  <a:gd name="connsiteX1" fmla="*/ 326571 w 452536"/>
                  <a:gd name="connsiteY1" fmla="*/ 0 h 1264722"/>
                  <a:gd name="connsiteX2" fmla="*/ 439387 w 452536"/>
                  <a:gd name="connsiteY2" fmla="*/ 1264722 h 1264722"/>
                  <a:gd name="connsiteX3" fmla="*/ 249382 w 452536"/>
                  <a:gd name="connsiteY3" fmla="*/ 1229096 h 1264722"/>
                  <a:gd name="connsiteX4" fmla="*/ 0 w 452536"/>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0" name="Freeform 80">
                <a:extLst>
                  <a:ext uri="{FF2B5EF4-FFF2-40B4-BE49-F238E27FC236}">
                    <a16:creationId xmlns:a16="http://schemas.microsoft.com/office/drawing/2014/main" id="{FB981CA7-ECD0-493D-9F09-0A43C1F74DF4}"/>
                  </a:ext>
                </a:extLst>
              </p:cNvPr>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97956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81876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97733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1" name="Freeform 81">
                <a:extLst>
                  <a:ext uri="{FF2B5EF4-FFF2-40B4-BE49-F238E27FC236}">
                    <a16:creationId xmlns:a16="http://schemas.microsoft.com/office/drawing/2014/main" id="{839A4154-AD77-4FB2-9627-03665562EA20}"/>
                  </a:ext>
                </a:extLst>
              </p:cNvPr>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4" name="Group 64">
              <a:extLst>
                <a:ext uri="{FF2B5EF4-FFF2-40B4-BE49-F238E27FC236}">
                  <a16:creationId xmlns:a16="http://schemas.microsoft.com/office/drawing/2014/main" id="{DD4A7253-3A83-486D-85F0-14D5AC0AF66C}"/>
                </a:ext>
              </a:extLst>
            </p:cNvPr>
            <p:cNvGrpSpPr/>
            <p:nvPr/>
          </p:nvGrpSpPr>
          <p:grpSpPr>
            <a:xfrm>
              <a:off x="971600" y="2842090"/>
              <a:ext cx="1945333" cy="2144259"/>
              <a:chOff x="902506" y="2708920"/>
              <a:chExt cx="1945333" cy="2144259"/>
            </a:xfrm>
          </p:grpSpPr>
          <p:grpSp>
            <p:nvGrpSpPr>
              <p:cNvPr id="215" name="Group 65">
                <a:extLst>
                  <a:ext uri="{FF2B5EF4-FFF2-40B4-BE49-F238E27FC236}">
                    <a16:creationId xmlns:a16="http://schemas.microsoft.com/office/drawing/2014/main" id="{92065BA3-5B9E-420E-9251-14111DF004AF}"/>
                  </a:ext>
                </a:extLst>
              </p:cNvPr>
              <p:cNvGrpSpPr/>
              <p:nvPr/>
            </p:nvGrpSpPr>
            <p:grpSpPr>
              <a:xfrm>
                <a:off x="902506" y="2708920"/>
                <a:ext cx="1945333" cy="457200"/>
                <a:chOff x="902506" y="2708920"/>
                <a:chExt cx="1945333" cy="457200"/>
              </a:xfrm>
            </p:grpSpPr>
            <p:sp>
              <p:nvSpPr>
                <p:cNvPr id="224" name="Oval 74">
                  <a:extLst>
                    <a:ext uri="{FF2B5EF4-FFF2-40B4-BE49-F238E27FC236}">
                      <a16:creationId xmlns:a16="http://schemas.microsoft.com/office/drawing/2014/main" id="{383ABD2A-090C-4F7C-80D8-274E8D22596E}"/>
                    </a:ext>
                  </a:extLst>
                </p:cNvPr>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5" name="Oval 75">
                  <a:extLst>
                    <a:ext uri="{FF2B5EF4-FFF2-40B4-BE49-F238E27FC236}">
                      <a16:creationId xmlns:a16="http://schemas.microsoft.com/office/drawing/2014/main" id="{2F192FE6-A8FE-4187-B3D3-1C8E35DA5B3E}"/>
                    </a:ext>
                  </a:extLst>
                </p:cNvPr>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6" name="Oval 76">
                  <a:extLst>
                    <a:ext uri="{FF2B5EF4-FFF2-40B4-BE49-F238E27FC236}">
                      <a16:creationId xmlns:a16="http://schemas.microsoft.com/office/drawing/2014/main" id="{66474D39-FA74-4622-9094-38B0A6314147}"/>
                    </a:ext>
                  </a:extLst>
                </p:cNvPr>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7" name="Oval 77">
                  <a:extLst>
                    <a:ext uri="{FF2B5EF4-FFF2-40B4-BE49-F238E27FC236}">
                      <a16:creationId xmlns:a16="http://schemas.microsoft.com/office/drawing/2014/main" id="{DDAFB1ED-42FA-4CCA-94B0-76BF84D9F2F3}"/>
                    </a:ext>
                  </a:extLst>
                </p:cNvPr>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6" name="Group 66">
                <a:extLst>
                  <a:ext uri="{FF2B5EF4-FFF2-40B4-BE49-F238E27FC236}">
                    <a16:creationId xmlns:a16="http://schemas.microsoft.com/office/drawing/2014/main" id="{F61D8CF2-8B59-4AE8-A1C2-D3A19F5E1AA0}"/>
                  </a:ext>
                </a:extLst>
              </p:cNvPr>
              <p:cNvGrpSpPr/>
              <p:nvPr/>
            </p:nvGrpSpPr>
            <p:grpSpPr>
              <a:xfrm>
                <a:off x="1150528" y="3271273"/>
                <a:ext cx="1449288" cy="457200"/>
                <a:chOff x="902506" y="3271273"/>
                <a:chExt cx="1449288" cy="457200"/>
              </a:xfrm>
            </p:grpSpPr>
            <p:sp>
              <p:nvSpPr>
                <p:cNvPr id="221" name="Oval 71">
                  <a:extLst>
                    <a:ext uri="{FF2B5EF4-FFF2-40B4-BE49-F238E27FC236}">
                      <a16:creationId xmlns:a16="http://schemas.microsoft.com/office/drawing/2014/main" id="{96FFE7D4-ADF7-4727-8B5D-C43D2A308D37}"/>
                    </a:ext>
                  </a:extLst>
                </p:cNvPr>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2" name="Oval 72">
                  <a:extLst>
                    <a:ext uri="{FF2B5EF4-FFF2-40B4-BE49-F238E27FC236}">
                      <a16:creationId xmlns:a16="http://schemas.microsoft.com/office/drawing/2014/main" id="{3186BB78-80C5-4371-8FD1-832969A3365F}"/>
                    </a:ext>
                  </a:extLst>
                </p:cNvPr>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3" name="Oval 73">
                  <a:extLst>
                    <a:ext uri="{FF2B5EF4-FFF2-40B4-BE49-F238E27FC236}">
                      <a16:creationId xmlns:a16="http://schemas.microsoft.com/office/drawing/2014/main" id="{C4BF22CE-206C-4A5E-8A66-C3F923062BC3}"/>
                    </a:ext>
                  </a:extLst>
                </p:cNvPr>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7" name="Group 67">
                <a:extLst>
                  <a:ext uri="{FF2B5EF4-FFF2-40B4-BE49-F238E27FC236}">
                    <a16:creationId xmlns:a16="http://schemas.microsoft.com/office/drawing/2014/main" id="{4EFF2B81-730F-4F26-9F8F-8E25A7F90B57}"/>
                  </a:ext>
                </a:extLst>
              </p:cNvPr>
              <p:cNvGrpSpPr/>
              <p:nvPr/>
            </p:nvGrpSpPr>
            <p:grpSpPr>
              <a:xfrm>
                <a:off x="1398550" y="3833626"/>
                <a:ext cx="953244" cy="457200"/>
                <a:chOff x="902506" y="3833626"/>
                <a:chExt cx="953244" cy="457200"/>
              </a:xfrm>
            </p:grpSpPr>
            <p:sp>
              <p:nvSpPr>
                <p:cNvPr id="219" name="Oval 69">
                  <a:extLst>
                    <a:ext uri="{FF2B5EF4-FFF2-40B4-BE49-F238E27FC236}">
                      <a16:creationId xmlns:a16="http://schemas.microsoft.com/office/drawing/2014/main" id="{8410F07E-7F67-4CEE-A913-B64507939FDE}"/>
                    </a:ext>
                  </a:extLst>
                </p:cNvPr>
                <p:cNvSpPr/>
                <p:nvPr/>
              </p:nvSpPr>
              <p:spPr>
                <a:xfrm>
                  <a:off x="902506"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0" name="Oval 70">
                  <a:extLst>
                    <a:ext uri="{FF2B5EF4-FFF2-40B4-BE49-F238E27FC236}">
                      <a16:creationId xmlns:a16="http://schemas.microsoft.com/office/drawing/2014/main" id="{E62042A0-8E57-448F-BE33-5EA99814D3EB}"/>
                    </a:ext>
                  </a:extLst>
                </p:cNvPr>
                <p:cNvSpPr/>
                <p:nvPr/>
              </p:nvSpPr>
              <p:spPr>
                <a:xfrm>
                  <a:off x="1398550"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18" name="Oval 68">
                <a:extLst>
                  <a:ext uri="{FF2B5EF4-FFF2-40B4-BE49-F238E27FC236}">
                    <a16:creationId xmlns:a16="http://schemas.microsoft.com/office/drawing/2014/main" id="{88187CAC-C316-4729-B7DB-2E75E335096D}"/>
                  </a:ext>
                </a:extLst>
              </p:cNvPr>
              <p:cNvSpPr/>
              <p:nvPr/>
            </p:nvSpPr>
            <p:spPr>
              <a:xfrm>
                <a:off x="1646572" y="4395979"/>
                <a:ext cx="457200" cy="4572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extLst>
      <p:ext uri="{BB962C8B-B14F-4D97-AF65-F5344CB8AC3E}">
        <p14:creationId xmlns:p14="http://schemas.microsoft.com/office/powerpoint/2010/main" val="4076648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PNG IMAGES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069" y="1439279"/>
            <a:ext cx="2409482" cy="27066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03" y="1106648"/>
            <a:ext cx="2169327" cy="47182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099" y="1494222"/>
            <a:ext cx="2360572" cy="26517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3620" y="1439279"/>
            <a:ext cx="1905000" cy="41433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7751" y="4712640"/>
            <a:ext cx="676275" cy="4191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2516" y="4708767"/>
            <a:ext cx="676275" cy="419100"/>
          </a:xfrm>
          <a:prstGeom prst="rect">
            <a:avLst/>
          </a:prstGeom>
        </p:spPr>
      </p:pic>
    </p:spTree>
    <p:extLst>
      <p:ext uri="{BB962C8B-B14F-4D97-AF65-F5344CB8AC3E}">
        <p14:creationId xmlns:p14="http://schemas.microsoft.com/office/powerpoint/2010/main" val="2763038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PNG IMAGES</a:t>
            </a:r>
          </a:p>
        </p:txBody>
      </p:sp>
      <p:pic>
        <p:nvPicPr>
          <p:cNvPr id="10" name="Picture 2" descr="E:\002-KIMS BUSINESS\007-02-MaxPPT-Contents\151119-com-Computer Desk\png\모바일.png">
            <a:extLst>
              <a:ext uri="{FF2B5EF4-FFF2-40B4-BE49-F238E27FC236}">
                <a16:creationId xmlns:a16="http://schemas.microsoft.com/office/drawing/2014/main" id="{C05A37F7-6FCD-4658-9642-B874868BD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045" y="2490260"/>
            <a:ext cx="2109787" cy="330220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7">
            <a:extLst>
              <a:ext uri="{FF2B5EF4-FFF2-40B4-BE49-F238E27FC236}">
                <a16:creationId xmlns:a16="http://schemas.microsoft.com/office/drawing/2014/main" id="{3BE2F396-8154-4E3D-A7DC-979CE772A8E1}"/>
              </a:ext>
            </a:extLst>
          </p:cNvPr>
          <p:cNvGrpSpPr/>
          <p:nvPr/>
        </p:nvGrpSpPr>
        <p:grpSpPr>
          <a:xfrm>
            <a:off x="6196947" y="2490260"/>
            <a:ext cx="6100918" cy="3111532"/>
            <a:chOff x="1614339" y="2844239"/>
            <a:chExt cx="5760640" cy="2937987"/>
          </a:xfrm>
        </p:grpSpPr>
        <p:grpSp>
          <p:nvGrpSpPr>
            <p:cNvPr id="12" name="Group 40">
              <a:extLst>
                <a:ext uri="{FF2B5EF4-FFF2-40B4-BE49-F238E27FC236}">
                  <a16:creationId xmlns:a16="http://schemas.microsoft.com/office/drawing/2014/main" id="{6F56247B-0751-42F4-A03C-8E57139B0206}"/>
                </a:ext>
              </a:extLst>
            </p:cNvPr>
            <p:cNvGrpSpPr/>
            <p:nvPr/>
          </p:nvGrpSpPr>
          <p:grpSpPr>
            <a:xfrm>
              <a:off x="1614339" y="2844239"/>
              <a:ext cx="5760640" cy="2937987"/>
              <a:chOff x="-612576" y="1705002"/>
              <a:chExt cx="5688632" cy="2537858"/>
            </a:xfrm>
          </p:grpSpPr>
          <p:sp>
            <p:nvSpPr>
              <p:cNvPr id="14" name="Oval 41">
                <a:extLst>
                  <a:ext uri="{FF2B5EF4-FFF2-40B4-BE49-F238E27FC236}">
                    <a16:creationId xmlns:a16="http://schemas.microsoft.com/office/drawing/2014/main" id="{A39A1D2F-C992-45AC-AAFE-573B1AEEA2DE}"/>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2" descr="E:\002-KIMS BUSINESS\000-B-KIMS-소스 분류-2014\00-kims-작업건별-재료모음\002-일러-모니터-모바일-타블렛\laptop-01.png">
                <a:extLst>
                  <a:ext uri="{FF2B5EF4-FFF2-40B4-BE49-F238E27FC236}">
                    <a16:creationId xmlns:a16="http://schemas.microsoft.com/office/drawing/2014/main" id="{641AAEDC-028C-4D82-9A74-761B1B8CB9E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23"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6">
              <a:extLst>
                <a:ext uri="{FF2B5EF4-FFF2-40B4-BE49-F238E27FC236}">
                  <a16:creationId xmlns:a16="http://schemas.microsoft.com/office/drawing/2014/main" id="{24E0F060-1338-4237-ADF8-FC23C0E2F4C0}"/>
                </a:ext>
              </a:extLst>
            </p:cNvPr>
            <p:cNvSpPr/>
            <p:nvPr/>
          </p:nvSpPr>
          <p:spPr>
            <a:xfrm>
              <a:off x="3199146" y="3233127"/>
              <a:ext cx="2770942" cy="202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 name="Donut 3">
            <a:extLst>
              <a:ext uri="{FF2B5EF4-FFF2-40B4-BE49-F238E27FC236}">
                <a16:creationId xmlns:a16="http://schemas.microsoft.com/office/drawing/2014/main" id="{52AC92EC-A0EF-4C14-B0EB-3445DC104D3B}"/>
              </a:ext>
            </a:extLst>
          </p:cNvPr>
          <p:cNvSpPr>
            <a:spLocks noChangeAspect="1"/>
          </p:cNvSpPr>
          <p:nvPr/>
        </p:nvSpPr>
        <p:spPr>
          <a:xfrm>
            <a:off x="8654087" y="3350996"/>
            <a:ext cx="1387860" cy="1183923"/>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17" name="Picture 2" descr="E:\002-KIMS BUSINESS\000-B-KIMS-소스 분류-2014\10-ESP to IMG\지구.png">
            <a:extLst>
              <a:ext uri="{FF2B5EF4-FFF2-40B4-BE49-F238E27FC236}">
                <a16:creationId xmlns:a16="http://schemas.microsoft.com/office/drawing/2014/main" id="{78A8809A-D517-40B6-BF43-C58C4F5083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39" y="1165122"/>
            <a:ext cx="1770781" cy="177078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8" name="Group 3">
            <a:extLst>
              <a:ext uri="{FF2B5EF4-FFF2-40B4-BE49-F238E27FC236}">
                <a16:creationId xmlns:a16="http://schemas.microsoft.com/office/drawing/2014/main" id="{B975AE09-D7EC-4CD5-B3BC-9FC63CBBCB78}"/>
              </a:ext>
            </a:extLst>
          </p:cNvPr>
          <p:cNvGrpSpPr/>
          <p:nvPr/>
        </p:nvGrpSpPr>
        <p:grpSpPr>
          <a:xfrm>
            <a:off x="4910419" y="2410186"/>
            <a:ext cx="1923993" cy="3382280"/>
            <a:chOff x="445712" y="1449040"/>
            <a:chExt cx="2113018" cy="3924176"/>
          </a:xfrm>
        </p:grpSpPr>
        <p:sp>
          <p:nvSpPr>
            <p:cNvPr id="19" name="Rounded Rectangle 4">
              <a:extLst>
                <a:ext uri="{FF2B5EF4-FFF2-40B4-BE49-F238E27FC236}">
                  <a16:creationId xmlns:a16="http://schemas.microsoft.com/office/drawing/2014/main" id="{59EC3FDC-4761-4785-8A71-B04B198B1C94}"/>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a16="http://schemas.microsoft.com/office/drawing/2014/main" id="{3985D40F-4D61-4627-8352-56FFC7971A8B}"/>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a16="http://schemas.microsoft.com/office/drawing/2014/main" id="{C07BF73D-BE6A-4D06-B8A0-8C43D176FB74}"/>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E7CA2D17-291F-4CCE-9958-D757964E4AF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a16="http://schemas.microsoft.com/office/drawing/2014/main" id="{AEC8852A-F919-49A4-8D83-99C9F07F7F9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a16="http://schemas.microsoft.com/office/drawing/2014/main" id="{8E1AD9F8-6D36-4B82-A208-8C6823E7461D}"/>
              </a:ext>
            </a:extLst>
          </p:cNvPr>
          <p:cNvSpPr txBox="1">
            <a:spLocks/>
          </p:cNvSpPr>
          <p:nvPr/>
        </p:nvSpPr>
        <p:spPr>
          <a:xfrm>
            <a:off x="5051888" y="2751178"/>
            <a:ext cx="1641053" cy="2659638"/>
          </a:xfrm>
          <a:prstGeom prst="rect">
            <a:avLst/>
          </a:prstGeom>
          <a:solidFill>
            <a:schemeClr val="bg1">
              <a:lumMod val="95000"/>
            </a:schemeClr>
          </a:solidFill>
        </p:spPr>
        <p:txBody>
          <a:bodyPr anchor="ctr"/>
          <a:lstStyle>
            <a:lvl1pPr marL="0" indent="0" algn="ctr" defTabSz="914377"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00" indent="0" algn="l" defTabSz="914377"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spTree>
    <p:extLst>
      <p:ext uri="{BB962C8B-B14F-4D97-AF65-F5344CB8AC3E}">
        <p14:creationId xmlns:p14="http://schemas.microsoft.com/office/powerpoint/2010/main" val="169371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7" name="그룹 96">
            <a:extLst>
              <a:ext uri="{FF2B5EF4-FFF2-40B4-BE49-F238E27FC236}">
                <a16:creationId xmlns:a16="http://schemas.microsoft.com/office/drawing/2014/main" id="{FD59A628-9253-463B-AB18-2369D086BDBA}"/>
              </a:ext>
            </a:extLst>
          </p:cNvPr>
          <p:cNvGrpSpPr/>
          <p:nvPr/>
        </p:nvGrpSpPr>
        <p:grpSpPr>
          <a:xfrm>
            <a:off x="7215127" y="3045190"/>
            <a:ext cx="1271173" cy="2017336"/>
            <a:chOff x="7311137" y="4104801"/>
            <a:chExt cx="1360941" cy="2159797"/>
          </a:xfrm>
        </p:grpSpPr>
        <p:grpSp>
          <p:nvGrpSpPr>
            <p:cNvPr id="53" name="그룹 52">
              <a:extLst>
                <a:ext uri="{FF2B5EF4-FFF2-40B4-BE49-F238E27FC236}">
                  <a16:creationId xmlns:a16="http://schemas.microsoft.com/office/drawing/2014/main" id="{989C569F-1982-4CDB-B715-93ED3A8FC121}"/>
                </a:ext>
              </a:extLst>
            </p:cNvPr>
            <p:cNvGrpSpPr/>
            <p:nvPr/>
          </p:nvGrpSpPr>
          <p:grpSpPr>
            <a:xfrm>
              <a:off x="7521194" y="5284915"/>
              <a:ext cx="1137987" cy="979683"/>
              <a:chOff x="7521194" y="5284915"/>
              <a:chExt cx="1137987" cy="979683"/>
            </a:xfrm>
          </p:grpSpPr>
          <p:grpSp>
            <p:nvGrpSpPr>
              <p:cNvPr id="35" name="Group 7">
                <a:extLst>
                  <a:ext uri="{FF2B5EF4-FFF2-40B4-BE49-F238E27FC236}">
                    <a16:creationId xmlns:a16="http://schemas.microsoft.com/office/drawing/2014/main" id="{4C9B4160-C1DA-4C25-BC5A-A68793C9AE6B}"/>
                  </a:ext>
                </a:extLst>
              </p:cNvPr>
              <p:cNvGrpSpPr/>
              <p:nvPr/>
            </p:nvGrpSpPr>
            <p:grpSpPr>
              <a:xfrm>
                <a:off x="7521194" y="5284915"/>
                <a:ext cx="1137987" cy="979683"/>
                <a:chOff x="5580112" y="4160675"/>
                <a:chExt cx="2016224" cy="1735751"/>
              </a:xfrm>
            </p:grpSpPr>
            <p:sp>
              <p:nvSpPr>
                <p:cNvPr id="50" name="Trapezoid 1">
                  <a:extLst>
                    <a:ext uri="{FF2B5EF4-FFF2-40B4-BE49-F238E27FC236}">
                      <a16:creationId xmlns:a16="http://schemas.microsoft.com/office/drawing/2014/main" id="{E17EBD0C-ABE4-429E-BC7C-8336BB498498}"/>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1" name="Trapezoid 6">
                  <a:extLst>
                    <a:ext uri="{FF2B5EF4-FFF2-40B4-BE49-F238E27FC236}">
                      <a16:creationId xmlns:a16="http://schemas.microsoft.com/office/drawing/2014/main" id="{6B6C8D56-90D7-462F-9B7C-266CCD6959B9}"/>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Oval 5">
                  <a:extLst>
                    <a:ext uri="{FF2B5EF4-FFF2-40B4-BE49-F238E27FC236}">
                      <a16:creationId xmlns:a16="http://schemas.microsoft.com/office/drawing/2014/main" id="{5B80B00A-CCF6-4307-89BB-0F19DD67FABA}"/>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2" name="Chord 23">
                <a:extLst>
                  <a:ext uri="{FF2B5EF4-FFF2-40B4-BE49-F238E27FC236}">
                    <a16:creationId xmlns:a16="http://schemas.microsoft.com/office/drawing/2014/main" id="{7AD9DD50-BDB2-4078-ABF1-C6CD82C15AAD}"/>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5" name="그룹 94">
              <a:extLst>
                <a:ext uri="{FF2B5EF4-FFF2-40B4-BE49-F238E27FC236}">
                  <a16:creationId xmlns:a16="http://schemas.microsoft.com/office/drawing/2014/main" id="{BD73E4BA-35E8-4CE6-863F-4A48D6CE4A63}"/>
                </a:ext>
              </a:extLst>
            </p:cNvPr>
            <p:cNvGrpSpPr/>
            <p:nvPr/>
          </p:nvGrpSpPr>
          <p:grpSpPr>
            <a:xfrm>
              <a:off x="7311137" y="4104801"/>
              <a:ext cx="1360941" cy="1233787"/>
              <a:chOff x="7311137" y="4104801"/>
              <a:chExt cx="1360941" cy="1233787"/>
            </a:xfrm>
          </p:grpSpPr>
          <p:sp>
            <p:nvSpPr>
              <p:cNvPr id="59" name="Freeform 9">
                <a:extLst>
                  <a:ext uri="{FF2B5EF4-FFF2-40B4-BE49-F238E27FC236}">
                    <a16:creationId xmlns:a16="http://schemas.microsoft.com/office/drawing/2014/main" id="{721A5873-43D7-45C3-835C-62E2251F6B60}"/>
                  </a:ext>
                </a:extLst>
              </p:cNvPr>
              <p:cNvSpPr/>
              <p:nvPr/>
            </p:nvSpPr>
            <p:spPr>
              <a:xfrm>
                <a:off x="7967244" y="4411127"/>
                <a:ext cx="165150" cy="927461"/>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02209" y="1701890"/>
                      <a:pt x="139567" y="1464322"/>
                    </a:cubicBezTo>
                    <a:cubicBezTo>
                      <a:pt x="80011" y="1200797"/>
                      <a:pt x="191096" y="899335"/>
                      <a:pt x="309219" y="631477"/>
                    </a:cubicBezTo>
                    <a:cubicBezTo>
                      <a:pt x="380273" y="429608"/>
                      <a:pt x="419680" y="335791"/>
                      <a:pt x="266867" y="6095"/>
                    </a:cubicBezTo>
                    <a:cubicBezTo>
                      <a:pt x="208830" y="4063"/>
                      <a:pt x="194699" y="2032"/>
                      <a:pt x="1366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Freeform 13">
                <a:extLst>
                  <a:ext uri="{FF2B5EF4-FFF2-40B4-BE49-F238E27FC236}">
                    <a16:creationId xmlns:a16="http://schemas.microsoft.com/office/drawing/2014/main" id="{DADA0895-B7C9-4FA3-9F53-E531A71427B8}"/>
                  </a:ext>
                </a:extLst>
              </p:cNvPr>
              <p:cNvSpPr/>
              <p:nvPr/>
            </p:nvSpPr>
            <p:spPr>
              <a:xfrm rot="4407011">
                <a:off x="8237652" y="4255565"/>
                <a:ext cx="202973" cy="57163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Freeform 19">
                <a:extLst>
                  <a:ext uri="{FF2B5EF4-FFF2-40B4-BE49-F238E27FC236}">
                    <a16:creationId xmlns:a16="http://schemas.microsoft.com/office/drawing/2014/main" id="{D1EBD295-F88E-452C-A0B8-202541E103A7}"/>
                  </a:ext>
                </a:extLst>
              </p:cNvPr>
              <p:cNvSpPr/>
              <p:nvPr/>
            </p:nvSpPr>
            <p:spPr>
              <a:xfrm rot="3762166">
                <a:off x="8242421" y="4782780"/>
                <a:ext cx="225169" cy="63414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 name="Freeform 20">
                <a:extLst>
                  <a:ext uri="{FF2B5EF4-FFF2-40B4-BE49-F238E27FC236}">
                    <a16:creationId xmlns:a16="http://schemas.microsoft.com/office/drawing/2014/main" id="{3051EF43-441C-4797-BD5D-2BF6AB78C952}"/>
                  </a:ext>
                </a:extLst>
              </p:cNvPr>
              <p:cNvSpPr/>
              <p:nvPr/>
            </p:nvSpPr>
            <p:spPr>
              <a:xfrm rot="6040617" flipV="1">
                <a:off x="7530207" y="4416473"/>
                <a:ext cx="241225" cy="67936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6" name="Group 15">
                <a:extLst>
                  <a:ext uri="{FF2B5EF4-FFF2-40B4-BE49-F238E27FC236}">
                    <a16:creationId xmlns:a16="http://schemas.microsoft.com/office/drawing/2014/main" id="{03DBA016-799B-41E5-8EBB-72EA92DDEE30}"/>
                  </a:ext>
                </a:extLst>
              </p:cNvPr>
              <p:cNvGrpSpPr/>
              <p:nvPr/>
            </p:nvGrpSpPr>
            <p:grpSpPr>
              <a:xfrm rot="18284720">
                <a:off x="7684494" y="4027143"/>
                <a:ext cx="352096" cy="507412"/>
                <a:chOff x="967240" y="3289369"/>
                <a:chExt cx="1100200" cy="1585520"/>
              </a:xfrm>
            </p:grpSpPr>
            <p:sp>
              <p:nvSpPr>
                <p:cNvPr id="67" name="Freeform 16">
                  <a:extLst>
                    <a:ext uri="{FF2B5EF4-FFF2-40B4-BE49-F238E27FC236}">
                      <a16:creationId xmlns:a16="http://schemas.microsoft.com/office/drawing/2014/main" id="{2FE8DD2E-E6A6-4652-A891-96B274DDB80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Freeform 17">
                  <a:extLst>
                    <a:ext uri="{FF2B5EF4-FFF2-40B4-BE49-F238E27FC236}">
                      <a16:creationId xmlns:a16="http://schemas.microsoft.com/office/drawing/2014/main" id="{144D3BCC-7073-4D8B-9D67-519D89BDE38E}"/>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nvGrpSpPr>
          <p:cNvPr id="96" name="그룹 95">
            <a:extLst>
              <a:ext uri="{FF2B5EF4-FFF2-40B4-BE49-F238E27FC236}">
                <a16:creationId xmlns:a16="http://schemas.microsoft.com/office/drawing/2014/main" id="{B3607528-68ED-44F6-A1AD-9346D3D42165}"/>
              </a:ext>
            </a:extLst>
          </p:cNvPr>
          <p:cNvGrpSpPr/>
          <p:nvPr/>
        </p:nvGrpSpPr>
        <p:grpSpPr>
          <a:xfrm>
            <a:off x="9493999" y="2176683"/>
            <a:ext cx="1934637" cy="2885841"/>
            <a:chOff x="9489281" y="3235423"/>
            <a:chExt cx="1998856" cy="2981634"/>
          </a:xfrm>
        </p:grpSpPr>
        <p:grpSp>
          <p:nvGrpSpPr>
            <p:cNvPr id="73" name="그룹 72">
              <a:extLst>
                <a:ext uri="{FF2B5EF4-FFF2-40B4-BE49-F238E27FC236}">
                  <a16:creationId xmlns:a16="http://schemas.microsoft.com/office/drawing/2014/main" id="{E319737A-E6D4-4801-AC0B-CD1C81E8525E}"/>
                </a:ext>
              </a:extLst>
            </p:cNvPr>
            <p:cNvGrpSpPr/>
            <p:nvPr/>
          </p:nvGrpSpPr>
          <p:grpSpPr>
            <a:xfrm>
              <a:off x="10076677" y="5237374"/>
              <a:ext cx="1137987" cy="979683"/>
              <a:chOff x="10076677" y="5237374"/>
              <a:chExt cx="1137987" cy="979683"/>
            </a:xfrm>
          </p:grpSpPr>
          <p:grpSp>
            <p:nvGrpSpPr>
              <p:cNvPr id="7" name="Group 7">
                <a:extLst>
                  <a:ext uri="{FF2B5EF4-FFF2-40B4-BE49-F238E27FC236}">
                    <a16:creationId xmlns:a16="http://schemas.microsoft.com/office/drawing/2014/main" id="{6FCA5D89-DB7B-49F1-AF38-6CEB89D7F6C2}"/>
                  </a:ext>
                </a:extLst>
              </p:cNvPr>
              <p:cNvGrpSpPr/>
              <p:nvPr/>
            </p:nvGrpSpPr>
            <p:grpSpPr>
              <a:xfrm>
                <a:off x="10076677" y="5237374"/>
                <a:ext cx="1137987" cy="979683"/>
                <a:chOff x="5580112" y="4160675"/>
                <a:chExt cx="2016224" cy="1735751"/>
              </a:xfrm>
            </p:grpSpPr>
            <p:sp>
              <p:nvSpPr>
                <p:cNvPr id="22" name="Trapezoid 1">
                  <a:extLst>
                    <a:ext uri="{FF2B5EF4-FFF2-40B4-BE49-F238E27FC236}">
                      <a16:creationId xmlns:a16="http://schemas.microsoft.com/office/drawing/2014/main" id="{15ABDE32-9E52-44B5-9BCB-CB81BE23C128}"/>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Trapezoid 6">
                  <a:extLst>
                    <a:ext uri="{FF2B5EF4-FFF2-40B4-BE49-F238E27FC236}">
                      <a16:creationId xmlns:a16="http://schemas.microsoft.com/office/drawing/2014/main" id="{6B316CC1-5FAA-4874-A9B9-B85D19D48F5E}"/>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5">
                  <a:extLst>
                    <a:ext uri="{FF2B5EF4-FFF2-40B4-BE49-F238E27FC236}">
                      <a16:creationId xmlns:a16="http://schemas.microsoft.com/office/drawing/2014/main" id="{2D443F82-E870-4427-AC5B-B685E2126630}"/>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7" name="Chord 23">
                <a:extLst>
                  <a:ext uri="{FF2B5EF4-FFF2-40B4-BE49-F238E27FC236}">
                    <a16:creationId xmlns:a16="http://schemas.microsoft.com/office/drawing/2014/main" id="{CAA4591A-3B13-40AD-8F8B-4E51ABF55D38}"/>
                  </a:ext>
                </a:extLst>
              </p:cNvPr>
              <p:cNvSpPr/>
              <p:nvPr/>
            </p:nvSpPr>
            <p:spPr>
              <a:xfrm>
                <a:off x="10344068" y="5259227"/>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57" name="그룹 56">
              <a:extLst>
                <a:ext uri="{FF2B5EF4-FFF2-40B4-BE49-F238E27FC236}">
                  <a16:creationId xmlns:a16="http://schemas.microsoft.com/office/drawing/2014/main" id="{890F3A32-C1BD-4AE0-B677-F629BD945600}"/>
                </a:ext>
              </a:extLst>
            </p:cNvPr>
            <p:cNvGrpSpPr/>
            <p:nvPr/>
          </p:nvGrpSpPr>
          <p:grpSpPr>
            <a:xfrm>
              <a:off x="9489281" y="3235423"/>
              <a:ext cx="1998856" cy="2055624"/>
              <a:chOff x="9498806" y="3311273"/>
              <a:chExt cx="1998856" cy="2055624"/>
            </a:xfrm>
          </p:grpSpPr>
          <p:sp>
            <p:nvSpPr>
              <p:cNvPr id="9" name="Freeform 9">
                <a:extLst>
                  <a:ext uri="{FF2B5EF4-FFF2-40B4-BE49-F238E27FC236}">
                    <a16:creationId xmlns:a16="http://schemas.microsoft.com/office/drawing/2014/main" id="{4CEDC2CF-C965-4A6E-9CB6-2FEB423932C4}"/>
                  </a:ext>
                </a:extLst>
              </p:cNvPr>
              <p:cNvSpPr/>
              <p:nvPr/>
            </p:nvSpPr>
            <p:spPr>
              <a:xfrm>
                <a:off x="10435912" y="3742328"/>
                <a:ext cx="289282" cy="1624569"/>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02209" y="1701890"/>
                      <a:pt x="139567" y="1464322"/>
                    </a:cubicBezTo>
                    <a:cubicBezTo>
                      <a:pt x="80011" y="1200797"/>
                      <a:pt x="191096" y="899335"/>
                      <a:pt x="309219" y="631477"/>
                    </a:cubicBezTo>
                    <a:cubicBezTo>
                      <a:pt x="380273" y="429608"/>
                      <a:pt x="419680" y="335791"/>
                      <a:pt x="266867" y="6095"/>
                    </a:cubicBezTo>
                    <a:cubicBezTo>
                      <a:pt x="208830" y="4063"/>
                      <a:pt x="194699" y="2032"/>
                      <a:pt x="1366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6" name="그룹 55">
                <a:extLst>
                  <a:ext uri="{FF2B5EF4-FFF2-40B4-BE49-F238E27FC236}">
                    <a16:creationId xmlns:a16="http://schemas.microsoft.com/office/drawing/2014/main" id="{FFBED0A1-CB20-4535-9413-E77C5A830AB9}"/>
                  </a:ext>
                </a:extLst>
              </p:cNvPr>
              <p:cNvGrpSpPr/>
              <p:nvPr/>
            </p:nvGrpSpPr>
            <p:grpSpPr>
              <a:xfrm>
                <a:off x="9498806" y="3311273"/>
                <a:ext cx="1998856" cy="1963514"/>
                <a:chOff x="9498806" y="3311273"/>
                <a:chExt cx="1998856" cy="1963514"/>
              </a:xfrm>
            </p:grpSpPr>
            <p:grpSp>
              <p:nvGrpSpPr>
                <p:cNvPr id="10" name="Group 2">
                  <a:extLst>
                    <a:ext uri="{FF2B5EF4-FFF2-40B4-BE49-F238E27FC236}">
                      <a16:creationId xmlns:a16="http://schemas.microsoft.com/office/drawing/2014/main" id="{21A79C6F-CB52-42DD-9839-CA16D34E98E6}"/>
                    </a:ext>
                  </a:extLst>
                </p:cNvPr>
                <p:cNvGrpSpPr/>
                <p:nvPr/>
              </p:nvGrpSpPr>
              <p:grpSpPr>
                <a:xfrm rot="15300000">
                  <a:off x="9647135" y="4453947"/>
                  <a:ext cx="672511" cy="969170"/>
                  <a:chOff x="967240" y="3289369"/>
                  <a:chExt cx="1100200" cy="1585520"/>
                </a:xfrm>
              </p:grpSpPr>
              <p:sp>
                <p:nvSpPr>
                  <p:cNvPr id="20" name="Freeform 3">
                    <a:extLst>
                      <a:ext uri="{FF2B5EF4-FFF2-40B4-BE49-F238E27FC236}">
                        <a16:creationId xmlns:a16="http://schemas.microsoft.com/office/drawing/2014/main" id="{87DC354D-7A3D-4453-B097-48B1BBF32264}"/>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Freeform 4">
                    <a:extLst>
                      <a:ext uri="{FF2B5EF4-FFF2-40B4-BE49-F238E27FC236}">
                        <a16:creationId xmlns:a16="http://schemas.microsoft.com/office/drawing/2014/main" id="{1C2A878D-3BF2-40EB-8E37-54EDD713BF65}"/>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Freeform 13">
                  <a:extLst>
                    <a:ext uri="{FF2B5EF4-FFF2-40B4-BE49-F238E27FC236}">
                      <a16:creationId xmlns:a16="http://schemas.microsoft.com/office/drawing/2014/main" id="{99F19817-3910-44EE-86E9-45D49CAFE1C4}"/>
                    </a:ext>
                  </a:extLst>
                </p:cNvPr>
                <p:cNvSpPr/>
                <p:nvPr/>
              </p:nvSpPr>
              <p:spPr>
                <a:xfrm rot="4407011">
                  <a:off x="10918637" y="3366457"/>
                  <a:ext cx="290163" cy="81718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 name="Group 15">
                  <a:extLst>
                    <a:ext uri="{FF2B5EF4-FFF2-40B4-BE49-F238E27FC236}">
                      <a16:creationId xmlns:a16="http://schemas.microsoft.com/office/drawing/2014/main" id="{BEA567C5-53B4-4150-BBF1-ECAE0F208F26}"/>
                    </a:ext>
                  </a:extLst>
                </p:cNvPr>
                <p:cNvGrpSpPr/>
                <p:nvPr/>
              </p:nvGrpSpPr>
              <p:grpSpPr>
                <a:xfrm rot="5400000">
                  <a:off x="10675128" y="4128426"/>
                  <a:ext cx="577045" cy="831590"/>
                  <a:chOff x="967240" y="3289369"/>
                  <a:chExt cx="1100200" cy="1585520"/>
                </a:xfrm>
              </p:grpSpPr>
              <p:sp>
                <p:nvSpPr>
                  <p:cNvPr id="18" name="Freeform 16">
                    <a:extLst>
                      <a:ext uri="{FF2B5EF4-FFF2-40B4-BE49-F238E27FC236}">
                        <a16:creationId xmlns:a16="http://schemas.microsoft.com/office/drawing/2014/main" id="{083664D3-C72F-4923-BB13-F77D39EDB95D}"/>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Freeform 17">
                    <a:extLst>
                      <a:ext uri="{FF2B5EF4-FFF2-40B4-BE49-F238E27FC236}">
                        <a16:creationId xmlns:a16="http://schemas.microsoft.com/office/drawing/2014/main" id="{E5E76836-7D75-40F7-BDFE-96E7C3F17029}"/>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Freeform 19">
                  <a:extLst>
                    <a:ext uri="{FF2B5EF4-FFF2-40B4-BE49-F238E27FC236}">
                      <a16:creationId xmlns:a16="http://schemas.microsoft.com/office/drawing/2014/main" id="{F2A4560D-2D1F-4CAD-8778-C810E9D39403}"/>
                    </a:ext>
                  </a:extLst>
                </p:cNvPr>
                <p:cNvSpPr/>
                <p:nvPr/>
              </p:nvSpPr>
              <p:spPr>
                <a:xfrm rot="3762166">
                  <a:off x="10883440" y="4518509"/>
                  <a:ext cx="321894" cy="906551"/>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Freeform 20">
                  <a:extLst>
                    <a:ext uri="{FF2B5EF4-FFF2-40B4-BE49-F238E27FC236}">
                      <a16:creationId xmlns:a16="http://schemas.microsoft.com/office/drawing/2014/main" id="{2D0E0FFB-E574-4E6B-B366-2ABF34397533}"/>
                    </a:ext>
                  </a:extLst>
                </p:cNvPr>
                <p:cNvSpPr/>
                <p:nvPr/>
              </p:nvSpPr>
              <p:spPr>
                <a:xfrm rot="6040617" flipV="1">
                  <a:off x="9893194" y="3712846"/>
                  <a:ext cx="344847" cy="97119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 name="Group 15">
                  <a:extLst>
                    <a:ext uri="{FF2B5EF4-FFF2-40B4-BE49-F238E27FC236}">
                      <a16:creationId xmlns:a16="http://schemas.microsoft.com/office/drawing/2014/main" id="{034A2FD8-FA89-4EE5-AA58-F5FE354575B3}"/>
                    </a:ext>
                  </a:extLst>
                </p:cNvPr>
                <p:cNvGrpSpPr/>
                <p:nvPr/>
              </p:nvGrpSpPr>
              <p:grpSpPr>
                <a:xfrm rot="18284720">
                  <a:off x="10094144" y="3209875"/>
                  <a:ext cx="459730" cy="662525"/>
                  <a:chOff x="967240" y="3289369"/>
                  <a:chExt cx="1100200" cy="1585520"/>
                </a:xfrm>
              </p:grpSpPr>
              <p:sp>
                <p:nvSpPr>
                  <p:cNvPr id="31" name="Freeform 16">
                    <a:extLst>
                      <a:ext uri="{FF2B5EF4-FFF2-40B4-BE49-F238E27FC236}">
                        <a16:creationId xmlns:a16="http://schemas.microsoft.com/office/drawing/2014/main" id="{35616887-8592-478E-BDA6-6E9113B85CB6}"/>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Freeform 17">
                    <a:extLst>
                      <a:ext uri="{FF2B5EF4-FFF2-40B4-BE49-F238E27FC236}">
                        <a16:creationId xmlns:a16="http://schemas.microsoft.com/office/drawing/2014/main" id="{154D7F7E-DD47-47DD-A4C0-CFD35FB5D2B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grpSp>
        <p:nvGrpSpPr>
          <p:cNvPr id="80" name="그룹 79">
            <a:extLst>
              <a:ext uri="{FF2B5EF4-FFF2-40B4-BE49-F238E27FC236}">
                <a16:creationId xmlns:a16="http://schemas.microsoft.com/office/drawing/2014/main" id="{E4C7070D-DE89-4FFD-A839-9E9D1A91E403}"/>
              </a:ext>
            </a:extLst>
          </p:cNvPr>
          <p:cNvGrpSpPr/>
          <p:nvPr/>
        </p:nvGrpSpPr>
        <p:grpSpPr>
          <a:xfrm>
            <a:off x="2167285" y="4370130"/>
            <a:ext cx="924444" cy="795845"/>
            <a:chOff x="7521194" y="5284915"/>
            <a:chExt cx="1137987" cy="979683"/>
          </a:xfrm>
        </p:grpSpPr>
        <p:grpSp>
          <p:nvGrpSpPr>
            <p:cNvPr id="81" name="Group 7">
              <a:extLst>
                <a:ext uri="{FF2B5EF4-FFF2-40B4-BE49-F238E27FC236}">
                  <a16:creationId xmlns:a16="http://schemas.microsoft.com/office/drawing/2014/main" id="{C20582D0-3B4E-4941-8A86-906C1905E965}"/>
                </a:ext>
              </a:extLst>
            </p:cNvPr>
            <p:cNvGrpSpPr/>
            <p:nvPr/>
          </p:nvGrpSpPr>
          <p:grpSpPr>
            <a:xfrm>
              <a:off x="7521194" y="5284915"/>
              <a:ext cx="1137987" cy="979683"/>
              <a:chOff x="5580112" y="4160675"/>
              <a:chExt cx="2016224" cy="1735751"/>
            </a:xfrm>
          </p:grpSpPr>
          <p:sp>
            <p:nvSpPr>
              <p:cNvPr id="83" name="Trapezoid 1">
                <a:extLst>
                  <a:ext uri="{FF2B5EF4-FFF2-40B4-BE49-F238E27FC236}">
                    <a16:creationId xmlns:a16="http://schemas.microsoft.com/office/drawing/2014/main" id="{F415B875-AFE8-4822-BEA4-9693DCB3E24A}"/>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Trapezoid 6">
                <a:extLst>
                  <a:ext uri="{FF2B5EF4-FFF2-40B4-BE49-F238E27FC236}">
                    <a16:creationId xmlns:a16="http://schemas.microsoft.com/office/drawing/2014/main" id="{672201B3-08E5-44D2-B615-DBC622DB719A}"/>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Oval 5">
                <a:extLst>
                  <a:ext uri="{FF2B5EF4-FFF2-40B4-BE49-F238E27FC236}">
                    <a16:creationId xmlns:a16="http://schemas.microsoft.com/office/drawing/2014/main" id="{281DF4BC-7D7C-42D1-AD4F-C870FA87CFF5}"/>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82" name="Chord 23">
              <a:extLst>
                <a:ext uri="{FF2B5EF4-FFF2-40B4-BE49-F238E27FC236}">
                  <a16:creationId xmlns:a16="http://schemas.microsoft.com/office/drawing/2014/main" id="{7FE26066-69E9-4368-A428-8488DDBD8AD9}"/>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8" name="그룹 97">
            <a:extLst>
              <a:ext uri="{FF2B5EF4-FFF2-40B4-BE49-F238E27FC236}">
                <a16:creationId xmlns:a16="http://schemas.microsoft.com/office/drawing/2014/main" id="{427CDD36-8EBA-43B5-B7A6-EF089CB057BB}"/>
              </a:ext>
            </a:extLst>
          </p:cNvPr>
          <p:cNvGrpSpPr/>
          <p:nvPr/>
        </p:nvGrpSpPr>
        <p:grpSpPr>
          <a:xfrm>
            <a:off x="4777889" y="3762231"/>
            <a:ext cx="924443" cy="1300294"/>
            <a:chOff x="4994868" y="4685792"/>
            <a:chExt cx="1137987" cy="1600659"/>
          </a:xfrm>
        </p:grpSpPr>
        <p:grpSp>
          <p:nvGrpSpPr>
            <p:cNvPr id="74" name="그룹 73">
              <a:extLst>
                <a:ext uri="{FF2B5EF4-FFF2-40B4-BE49-F238E27FC236}">
                  <a16:creationId xmlns:a16="http://schemas.microsoft.com/office/drawing/2014/main" id="{7E9B3B4B-1519-4DEC-B050-0A67043E32C6}"/>
                </a:ext>
              </a:extLst>
            </p:cNvPr>
            <p:cNvGrpSpPr/>
            <p:nvPr/>
          </p:nvGrpSpPr>
          <p:grpSpPr>
            <a:xfrm>
              <a:off x="4994868" y="5306768"/>
              <a:ext cx="1137987" cy="979683"/>
              <a:chOff x="7521194" y="5284915"/>
              <a:chExt cx="1137987" cy="979683"/>
            </a:xfrm>
          </p:grpSpPr>
          <p:grpSp>
            <p:nvGrpSpPr>
              <p:cNvPr id="75" name="Group 7">
                <a:extLst>
                  <a:ext uri="{FF2B5EF4-FFF2-40B4-BE49-F238E27FC236}">
                    <a16:creationId xmlns:a16="http://schemas.microsoft.com/office/drawing/2014/main" id="{5B5850EB-F216-41A6-893E-BEEA51D61D42}"/>
                  </a:ext>
                </a:extLst>
              </p:cNvPr>
              <p:cNvGrpSpPr/>
              <p:nvPr/>
            </p:nvGrpSpPr>
            <p:grpSpPr>
              <a:xfrm>
                <a:off x="7521194" y="5284915"/>
                <a:ext cx="1137987" cy="979683"/>
                <a:chOff x="5580112" y="4160675"/>
                <a:chExt cx="2016224" cy="1735751"/>
              </a:xfrm>
            </p:grpSpPr>
            <p:sp>
              <p:nvSpPr>
                <p:cNvPr id="77" name="Trapezoid 1">
                  <a:extLst>
                    <a:ext uri="{FF2B5EF4-FFF2-40B4-BE49-F238E27FC236}">
                      <a16:creationId xmlns:a16="http://schemas.microsoft.com/office/drawing/2014/main" id="{10BAE0BF-E202-44E8-B95A-3AAC8DC67487}"/>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8" name="Trapezoid 6">
                  <a:extLst>
                    <a:ext uri="{FF2B5EF4-FFF2-40B4-BE49-F238E27FC236}">
                      <a16:creationId xmlns:a16="http://schemas.microsoft.com/office/drawing/2014/main" id="{9CF0526F-DCC4-42A1-A094-37D3083515C6}"/>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9" name="Oval 5">
                  <a:extLst>
                    <a:ext uri="{FF2B5EF4-FFF2-40B4-BE49-F238E27FC236}">
                      <a16:creationId xmlns:a16="http://schemas.microsoft.com/office/drawing/2014/main" id="{D08D9C49-2150-46CC-98CF-C6C8219CC331}"/>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6" name="Chord 23">
                <a:extLst>
                  <a:ext uri="{FF2B5EF4-FFF2-40B4-BE49-F238E27FC236}">
                    <a16:creationId xmlns:a16="http://schemas.microsoft.com/office/drawing/2014/main" id="{8F9DEA82-AB89-42FB-8755-9DE18C7CDA68}"/>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4" name="그룹 93">
              <a:extLst>
                <a:ext uri="{FF2B5EF4-FFF2-40B4-BE49-F238E27FC236}">
                  <a16:creationId xmlns:a16="http://schemas.microsoft.com/office/drawing/2014/main" id="{11D7C544-08A8-4CF4-8FF5-7C7B7FD33023}"/>
                </a:ext>
              </a:extLst>
            </p:cNvPr>
            <p:cNvGrpSpPr/>
            <p:nvPr/>
          </p:nvGrpSpPr>
          <p:grpSpPr>
            <a:xfrm>
              <a:off x="5172645" y="4685792"/>
              <a:ext cx="469469" cy="643505"/>
              <a:chOff x="5172645" y="4685792"/>
              <a:chExt cx="469469" cy="643505"/>
            </a:xfrm>
          </p:grpSpPr>
          <p:sp>
            <p:nvSpPr>
              <p:cNvPr id="93" name="자유형: 도형 92">
                <a:extLst>
                  <a:ext uri="{FF2B5EF4-FFF2-40B4-BE49-F238E27FC236}">
                    <a16:creationId xmlns:a16="http://schemas.microsoft.com/office/drawing/2014/main" id="{C12B66DA-D905-45DB-B1EE-07D855651394}"/>
                  </a:ext>
                </a:extLst>
              </p:cNvPr>
              <p:cNvSpPr/>
              <p:nvPr/>
            </p:nvSpPr>
            <p:spPr>
              <a:xfrm>
                <a:off x="5517203" y="4940891"/>
                <a:ext cx="124911" cy="388406"/>
              </a:xfrm>
              <a:custGeom>
                <a:avLst/>
                <a:gdLst>
                  <a:gd name="connsiteX0" fmla="*/ 23804 w 124911"/>
                  <a:gd name="connsiteY0" fmla="*/ 0 h 388406"/>
                  <a:gd name="connsiteX1" fmla="*/ 79744 w 124911"/>
                  <a:gd name="connsiteY1" fmla="*/ 2619 h 388406"/>
                  <a:gd name="connsiteX2" fmla="*/ 97940 w 124911"/>
                  <a:gd name="connsiteY2" fmla="*/ 271302 h 388406"/>
                  <a:gd name="connsiteX3" fmla="*/ 61544 w 124911"/>
                  <a:gd name="connsiteY3" fmla="*/ 359838 h 388406"/>
                  <a:gd name="connsiteX4" fmla="*/ 52549 w 124911"/>
                  <a:gd name="connsiteY4" fmla="*/ 388406 h 388406"/>
                  <a:gd name="connsiteX5" fmla="*/ 0 w 124911"/>
                  <a:gd name="connsiteY5" fmla="*/ 388406 h 388406"/>
                  <a:gd name="connsiteX6" fmla="*/ 5069 w 124911"/>
                  <a:gd name="connsiteY6" fmla="*/ 370730 h 388406"/>
                  <a:gd name="connsiteX7" fmla="*/ 37962 w 124911"/>
                  <a:gd name="connsiteY7" fmla="*/ 280890 h 388406"/>
                  <a:gd name="connsiteX8" fmla="*/ 23804 w 124911"/>
                  <a:gd name="connsiteY8" fmla="*/ 0 h 38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11" h="388406">
                    <a:moveTo>
                      <a:pt x="23804" y="0"/>
                    </a:moveTo>
                    <a:cubicBezTo>
                      <a:pt x="48739" y="873"/>
                      <a:pt x="54810" y="1746"/>
                      <a:pt x="79744" y="2619"/>
                    </a:cubicBezTo>
                    <a:cubicBezTo>
                      <a:pt x="145398" y="144266"/>
                      <a:pt x="128467" y="184573"/>
                      <a:pt x="97940" y="271302"/>
                    </a:cubicBezTo>
                    <a:cubicBezTo>
                      <a:pt x="85253" y="300072"/>
                      <a:pt x="72755" y="329744"/>
                      <a:pt x="61544" y="359838"/>
                    </a:cubicBezTo>
                    <a:lnTo>
                      <a:pt x="52549" y="388406"/>
                    </a:lnTo>
                    <a:lnTo>
                      <a:pt x="0" y="388406"/>
                    </a:lnTo>
                    <a:lnTo>
                      <a:pt x="5069" y="370730"/>
                    </a:lnTo>
                    <a:cubicBezTo>
                      <a:pt x="15180" y="340492"/>
                      <a:pt x="26455" y="310342"/>
                      <a:pt x="37962" y="280890"/>
                    </a:cubicBezTo>
                    <a:cubicBezTo>
                      <a:pt x="62412" y="192225"/>
                      <a:pt x="118514" y="181758"/>
                      <a:pt x="238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89" name="Group 15">
                <a:extLst>
                  <a:ext uri="{FF2B5EF4-FFF2-40B4-BE49-F238E27FC236}">
                    <a16:creationId xmlns:a16="http://schemas.microsoft.com/office/drawing/2014/main" id="{B76C95F2-6979-4FD3-B6A2-7BD5A1AC98C2}"/>
                  </a:ext>
                </a:extLst>
              </p:cNvPr>
              <p:cNvGrpSpPr/>
              <p:nvPr/>
            </p:nvGrpSpPr>
            <p:grpSpPr>
              <a:xfrm rot="18284720">
                <a:off x="5239011" y="4619426"/>
                <a:ext cx="300898" cy="433630"/>
                <a:chOff x="967240" y="3289369"/>
                <a:chExt cx="1100200" cy="1585520"/>
              </a:xfrm>
            </p:grpSpPr>
            <p:sp>
              <p:nvSpPr>
                <p:cNvPr id="90" name="Freeform 16">
                  <a:extLst>
                    <a:ext uri="{FF2B5EF4-FFF2-40B4-BE49-F238E27FC236}">
                      <a16:creationId xmlns:a16="http://schemas.microsoft.com/office/drawing/2014/main" id="{F1DAF596-8931-43A7-A4B6-63B9753760A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1" name="Freeform 17">
                  <a:extLst>
                    <a:ext uri="{FF2B5EF4-FFF2-40B4-BE49-F238E27FC236}">
                      <a16:creationId xmlns:a16="http://schemas.microsoft.com/office/drawing/2014/main" id="{0738E9C0-006A-4421-A63E-ADF0A504FD7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nvGrpSpPr>
          <p:cNvPr id="127" name="그룹 126">
            <a:extLst>
              <a:ext uri="{FF2B5EF4-FFF2-40B4-BE49-F238E27FC236}">
                <a16:creationId xmlns:a16="http://schemas.microsoft.com/office/drawing/2014/main" id="{578C7DCA-5588-47C1-B00B-B36769A616C5}"/>
              </a:ext>
            </a:extLst>
          </p:cNvPr>
          <p:cNvGrpSpPr/>
          <p:nvPr/>
        </p:nvGrpSpPr>
        <p:grpSpPr>
          <a:xfrm>
            <a:off x="1028051" y="2033621"/>
            <a:ext cx="4570026" cy="2732374"/>
            <a:chOff x="3683741" y="2065267"/>
            <a:chExt cx="4921145" cy="2942304"/>
          </a:xfrm>
        </p:grpSpPr>
        <p:grpSp>
          <p:nvGrpSpPr>
            <p:cNvPr id="120" name="그룹 119">
              <a:extLst>
                <a:ext uri="{FF2B5EF4-FFF2-40B4-BE49-F238E27FC236}">
                  <a16:creationId xmlns:a16="http://schemas.microsoft.com/office/drawing/2014/main" id="{9AC36BEF-B373-49D3-A903-E8CB78B0E06A}"/>
                </a:ext>
              </a:extLst>
            </p:cNvPr>
            <p:cNvGrpSpPr/>
            <p:nvPr/>
          </p:nvGrpSpPr>
          <p:grpSpPr>
            <a:xfrm rot="712870">
              <a:off x="3683741" y="2065267"/>
              <a:ext cx="3575325" cy="1868899"/>
              <a:chOff x="1978345" y="2203258"/>
              <a:chExt cx="3164651" cy="1654231"/>
            </a:xfrm>
          </p:grpSpPr>
          <p:sp>
            <p:nvSpPr>
              <p:cNvPr id="115" name="자유형: 도형 114">
                <a:extLst>
                  <a:ext uri="{FF2B5EF4-FFF2-40B4-BE49-F238E27FC236}">
                    <a16:creationId xmlns:a16="http://schemas.microsoft.com/office/drawing/2014/main" id="{34C82BF6-EDBA-4F5B-AEBD-DA1B42940605}"/>
                  </a:ext>
                </a:extLst>
              </p:cNvPr>
              <p:cNvSpPr/>
              <p:nvPr/>
            </p:nvSpPr>
            <p:spPr>
              <a:xfrm rot="1231697">
                <a:off x="2608161" y="2468990"/>
                <a:ext cx="2534835" cy="1388499"/>
              </a:xfrm>
              <a:custGeom>
                <a:avLst/>
                <a:gdLst>
                  <a:gd name="connsiteX0" fmla="*/ 679840 w 2951501"/>
                  <a:gd name="connsiteY0" fmla="*/ 1516490 h 1616735"/>
                  <a:gd name="connsiteX1" fmla="*/ 1817700 w 2951501"/>
                  <a:gd name="connsiteY1" fmla="*/ 1516490 h 1616735"/>
                  <a:gd name="connsiteX2" fmla="*/ 1817700 w 2951501"/>
                  <a:gd name="connsiteY2" fmla="*/ 1567623 h 1616735"/>
                  <a:gd name="connsiteX3" fmla="*/ 1774636 w 2951501"/>
                  <a:gd name="connsiteY3" fmla="*/ 1616735 h 1616735"/>
                  <a:gd name="connsiteX4" fmla="*/ 722905 w 2951501"/>
                  <a:gd name="connsiteY4" fmla="*/ 1616735 h 1616735"/>
                  <a:gd name="connsiteX5" fmla="*/ 679840 w 2951501"/>
                  <a:gd name="connsiteY5" fmla="*/ 1567623 h 1616735"/>
                  <a:gd name="connsiteX6" fmla="*/ 679840 w 2951501"/>
                  <a:gd name="connsiteY6" fmla="*/ 1407500 h 1616735"/>
                  <a:gd name="connsiteX7" fmla="*/ 1817700 w 2951501"/>
                  <a:gd name="connsiteY7" fmla="*/ 1407500 h 1616735"/>
                  <a:gd name="connsiteX8" fmla="*/ 1817700 w 2951501"/>
                  <a:gd name="connsiteY8" fmla="*/ 1472848 h 1616735"/>
                  <a:gd name="connsiteX9" fmla="*/ 679840 w 2951501"/>
                  <a:gd name="connsiteY9" fmla="*/ 1472848 h 1616735"/>
                  <a:gd name="connsiteX10" fmla="*/ 1817700 w 2951501"/>
                  <a:gd name="connsiteY10" fmla="*/ 611112 h 1616735"/>
                  <a:gd name="connsiteX11" fmla="*/ 1817700 w 2951501"/>
                  <a:gd name="connsiteY11" fmla="*/ 973623 h 1616735"/>
                  <a:gd name="connsiteX12" fmla="*/ 2224001 w 2951501"/>
                  <a:gd name="connsiteY12" fmla="*/ 611112 h 1616735"/>
                  <a:gd name="connsiteX13" fmla="*/ 449189 w 2951501"/>
                  <a:gd name="connsiteY13" fmla="*/ 386587 h 1616735"/>
                  <a:gd name="connsiteX14" fmla="*/ 239392 w 2951501"/>
                  <a:gd name="connsiteY14" fmla="*/ 437793 h 1616735"/>
                  <a:gd name="connsiteX15" fmla="*/ 127717 w 2951501"/>
                  <a:gd name="connsiteY15" fmla="*/ 563345 h 1616735"/>
                  <a:gd name="connsiteX16" fmla="*/ 119224 w 2951501"/>
                  <a:gd name="connsiteY16" fmla="*/ 813828 h 1616735"/>
                  <a:gd name="connsiteX17" fmla="*/ 118041 w 2951501"/>
                  <a:gd name="connsiteY17" fmla="*/ 814226 h 1616735"/>
                  <a:gd name="connsiteX18" fmla="*/ 156579 w 2951501"/>
                  <a:gd name="connsiteY18" fmla="*/ 873845 h 1616735"/>
                  <a:gd name="connsiteX19" fmla="*/ 319223 w 2951501"/>
                  <a:gd name="connsiteY19" fmla="*/ 1023753 h 1616735"/>
                  <a:gd name="connsiteX20" fmla="*/ 318718 w 2951501"/>
                  <a:gd name="connsiteY20" fmla="*/ 1024809 h 1616735"/>
                  <a:gd name="connsiteX21" fmla="*/ 679840 w 2951501"/>
                  <a:gd name="connsiteY21" fmla="*/ 1198510 h 1616735"/>
                  <a:gd name="connsiteX22" fmla="*/ 679840 w 2951501"/>
                  <a:gd name="connsiteY22" fmla="*/ 494818 h 1616735"/>
                  <a:gd name="connsiteX23" fmla="*/ 613050 w 2951501"/>
                  <a:gd name="connsiteY23" fmla="*/ 439426 h 1616735"/>
                  <a:gd name="connsiteX24" fmla="*/ 522606 w 2951501"/>
                  <a:gd name="connsiteY24" fmla="*/ 399416 h 1616735"/>
                  <a:gd name="connsiteX25" fmla="*/ 449189 w 2951501"/>
                  <a:gd name="connsiteY25" fmla="*/ 386587 h 1616735"/>
                  <a:gd name="connsiteX26" fmla="*/ 2556092 w 2951501"/>
                  <a:gd name="connsiteY26" fmla="*/ 0 h 1616735"/>
                  <a:gd name="connsiteX27" fmla="*/ 2951501 w 2951501"/>
                  <a:gd name="connsiteY27" fmla="*/ 404658 h 1616735"/>
                  <a:gd name="connsiteX28" fmla="*/ 2608538 w 2951501"/>
                  <a:gd name="connsiteY28" fmla="*/ 418986 h 1616735"/>
                  <a:gd name="connsiteX29" fmla="*/ 2606605 w 2951501"/>
                  <a:gd name="connsiteY29" fmla="*/ 417008 h 1616735"/>
                  <a:gd name="connsiteX30" fmla="*/ 1820087 w 2951501"/>
                  <a:gd name="connsiteY30" fmla="*/ 1344294 h 1616735"/>
                  <a:gd name="connsiteX31" fmla="*/ 1817700 w 2951501"/>
                  <a:gd name="connsiteY31" fmla="*/ 1341966 h 1616735"/>
                  <a:gd name="connsiteX32" fmla="*/ 1817700 w 2951501"/>
                  <a:gd name="connsiteY32" fmla="*/ 1363858 h 1616735"/>
                  <a:gd name="connsiteX33" fmla="*/ 679840 w 2951501"/>
                  <a:gd name="connsiteY33" fmla="*/ 1363858 h 1616735"/>
                  <a:gd name="connsiteX34" fmla="*/ 679840 w 2951501"/>
                  <a:gd name="connsiteY34" fmla="*/ 1307744 h 1616735"/>
                  <a:gd name="connsiteX35" fmla="*/ 268830 w 2951501"/>
                  <a:gd name="connsiteY35" fmla="*/ 1110047 h 1616735"/>
                  <a:gd name="connsiteX36" fmla="*/ 270209 w 2951501"/>
                  <a:gd name="connsiteY36" fmla="*/ 1107180 h 1616735"/>
                  <a:gd name="connsiteX37" fmla="*/ 198248 w 2951501"/>
                  <a:gd name="connsiteY37" fmla="*/ 1056644 h 1616735"/>
                  <a:gd name="connsiteX38" fmla="*/ 55623 w 2951501"/>
                  <a:gd name="connsiteY38" fmla="*/ 898485 h 1616735"/>
                  <a:gd name="connsiteX39" fmla="*/ 1591 w 2951501"/>
                  <a:gd name="connsiteY39" fmla="*/ 738051 h 1616735"/>
                  <a:gd name="connsiteX40" fmla="*/ 88988 w 2951501"/>
                  <a:gd name="connsiteY40" fmla="*/ 428893 h 1616735"/>
                  <a:gd name="connsiteX41" fmla="*/ 91156 w 2951501"/>
                  <a:gd name="connsiteY41" fmla="*/ 430488 h 1616735"/>
                  <a:gd name="connsiteX42" fmla="*/ 424588 w 2951501"/>
                  <a:gd name="connsiteY42" fmla="*/ 285218 h 1616735"/>
                  <a:gd name="connsiteX43" fmla="*/ 550151 w 2951501"/>
                  <a:gd name="connsiteY43" fmla="*/ 302724 h 1616735"/>
                  <a:gd name="connsiteX44" fmla="*/ 666090 w 2951501"/>
                  <a:gd name="connsiteY44" fmla="*/ 354013 h 1616735"/>
                  <a:gd name="connsiteX45" fmla="*/ 690060 w 2951501"/>
                  <a:gd name="connsiteY45" fmla="*/ 373892 h 1616735"/>
                  <a:gd name="connsiteX46" fmla="*/ 692454 w 2951501"/>
                  <a:gd name="connsiteY46" fmla="*/ 367302 h 1616735"/>
                  <a:gd name="connsiteX47" fmla="*/ 722905 w 2951501"/>
                  <a:gd name="connsiteY47" fmla="*/ 352917 h 1616735"/>
                  <a:gd name="connsiteX48" fmla="*/ 1774636 w 2951501"/>
                  <a:gd name="connsiteY48" fmla="*/ 352917 h 1616735"/>
                  <a:gd name="connsiteX49" fmla="*/ 1817700 w 2951501"/>
                  <a:gd name="connsiteY49" fmla="*/ 402029 h 1616735"/>
                  <a:gd name="connsiteX50" fmla="*/ 1817700 w 2951501"/>
                  <a:gd name="connsiteY50" fmla="*/ 525619 h 1616735"/>
                  <a:gd name="connsiteX51" fmla="*/ 2319822 w 2951501"/>
                  <a:gd name="connsiteY51" fmla="*/ 525619 h 1616735"/>
                  <a:gd name="connsiteX52" fmla="*/ 2530110 w 2951501"/>
                  <a:gd name="connsiteY52" fmla="*/ 337995 h 1616735"/>
                  <a:gd name="connsiteX53" fmla="*/ 2533895 w 2951501"/>
                  <a:gd name="connsiteY53" fmla="*/ 341686 h 16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51501" h="1616735">
                    <a:moveTo>
                      <a:pt x="679840" y="1516490"/>
                    </a:moveTo>
                    <a:lnTo>
                      <a:pt x="1817700" y="1516490"/>
                    </a:lnTo>
                    <a:lnTo>
                      <a:pt x="1817700" y="1567623"/>
                    </a:lnTo>
                    <a:cubicBezTo>
                      <a:pt x="1817700" y="1594747"/>
                      <a:pt x="1798420" y="1616735"/>
                      <a:pt x="1774636" y="1616735"/>
                    </a:cubicBezTo>
                    <a:lnTo>
                      <a:pt x="722905" y="1616735"/>
                    </a:lnTo>
                    <a:cubicBezTo>
                      <a:pt x="699121" y="1616735"/>
                      <a:pt x="679840" y="1594747"/>
                      <a:pt x="679840" y="1567623"/>
                    </a:cubicBezTo>
                    <a:close/>
                    <a:moveTo>
                      <a:pt x="679840" y="1407500"/>
                    </a:moveTo>
                    <a:lnTo>
                      <a:pt x="1817700" y="1407500"/>
                    </a:lnTo>
                    <a:lnTo>
                      <a:pt x="1817700" y="1472848"/>
                    </a:lnTo>
                    <a:lnTo>
                      <a:pt x="679840" y="1472848"/>
                    </a:lnTo>
                    <a:close/>
                    <a:moveTo>
                      <a:pt x="1817700" y="611112"/>
                    </a:moveTo>
                    <a:lnTo>
                      <a:pt x="1817700" y="973623"/>
                    </a:lnTo>
                    <a:lnTo>
                      <a:pt x="2224001" y="611112"/>
                    </a:lnTo>
                    <a:close/>
                    <a:moveTo>
                      <a:pt x="449189" y="386587"/>
                    </a:moveTo>
                    <a:cubicBezTo>
                      <a:pt x="375505" y="381552"/>
                      <a:pt x="302157" y="399580"/>
                      <a:pt x="239392" y="437793"/>
                    </a:cubicBezTo>
                    <a:cubicBezTo>
                      <a:pt x="191686" y="474403"/>
                      <a:pt x="154461" y="503154"/>
                      <a:pt x="127717" y="563345"/>
                    </a:cubicBezTo>
                    <a:cubicBezTo>
                      <a:pt x="95043" y="642185"/>
                      <a:pt x="91358" y="731154"/>
                      <a:pt x="119224" y="813828"/>
                    </a:cubicBezTo>
                    <a:lnTo>
                      <a:pt x="118041" y="814226"/>
                    </a:lnTo>
                    <a:lnTo>
                      <a:pt x="156579" y="873845"/>
                    </a:lnTo>
                    <a:cubicBezTo>
                      <a:pt x="200043" y="932336"/>
                      <a:pt x="255879" y="983997"/>
                      <a:pt x="319223" y="1023753"/>
                    </a:cubicBezTo>
                    <a:lnTo>
                      <a:pt x="318718" y="1024809"/>
                    </a:lnTo>
                    <a:lnTo>
                      <a:pt x="679840" y="1198510"/>
                    </a:lnTo>
                    <a:lnTo>
                      <a:pt x="679840" y="494818"/>
                    </a:lnTo>
                    <a:lnTo>
                      <a:pt x="613050" y="439426"/>
                    </a:lnTo>
                    <a:cubicBezTo>
                      <a:pt x="585307" y="422195"/>
                      <a:pt x="554948" y="408629"/>
                      <a:pt x="522606" y="399416"/>
                    </a:cubicBezTo>
                    <a:cubicBezTo>
                      <a:pt x="498349" y="392506"/>
                      <a:pt x="473751" y="388265"/>
                      <a:pt x="449189" y="386587"/>
                    </a:cubicBezTo>
                    <a:close/>
                    <a:moveTo>
                      <a:pt x="2556092" y="0"/>
                    </a:moveTo>
                    <a:lnTo>
                      <a:pt x="2951501" y="404658"/>
                    </a:lnTo>
                    <a:lnTo>
                      <a:pt x="2608538" y="418986"/>
                    </a:lnTo>
                    <a:lnTo>
                      <a:pt x="2606605" y="417008"/>
                    </a:lnTo>
                    <a:lnTo>
                      <a:pt x="1820087" y="1344294"/>
                    </a:lnTo>
                    <a:lnTo>
                      <a:pt x="1817700" y="1341966"/>
                    </a:lnTo>
                    <a:lnTo>
                      <a:pt x="1817700" y="1363858"/>
                    </a:lnTo>
                    <a:lnTo>
                      <a:pt x="679840" y="1363858"/>
                    </a:lnTo>
                    <a:lnTo>
                      <a:pt x="679840" y="1307744"/>
                    </a:lnTo>
                    <a:lnTo>
                      <a:pt x="268830" y="1110047"/>
                    </a:lnTo>
                    <a:lnTo>
                      <a:pt x="270209" y="1107180"/>
                    </a:lnTo>
                    <a:lnTo>
                      <a:pt x="198248" y="1056644"/>
                    </a:lnTo>
                    <a:cubicBezTo>
                      <a:pt x="142291" y="1011239"/>
                      <a:pt x="93777" y="957478"/>
                      <a:pt x="55623" y="898485"/>
                    </a:cubicBezTo>
                    <a:cubicBezTo>
                      <a:pt x="27132" y="847625"/>
                      <a:pt x="9121" y="802009"/>
                      <a:pt x="1591" y="738051"/>
                    </a:cubicBezTo>
                    <a:cubicBezTo>
                      <a:pt x="-7531" y="629033"/>
                      <a:pt x="22695" y="518961"/>
                      <a:pt x="88988" y="428893"/>
                    </a:cubicBezTo>
                    <a:lnTo>
                      <a:pt x="91156" y="430488"/>
                    </a:lnTo>
                    <a:cubicBezTo>
                      <a:pt x="162999" y="345385"/>
                      <a:pt x="305583" y="286481"/>
                      <a:pt x="424588" y="285218"/>
                    </a:cubicBezTo>
                    <a:cubicBezTo>
                      <a:pt x="466453" y="285186"/>
                      <a:pt x="508692" y="290914"/>
                      <a:pt x="550151" y="302724"/>
                    </a:cubicBezTo>
                    <a:cubicBezTo>
                      <a:pt x="591610" y="314534"/>
                      <a:pt x="630526" y="331925"/>
                      <a:pt x="666090" y="354013"/>
                    </a:cubicBezTo>
                    <a:lnTo>
                      <a:pt x="690060" y="373892"/>
                    </a:lnTo>
                    <a:lnTo>
                      <a:pt x="692454" y="367302"/>
                    </a:lnTo>
                    <a:cubicBezTo>
                      <a:pt x="700247" y="358414"/>
                      <a:pt x="711013" y="352917"/>
                      <a:pt x="722905" y="352917"/>
                    </a:cubicBezTo>
                    <a:lnTo>
                      <a:pt x="1774636" y="352917"/>
                    </a:lnTo>
                    <a:cubicBezTo>
                      <a:pt x="1798420" y="352917"/>
                      <a:pt x="1817700" y="374905"/>
                      <a:pt x="1817700" y="402029"/>
                    </a:cubicBezTo>
                    <a:lnTo>
                      <a:pt x="1817700" y="525619"/>
                    </a:lnTo>
                    <a:lnTo>
                      <a:pt x="2319822" y="525619"/>
                    </a:lnTo>
                    <a:lnTo>
                      <a:pt x="2530110" y="337995"/>
                    </a:lnTo>
                    <a:lnTo>
                      <a:pt x="2533895" y="3416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9" name="자유형: 도형 118">
                <a:extLst>
                  <a:ext uri="{FF2B5EF4-FFF2-40B4-BE49-F238E27FC236}">
                    <a16:creationId xmlns:a16="http://schemas.microsoft.com/office/drawing/2014/main" id="{64D5F46F-C4C6-48A3-A977-2B576B56CD23}"/>
                  </a:ext>
                </a:extLst>
              </p:cNvPr>
              <p:cNvSpPr/>
              <p:nvPr/>
            </p:nvSpPr>
            <p:spPr>
              <a:xfrm rot="6382074">
                <a:off x="2370602" y="2097797"/>
                <a:ext cx="683006" cy="911349"/>
              </a:xfrm>
              <a:custGeom>
                <a:avLst/>
                <a:gdLst>
                  <a:gd name="connsiteX0" fmla="*/ 0 w 852117"/>
                  <a:gd name="connsiteY0" fmla="*/ 226050 h 913021"/>
                  <a:gd name="connsiteX1" fmla="*/ 235595 w 852117"/>
                  <a:gd name="connsiteY1" fmla="*/ 373156 h 913021"/>
                  <a:gd name="connsiteX2" fmla="*/ 311282 w 852117"/>
                  <a:gd name="connsiteY2" fmla="*/ 397996 h 913021"/>
                  <a:gd name="connsiteX3" fmla="*/ 331029 w 852117"/>
                  <a:gd name="connsiteY3" fmla="*/ 139667 h 913021"/>
                  <a:gd name="connsiteX4" fmla="*/ 328134 w 852117"/>
                  <a:gd name="connsiteY4" fmla="*/ 7546 h 913021"/>
                  <a:gd name="connsiteX5" fmla="*/ 443295 w 852117"/>
                  <a:gd name="connsiteY5" fmla="*/ 0 h 913021"/>
                  <a:gd name="connsiteX6" fmla="*/ 445990 w 852117"/>
                  <a:gd name="connsiteY6" fmla="*/ 68978 h 913021"/>
                  <a:gd name="connsiteX7" fmla="*/ 454992 w 852117"/>
                  <a:gd name="connsiteY7" fmla="*/ 231624 h 913021"/>
                  <a:gd name="connsiteX8" fmla="*/ 452843 w 852117"/>
                  <a:gd name="connsiteY8" fmla="*/ 13725 h 913021"/>
                  <a:gd name="connsiteX9" fmla="*/ 562280 w 852117"/>
                  <a:gd name="connsiteY9" fmla="*/ 38587 h 913021"/>
                  <a:gd name="connsiteX10" fmla="*/ 591089 w 852117"/>
                  <a:gd name="connsiteY10" fmla="*/ 223958 h 913021"/>
                  <a:gd name="connsiteX11" fmla="*/ 574101 w 852117"/>
                  <a:gd name="connsiteY11" fmla="*/ 39172 h 913021"/>
                  <a:gd name="connsiteX12" fmla="*/ 703090 w 852117"/>
                  <a:gd name="connsiteY12" fmla="*/ 62958 h 913021"/>
                  <a:gd name="connsiteX13" fmla="*/ 709880 w 852117"/>
                  <a:gd name="connsiteY13" fmla="*/ 237369 h 913021"/>
                  <a:gd name="connsiteX14" fmla="*/ 714239 w 852117"/>
                  <a:gd name="connsiteY14" fmla="*/ 69553 h 913021"/>
                  <a:gd name="connsiteX15" fmla="*/ 822235 w 852117"/>
                  <a:gd name="connsiteY15" fmla="*/ 87329 h 913021"/>
                  <a:gd name="connsiteX16" fmla="*/ 851404 w 852117"/>
                  <a:gd name="connsiteY16" fmla="*/ 326326 h 913021"/>
                  <a:gd name="connsiteX17" fmla="*/ 762365 w 852117"/>
                  <a:gd name="connsiteY17" fmla="*/ 809335 h 913021"/>
                  <a:gd name="connsiteX18" fmla="*/ 751654 w 852117"/>
                  <a:gd name="connsiteY18" fmla="*/ 912259 h 913021"/>
                  <a:gd name="connsiteX19" fmla="*/ 380634 w 852117"/>
                  <a:gd name="connsiteY19" fmla="*/ 913021 h 913021"/>
                  <a:gd name="connsiteX20" fmla="*/ 361777 w 852117"/>
                  <a:gd name="connsiteY20" fmla="*/ 780857 h 913021"/>
                  <a:gd name="connsiteX21" fmla="*/ 259790 w 852117"/>
                  <a:gd name="connsiteY21" fmla="*/ 654805 h 913021"/>
                  <a:gd name="connsiteX22" fmla="*/ 127442 w 852117"/>
                  <a:gd name="connsiteY22" fmla="*/ 467151 h 913021"/>
                  <a:gd name="connsiteX23" fmla="*/ 0 w 852117"/>
                  <a:gd name="connsiteY23" fmla="*/ 226050 h 913021"/>
                  <a:gd name="connsiteX0" fmla="*/ 0 w 852117"/>
                  <a:gd name="connsiteY0" fmla="*/ 226050 h 913021"/>
                  <a:gd name="connsiteX1" fmla="*/ 235595 w 852117"/>
                  <a:gd name="connsiteY1" fmla="*/ 373156 h 913021"/>
                  <a:gd name="connsiteX2" fmla="*/ 311282 w 852117"/>
                  <a:gd name="connsiteY2" fmla="*/ 397996 h 913021"/>
                  <a:gd name="connsiteX3" fmla="*/ 331029 w 852117"/>
                  <a:gd name="connsiteY3" fmla="*/ 139667 h 913021"/>
                  <a:gd name="connsiteX4" fmla="*/ 328134 w 852117"/>
                  <a:gd name="connsiteY4" fmla="*/ 7546 h 913021"/>
                  <a:gd name="connsiteX5" fmla="*/ 443295 w 852117"/>
                  <a:gd name="connsiteY5" fmla="*/ 0 h 913021"/>
                  <a:gd name="connsiteX6" fmla="*/ 454992 w 852117"/>
                  <a:gd name="connsiteY6" fmla="*/ 231624 h 913021"/>
                  <a:gd name="connsiteX7" fmla="*/ 452843 w 852117"/>
                  <a:gd name="connsiteY7" fmla="*/ 13725 h 913021"/>
                  <a:gd name="connsiteX8" fmla="*/ 562280 w 852117"/>
                  <a:gd name="connsiteY8" fmla="*/ 38587 h 913021"/>
                  <a:gd name="connsiteX9" fmla="*/ 591089 w 852117"/>
                  <a:gd name="connsiteY9" fmla="*/ 223958 h 913021"/>
                  <a:gd name="connsiteX10" fmla="*/ 574101 w 852117"/>
                  <a:gd name="connsiteY10" fmla="*/ 39172 h 913021"/>
                  <a:gd name="connsiteX11" fmla="*/ 703090 w 852117"/>
                  <a:gd name="connsiteY11" fmla="*/ 62958 h 913021"/>
                  <a:gd name="connsiteX12" fmla="*/ 709880 w 852117"/>
                  <a:gd name="connsiteY12" fmla="*/ 237369 h 913021"/>
                  <a:gd name="connsiteX13" fmla="*/ 714239 w 852117"/>
                  <a:gd name="connsiteY13" fmla="*/ 69553 h 913021"/>
                  <a:gd name="connsiteX14" fmla="*/ 822235 w 852117"/>
                  <a:gd name="connsiteY14" fmla="*/ 87329 h 913021"/>
                  <a:gd name="connsiteX15" fmla="*/ 851404 w 852117"/>
                  <a:gd name="connsiteY15" fmla="*/ 326326 h 913021"/>
                  <a:gd name="connsiteX16" fmla="*/ 762365 w 852117"/>
                  <a:gd name="connsiteY16" fmla="*/ 809335 h 913021"/>
                  <a:gd name="connsiteX17" fmla="*/ 751654 w 852117"/>
                  <a:gd name="connsiteY17" fmla="*/ 912259 h 913021"/>
                  <a:gd name="connsiteX18" fmla="*/ 380634 w 852117"/>
                  <a:gd name="connsiteY18" fmla="*/ 913021 h 913021"/>
                  <a:gd name="connsiteX19" fmla="*/ 361777 w 852117"/>
                  <a:gd name="connsiteY19" fmla="*/ 780857 h 913021"/>
                  <a:gd name="connsiteX20" fmla="*/ 259790 w 852117"/>
                  <a:gd name="connsiteY20" fmla="*/ 654805 h 913021"/>
                  <a:gd name="connsiteX21" fmla="*/ 127442 w 852117"/>
                  <a:gd name="connsiteY21" fmla="*/ 467151 h 913021"/>
                  <a:gd name="connsiteX22" fmla="*/ 0 w 852117"/>
                  <a:gd name="connsiteY22" fmla="*/ 226050 h 913021"/>
                  <a:gd name="connsiteX0" fmla="*/ 0 w 852117"/>
                  <a:gd name="connsiteY0" fmla="*/ 218504 h 905475"/>
                  <a:gd name="connsiteX1" fmla="*/ 235595 w 852117"/>
                  <a:gd name="connsiteY1" fmla="*/ 365610 h 905475"/>
                  <a:gd name="connsiteX2" fmla="*/ 311282 w 852117"/>
                  <a:gd name="connsiteY2" fmla="*/ 390450 h 905475"/>
                  <a:gd name="connsiteX3" fmla="*/ 331029 w 852117"/>
                  <a:gd name="connsiteY3" fmla="*/ 132121 h 905475"/>
                  <a:gd name="connsiteX4" fmla="*/ 328134 w 852117"/>
                  <a:gd name="connsiteY4" fmla="*/ 0 h 905475"/>
                  <a:gd name="connsiteX5" fmla="*/ 446516 w 852117"/>
                  <a:gd name="connsiteY5" fmla="*/ 3421 h 905475"/>
                  <a:gd name="connsiteX6" fmla="*/ 454992 w 852117"/>
                  <a:gd name="connsiteY6" fmla="*/ 224078 h 905475"/>
                  <a:gd name="connsiteX7" fmla="*/ 452843 w 852117"/>
                  <a:gd name="connsiteY7" fmla="*/ 6179 h 905475"/>
                  <a:gd name="connsiteX8" fmla="*/ 562280 w 852117"/>
                  <a:gd name="connsiteY8" fmla="*/ 31041 h 905475"/>
                  <a:gd name="connsiteX9" fmla="*/ 591089 w 852117"/>
                  <a:gd name="connsiteY9" fmla="*/ 216412 h 905475"/>
                  <a:gd name="connsiteX10" fmla="*/ 574101 w 852117"/>
                  <a:gd name="connsiteY10" fmla="*/ 31626 h 905475"/>
                  <a:gd name="connsiteX11" fmla="*/ 703090 w 852117"/>
                  <a:gd name="connsiteY11" fmla="*/ 55412 h 905475"/>
                  <a:gd name="connsiteX12" fmla="*/ 709880 w 852117"/>
                  <a:gd name="connsiteY12" fmla="*/ 229823 h 905475"/>
                  <a:gd name="connsiteX13" fmla="*/ 714239 w 852117"/>
                  <a:gd name="connsiteY13" fmla="*/ 62007 h 905475"/>
                  <a:gd name="connsiteX14" fmla="*/ 822235 w 852117"/>
                  <a:gd name="connsiteY14" fmla="*/ 79783 h 905475"/>
                  <a:gd name="connsiteX15" fmla="*/ 851404 w 852117"/>
                  <a:gd name="connsiteY15" fmla="*/ 318780 h 905475"/>
                  <a:gd name="connsiteX16" fmla="*/ 762365 w 852117"/>
                  <a:gd name="connsiteY16" fmla="*/ 801789 h 905475"/>
                  <a:gd name="connsiteX17" fmla="*/ 751654 w 852117"/>
                  <a:gd name="connsiteY17" fmla="*/ 904713 h 905475"/>
                  <a:gd name="connsiteX18" fmla="*/ 380634 w 852117"/>
                  <a:gd name="connsiteY18" fmla="*/ 905475 h 905475"/>
                  <a:gd name="connsiteX19" fmla="*/ 361777 w 852117"/>
                  <a:gd name="connsiteY19" fmla="*/ 773311 h 905475"/>
                  <a:gd name="connsiteX20" fmla="*/ 259790 w 852117"/>
                  <a:gd name="connsiteY20" fmla="*/ 647259 h 905475"/>
                  <a:gd name="connsiteX21" fmla="*/ 127442 w 852117"/>
                  <a:gd name="connsiteY21" fmla="*/ 459605 h 905475"/>
                  <a:gd name="connsiteX22" fmla="*/ 0 w 852117"/>
                  <a:gd name="connsiteY22" fmla="*/ 218504 h 905475"/>
                  <a:gd name="connsiteX0" fmla="*/ 0 w 852117"/>
                  <a:gd name="connsiteY0" fmla="*/ 222954 h 909925"/>
                  <a:gd name="connsiteX1" fmla="*/ 235595 w 852117"/>
                  <a:gd name="connsiteY1" fmla="*/ 370060 h 909925"/>
                  <a:gd name="connsiteX2" fmla="*/ 311282 w 852117"/>
                  <a:gd name="connsiteY2" fmla="*/ 394900 h 909925"/>
                  <a:gd name="connsiteX3" fmla="*/ 331029 w 852117"/>
                  <a:gd name="connsiteY3" fmla="*/ 136571 h 909925"/>
                  <a:gd name="connsiteX4" fmla="*/ 328134 w 852117"/>
                  <a:gd name="connsiteY4" fmla="*/ 4450 h 909925"/>
                  <a:gd name="connsiteX5" fmla="*/ 446516 w 852117"/>
                  <a:gd name="connsiteY5" fmla="*/ 7871 h 909925"/>
                  <a:gd name="connsiteX6" fmla="*/ 454992 w 852117"/>
                  <a:gd name="connsiteY6" fmla="*/ 228528 h 909925"/>
                  <a:gd name="connsiteX7" fmla="*/ 452843 w 852117"/>
                  <a:gd name="connsiteY7" fmla="*/ 10629 h 909925"/>
                  <a:gd name="connsiteX8" fmla="*/ 562280 w 852117"/>
                  <a:gd name="connsiteY8" fmla="*/ 35491 h 909925"/>
                  <a:gd name="connsiteX9" fmla="*/ 591089 w 852117"/>
                  <a:gd name="connsiteY9" fmla="*/ 220862 h 909925"/>
                  <a:gd name="connsiteX10" fmla="*/ 574101 w 852117"/>
                  <a:gd name="connsiteY10" fmla="*/ 36076 h 909925"/>
                  <a:gd name="connsiteX11" fmla="*/ 703090 w 852117"/>
                  <a:gd name="connsiteY11" fmla="*/ 59862 h 909925"/>
                  <a:gd name="connsiteX12" fmla="*/ 709880 w 852117"/>
                  <a:gd name="connsiteY12" fmla="*/ 234273 h 909925"/>
                  <a:gd name="connsiteX13" fmla="*/ 714239 w 852117"/>
                  <a:gd name="connsiteY13" fmla="*/ 66457 h 909925"/>
                  <a:gd name="connsiteX14" fmla="*/ 822235 w 852117"/>
                  <a:gd name="connsiteY14" fmla="*/ 84233 h 909925"/>
                  <a:gd name="connsiteX15" fmla="*/ 851404 w 852117"/>
                  <a:gd name="connsiteY15" fmla="*/ 323230 h 909925"/>
                  <a:gd name="connsiteX16" fmla="*/ 762365 w 852117"/>
                  <a:gd name="connsiteY16" fmla="*/ 806239 h 909925"/>
                  <a:gd name="connsiteX17" fmla="*/ 751654 w 852117"/>
                  <a:gd name="connsiteY17" fmla="*/ 909163 h 909925"/>
                  <a:gd name="connsiteX18" fmla="*/ 380634 w 852117"/>
                  <a:gd name="connsiteY18" fmla="*/ 909925 h 909925"/>
                  <a:gd name="connsiteX19" fmla="*/ 361777 w 852117"/>
                  <a:gd name="connsiteY19" fmla="*/ 777761 h 909925"/>
                  <a:gd name="connsiteX20" fmla="*/ 259790 w 852117"/>
                  <a:gd name="connsiteY20" fmla="*/ 651709 h 909925"/>
                  <a:gd name="connsiteX21" fmla="*/ 127442 w 852117"/>
                  <a:gd name="connsiteY21" fmla="*/ 464055 h 909925"/>
                  <a:gd name="connsiteX22" fmla="*/ 0 w 852117"/>
                  <a:gd name="connsiteY22" fmla="*/ 222954 h 909925"/>
                  <a:gd name="connsiteX0" fmla="*/ 0 w 852117"/>
                  <a:gd name="connsiteY0" fmla="*/ 220271 h 907242"/>
                  <a:gd name="connsiteX1" fmla="*/ 235595 w 852117"/>
                  <a:gd name="connsiteY1" fmla="*/ 367377 h 907242"/>
                  <a:gd name="connsiteX2" fmla="*/ 311282 w 852117"/>
                  <a:gd name="connsiteY2" fmla="*/ 392217 h 907242"/>
                  <a:gd name="connsiteX3" fmla="*/ 331029 w 852117"/>
                  <a:gd name="connsiteY3" fmla="*/ 133888 h 907242"/>
                  <a:gd name="connsiteX4" fmla="*/ 334903 w 852117"/>
                  <a:gd name="connsiteY4" fmla="*/ 14671 h 907242"/>
                  <a:gd name="connsiteX5" fmla="*/ 446516 w 852117"/>
                  <a:gd name="connsiteY5" fmla="*/ 5188 h 907242"/>
                  <a:gd name="connsiteX6" fmla="*/ 454992 w 852117"/>
                  <a:gd name="connsiteY6" fmla="*/ 225845 h 907242"/>
                  <a:gd name="connsiteX7" fmla="*/ 452843 w 852117"/>
                  <a:gd name="connsiteY7" fmla="*/ 7946 h 907242"/>
                  <a:gd name="connsiteX8" fmla="*/ 562280 w 852117"/>
                  <a:gd name="connsiteY8" fmla="*/ 32808 h 907242"/>
                  <a:gd name="connsiteX9" fmla="*/ 591089 w 852117"/>
                  <a:gd name="connsiteY9" fmla="*/ 218179 h 907242"/>
                  <a:gd name="connsiteX10" fmla="*/ 574101 w 852117"/>
                  <a:gd name="connsiteY10" fmla="*/ 33393 h 907242"/>
                  <a:gd name="connsiteX11" fmla="*/ 703090 w 852117"/>
                  <a:gd name="connsiteY11" fmla="*/ 57179 h 907242"/>
                  <a:gd name="connsiteX12" fmla="*/ 709880 w 852117"/>
                  <a:gd name="connsiteY12" fmla="*/ 231590 h 907242"/>
                  <a:gd name="connsiteX13" fmla="*/ 714239 w 852117"/>
                  <a:gd name="connsiteY13" fmla="*/ 63774 h 907242"/>
                  <a:gd name="connsiteX14" fmla="*/ 822235 w 852117"/>
                  <a:gd name="connsiteY14" fmla="*/ 81550 h 907242"/>
                  <a:gd name="connsiteX15" fmla="*/ 851404 w 852117"/>
                  <a:gd name="connsiteY15" fmla="*/ 320547 h 907242"/>
                  <a:gd name="connsiteX16" fmla="*/ 762365 w 852117"/>
                  <a:gd name="connsiteY16" fmla="*/ 803556 h 907242"/>
                  <a:gd name="connsiteX17" fmla="*/ 751654 w 852117"/>
                  <a:gd name="connsiteY17" fmla="*/ 906480 h 907242"/>
                  <a:gd name="connsiteX18" fmla="*/ 380634 w 852117"/>
                  <a:gd name="connsiteY18" fmla="*/ 907242 h 907242"/>
                  <a:gd name="connsiteX19" fmla="*/ 361777 w 852117"/>
                  <a:gd name="connsiteY19" fmla="*/ 775078 h 907242"/>
                  <a:gd name="connsiteX20" fmla="*/ 259790 w 852117"/>
                  <a:gd name="connsiteY20" fmla="*/ 649026 h 907242"/>
                  <a:gd name="connsiteX21" fmla="*/ 127442 w 852117"/>
                  <a:gd name="connsiteY21" fmla="*/ 461372 h 907242"/>
                  <a:gd name="connsiteX22" fmla="*/ 0 w 852117"/>
                  <a:gd name="connsiteY22" fmla="*/ 220271 h 907242"/>
                  <a:gd name="connsiteX0" fmla="*/ 0 w 852117"/>
                  <a:gd name="connsiteY0" fmla="*/ 224378 h 911349"/>
                  <a:gd name="connsiteX1" fmla="*/ 235595 w 852117"/>
                  <a:gd name="connsiteY1" fmla="*/ 371484 h 911349"/>
                  <a:gd name="connsiteX2" fmla="*/ 311282 w 852117"/>
                  <a:gd name="connsiteY2" fmla="*/ 396324 h 911349"/>
                  <a:gd name="connsiteX3" fmla="*/ 331029 w 852117"/>
                  <a:gd name="connsiteY3" fmla="*/ 137995 h 911349"/>
                  <a:gd name="connsiteX4" fmla="*/ 334903 w 852117"/>
                  <a:gd name="connsiteY4" fmla="*/ 18778 h 911349"/>
                  <a:gd name="connsiteX5" fmla="*/ 446516 w 852117"/>
                  <a:gd name="connsiteY5" fmla="*/ 9295 h 911349"/>
                  <a:gd name="connsiteX6" fmla="*/ 454992 w 852117"/>
                  <a:gd name="connsiteY6" fmla="*/ 229952 h 911349"/>
                  <a:gd name="connsiteX7" fmla="*/ 452843 w 852117"/>
                  <a:gd name="connsiteY7" fmla="*/ 12053 h 911349"/>
                  <a:gd name="connsiteX8" fmla="*/ 562280 w 852117"/>
                  <a:gd name="connsiteY8" fmla="*/ 36915 h 911349"/>
                  <a:gd name="connsiteX9" fmla="*/ 591089 w 852117"/>
                  <a:gd name="connsiteY9" fmla="*/ 222286 h 911349"/>
                  <a:gd name="connsiteX10" fmla="*/ 574101 w 852117"/>
                  <a:gd name="connsiteY10" fmla="*/ 37500 h 911349"/>
                  <a:gd name="connsiteX11" fmla="*/ 703090 w 852117"/>
                  <a:gd name="connsiteY11" fmla="*/ 61286 h 911349"/>
                  <a:gd name="connsiteX12" fmla="*/ 709880 w 852117"/>
                  <a:gd name="connsiteY12" fmla="*/ 235697 h 911349"/>
                  <a:gd name="connsiteX13" fmla="*/ 714239 w 852117"/>
                  <a:gd name="connsiteY13" fmla="*/ 67881 h 911349"/>
                  <a:gd name="connsiteX14" fmla="*/ 822235 w 852117"/>
                  <a:gd name="connsiteY14" fmla="*/ 85657 h 911349"/>
                  <a:gd name="connsiteX15" fmla="*/ 851404 w 852117"/>
                  <a:gd name="connsiteY15" fmla="*/ 324654 h 911349"/>
                  <a:gd name="connsiteX16" fmla="*/ 762365 w 852117"/>
                  <a:gd name="connsiteY16" fmla="*/ 807663 h 911349"/>
                  <a:gd name="connsiteX17" fmla="*/ 751654 w 852117"/>
                  <a:gd name="connsiteY17" fmla="*/ 910587 h 911349"/>
                  <a:gd name="connsiteX18" fmla="*/ 380634 w 852117"/>
                  <a:gd name="connsiteY18" fmla="*/ 911349 h 911349"/>
                  <a:gd name="connsiteX19" fmla="*/ 361777 w 852117"/>
                  <a:gd name="connsiteY19" fmla="*/ 779185 h 911349"/>
                  <a:gd name="connsiteX20" fmla="*/ 259790 w 852117"/>
                  <a:gd name="connsiteY20" fmla="*/ 653133 h 911349"/>
                  <a:gd name="connsiteX21" fmla="*/ 127442 w 852117"/>
                  <a:gd name="connsiteY21" fmla="*/ 465479 h 911349"/>
                  <a:gd name="connsiteX22" fmla="*/ 0 w 852117"/>
                  <a:gd name="connsiteY22" fmla="*/ 224378 h 911349"/>
                  <a:gd name="connsiteX0" fmla="*/ 0 w 852117"/>
                  <a:gd name="connsiteY0" fmla="*/ 224378 h 911349"/>
                  <a:gd name="connsiteX1" fmla="*/ 235595 w 852117"/>
                  <a:gd name="connsiteY1" fmla="*/ 371484 h 911349"/>
                  <a:gd name="connsiteX2" fmla="*/ 311282 w 852117"/>
                  <a:gd name="connsiteY2" fmla="*/ 396324 h 911349"/>
                  <a:gd name="connsiteX3" fmla="*/ 331029 w 852117"/>
                  <a:gd name="connsiteY3" fmla="*/ 137995 h 911349"/>
                  <a:gd name="connsiteX4" fmla="*/ 334903 w 852117"/>
                  <a:gd name="connsiteY4" fmla="*/ 18778 h 911349"/>
                  <a:gd name="connsiteX5" fmla="*/ 446516 w 852117"/>
                  <a:gd name="connsiteY5" fmla="*/ 9295 h 911349"/>
                  <a:gd name="connsiteX6" fmla="*/ 454992 w 852117"/>
                  <a:gd name="connsiteY6" fmla="*/ 229952 h 911349"/>
                  <a:gd name="connsiteX7" fmla="*/ 452843 w 852117"/>
                  <a:gd name="connsiteY7" fmla="*/ 12053 h 911349"/>
                  <a:gd name="connsiteX8" fmla="*/ 562280 w 852117"/>
                  <a:gd name="connsiteY8" fmla="*/ 36915 h 911349"/>
                  <a:gd name="connsiteX9" fmla="*/ 591089 w 852117"/>
                  <a:gd name="connsiteY9" fmla="*/ 222286 h 911349"/>
                  <a:gd name="connsiteX10" fmla="*/ 574101 w 852117"/>
                  <a:gd name="connsiteY10" fmla="*/ 37500 h 911349"/>
                  <a:gd name="connsiteX11" fmla="*/ 703090 w 852117"/>
                  <a:gd name="connsiteY11" fmla="*/ 61286 h 911349"/>
                  <a:gd name="connsiteX12" fmla="*/ 709880 w 852117"/>
                  <a:gd name="connsiteY12" fmla="*/ 235697 h 911349"/>
                  <a:gd name="connsiteX13" fmla="*/ 714239 w 852117"/>
                  <a:gd name="connsiteY13" fmla="*/ 67881 h 911349"/>
                  <a:gd name="connsiteX14" fmla="*/ 822235 w 852117"/>
                  <a:gd name="connsiteY14" fmla="*/ 85657 h 911349"/>
                  <a:gd name="connsiteX15" fmla="*/ 851404 w 852117"/>
                  <a:gd name="connsiteY15" fmla="*/ 324654 h 911349"/>
                  <a:gd name="connsiteX16" fmla="*/ 762365 w 852117"/>
                  <a:gd name="connsiteY16" fmla="*/ 807663 h 911349"/>
                  <a:gd name="connsiteX17" fmla="*/ 751654 w 852117"/>
                  <a:gd name="connsiteY17" fmla="*/ 910587 h 911349"/>
                  <a:gd name="connsiteX18" fmla="*/ 380634 w 852117"/>
                  <a:gd name="connsiteY18" fmla="*/ 911349 h 911349"/>
                  <a:gd name="connsiteX19" fmla="*/ 361777 w 852117"/>
                  <a:gd name="connsiteY19" fmla="*/ 779185 h 911349"/>
                  <a:gd name="connsiteX20" fmla="*/ 259790 w 852117"/>
                  <a:gd name="connsiteY20" fmla="*/ 653133 h 911349"/>
                  <a:gd name="connsiteX21" fmla="*/ 172766 w 852117"/>
                  <a:gd name="connsiteY21" fmla="*/ 437275 h 911349"/>
                  <a:gd name="connsiteX22" fmla="*/ 0 w 852117"/>
                  <a:gd name="connsiteY22" fmla="*/ 224378 h 911349"/>
                  <a:gd name="connsiteX0" fmla="*/ 22647 w 683324"/>
                  <a:gd name="connsiteY0" fmla="*/ 156238 h 911349"/>
                  <a:gd name="connsiteX1" fmla="*/ 66802 w 683324"/>
                  <a:gd name="connsiteY1" fmla="*/ 371484 h 911349"/>
                  <a:gd name="connsiteX2" fmla="*/ 142489 w 683324"/>
                  <a:gd name="connsiteY2" fmla="*/ 396324 h 911349"/>
                  <a:gd name="connsiteX3" fmla="*/ 162236 w 683324"/>
                  <a:gd name="connsiteY3" fmla="*/ 137995 h 911349"/>
                  <a:gd name="connsiteX4" fmla="*/ 166110 w 683324"/>
                  <a:gd name="connsiteY4" fmla="*/ 18778 h 911349"/>
                  <a:gd name="connsiteX5" fmla="*/ 277723 w 683324"/>
                  <a:gd name="connsiteY5" fmla="*/ 9295 h 911349"/>
                  <a:gd name="connsiteX6" fmla="*/ 286199 w 683324"/>
                  <a:gd name="connsiteY6" fmla="*/ 229952 h 911349"/>
                  <a:gd name="connsiteX7" fmla="*/ 284050 w 683324"/>
                  <a:gd name="connsiteY7" fmla="*/ 12053 h 911349"/>
                  <a:gd name="connsiteX8" fmla="*/ 393487 w 683324"/>
                  <a:gd name="connsiteY8" fmla="*/ 36915 h 911349"/>
                  <a:gd name="connsiteX9" fmla="*/ 422296 w 683324"/>
                  <a:gd name="connsiteY9" fmla="*/ 222286 h 911349"/>
                  <a:gd name="connsiteX10" fmla="*/ 405308 w 683324"/>
                  <a:gd name="connsiteY10" fmla="*/ 37500 h 911349"/>
                  <a:gd name="connsiteX11" fmla="*/ 534297 w 683324"/>
                  <a:gd name="connsiteY11" fmla="*/ 61286 h 911349"/>
                  <a:gd name="connsiteX12" fmla="*/ 541087 w 683324"/>
                  <a:gd name="connsiteY12" fmla="*/ 235697 h 911349"/>
                  <a:gd name="connsiteX13" fmla="*/ 545446 w 683324"/>
                  <a:gd name="connsiteY13" fmla="*/ 67881 h 911349"/>
                  <a:gd name="connsiteX14" fmla="*/ 653442 w 683324"/>
                  <a:gd name="connsiteY14" fmla="*/ 85657 h 911349"/>
                  <a:gd name="connsiteX15" fmla="*/ 682611 w 683324"/>
                  <a:gd name="connsiteY15" fmla="*/ 324654 h 911349"/>
                  <a:gd name="connsiteX16" fmla="*/ 593572 w 683324"/>
                  <a:gd name="connsiteY16" fmla="*/ 807663 h 911349"/>
                  <a:gd name="connsiteX17" fmla="*/ 582861 w 683324"/>
                  <a:gd name="connsiteY17" fmla="*/ 910587 h 911349"/>
                  <a:gd name="connsiteX18" fmla="*/ 211841 w 683324"/>
                  <a:gd name="connsiteY18" fmla="*/ 911349 h 911349"/>
                  <a:gd name="connsiteX19" fmla="*/ 192984 w 683324"/>
                  <a:gd name="connsiteY19" fmla="*/ 779185 h 911349"/>
                  <a:gd name="connsiteX20" fmla="*/ 90997 w 683324"/>
                  <a:gd name="connsiteY20" fmla="*/ 653133 h 911349"/>
                  <a:gd name="connsiteX21" fmla="*/ 3973 w 683324"/>
                  <a:gd name="connsiteY21" fmla="*/ 437275 h 911349"/>
                  <a:gd name="connsiteX22" fmla="*/ 22647 w 683324"/>
                  <a:gd name="connsiteY22" fmla="*/ 156238 h 911349"/>
                  <a:gd name="connsiteX0" fmla="*/ 28763 w 689440"/>
                  <a:gd name="connsiteY0" fmla="*/ 156238 h 911349"/>
                  <a:gd name="connsiteX1" fmla="*/ 72918 w 689440"/>
                  <a:gd name="connsiteY1" fmla="*/ 371484 h 911349"/>
                  <a:gd name="connsiteX2" fmla="*/ 148605 w 689440"/>
                  <a:gd name="connsiteY2" fmla="*/ 396324 h 911349"/>
                  <a:gd name="connsiteX3" fmla="*/ 168352 w 689440"/>
                  <a:gd name="connsiteY3" fmla="*/ 137995 h 911349"/>
                  <a:gd name="connsiteX4" fmla="*/ 172226 w 689440"/>
                  <a:gd name="connsiteY4" fmla="*/ 18778 h 911349"/>
                  <a:gd name="connsiteX5" fmla="*/ 283839 w 689440"/>
                  <a:gd name="connsiteY5" fmla="*/ 9295 h 911349"/>
                  <a:gd name="connsiteX6" fmla="*/ 292315 w 689440"/>
                  <a:gd name="connsiteY6" fmla="*/ 229952 h 911349"/>
                  <a:gd name="connsiteX7" fmla="*/ 290166 w 689440"/>
                  <a:gd name="connsiteY7" fmla="*/ 12053 h 911349"/>
                  <a:gd name="connsiteX8" fmla="*/ 399603 w 689440"/>
                  <a:gd name="connsiteY8" fmla="*/ 36915 h 911349"/>
                  <a:gd name="connsiteX9" fmla="*/ 428412 w 689440"/>
                  <a:gd name="connsiteY9" fmla="*/ 222286 h 911349"/>
                  <a:gd name="connsiteX10" fmla="*/ 411424 w 689440"/>
                  <a:gd name="connsiteY10" fmla="*/ 37500 h 911349"/>
                  <a:gd name="connsiteX11" fmla="*/ 540413 w 689440"/>
                  <a:gd name="connsiteY11" fmla="*/ 61286 h 911349"/>
                  <a:gd name="connsiteX12" fmla="*/ 547203 w 689440"/>
                  <a:gd name="connsiteY12" fmla="*/ 235697 h 911349"/>
                  <a:gd name="connsiteX13" fmla="*/ 551562 w 689440"/>
                  <a:gd name="connsiteY13" fmla="*/ 67881 h 911349"/>
                  <a:gd name="connsiteX14" fmla="*/ 659558 w 689440"/>
                  <a:gd name="connsiteY14" fmla="*/ 85657 h 911349"/>
                  <a:gd name="connsiteX15" fmla="*/ 688727 w 689440"/>
                  <a:gd name="connsiteY15" fmla="*/ 324654 h 911349"/>
                  <a:gd name="connsiteX16" fmla="*/ 599688 w 689440"/>
                  <a:gd name="connsiteY16" fmla="*/ 807663 h 911349"/>
                  <a:gd name="connsiteX17" fmla="*/ 588977 w 689440"/>
                  <a:gd name="connsiteY17" fmla="*/ 910587 h 911349"/>
                  <a:gd name="connsiteX18" fmla="*/ 217957 w 689440"/>
                  <a:gd name="connsiteY18" fmla="*/ 911349 h 911349"/>
                  <a:gd name="connsiteX19" fmla="*/ 199100 w 689440"/>
                  <a:gd name="connsiteY19" fmla="*/ 779185 h 911349"/>
                  <a:gd name="connsiteX20" fmla="*/ 97113 w 689440"/>
                  <a:gd name="connsiteY20" fmla="*/ 653133 h 911349"/>
                  <a:gd name="connsiteX21" fmla="*/ 10089 w 689440"/>
                  <a:gd name="connsiteY21" fmla="*/ 437275 h 911349"/>
                  <a:gd name="connsiteX22" fmla="*/ 28763 w 689440"/>
                  <a:gd name="connsiteY22" fmla="*/ 156238 h 911349"/>
                  <a:gd name="connsiteX0" fmla="*/ 28763 w 689440"/>
                  <a:gd name="connsiteY0" fmla="*/ 156238 h 911349"/>
                  <a:gd name="connsiteX1" fmla="*/ 72918 w 689440"/>
                  <a:gd name="connsiteY1" fmla="*/ 371484 h 911349"/>
                  <a:gd name="connsiteX2" fmla="*/ 148605 w 689440"/>
                  <a:gd name="connsiteY2" fmla="*/ 396324 h 911349"/>
                  <a:gd name="connsiteX3" fmla="*/ 168352 w 689440"/>
                  <a:gd name="connsiteY3" fmla="*/ 137995 h 911349"/>
                  <a:gd name="connsiteX4" fmla="*/ 172226 w 689440"/>
                  <a:gd name="connsiteY4" fmla="*/ 18778 h 911349"/>
                  <a:gd name="connsiteX5" fmla="*/ 283839 w 689440"/>
                  <a:gd name="connsiteY5" fmla="*/ 9295 h 911349"/>
                  <a:gd name="connsiteX6" fmla="*/ 292315 w 689440"/>
                  <a:gd name="connsiteY6" fmla="*/ 229952 h 911349"/>
                  <a:gd name="connsiteX7" fmla="*/ 290166 w 689440"/>
                  <a:gd name="connsiteY7" fmla="*/ 12053 h 911349"/>
                  <a:gd name="connsiteX8" fmla="*/ 399603 w 689440"/>
                  <a:gd name="connsiteY8" fmla="*/ 36915 h 911349"/>
                  <a:gd name="connsiteX9" fmla="*/ 428412 w 689440"/>
                  <a:gd name="connsiteY9" fmla="*/ 222286 h 911349"/>
                  <a:gd name="connsiteX10" fmla="*/ 411424 w 689440"/>
                  <a:gd name="connsiteY10" fmla="*/ 37500 h 911349"/>
                  <a:gd name="connsiteX11" fmla="*/ 540413 w 689440"/>
                  <a:gd name="connsiteY11" fmla="*/ 61286 h 911349"/>
                  <a:gd name="connsiteX12" fmla="*/ 547203 w 689440"/>
                  <a:gd name="connsiteY12" fmla="*/ 235697 h 911349"/>
                  <a:gd name="connsiteX13" fmla="*/ 551562 w 689440"/>
                  <a:gd name="connsiteY13" fmla="*/ 67881 h 911349"/>
                  <a:gd name="connsiteX14" fmla="*/ 659558 w 689440"/>
                  <a:gd name="connsiteY14" fmla="*/ 85657 h 911349"/>
                  <a:gd name="connsiteX15" fmla="*/ 688727 w 689440"/>
                  <a:gd name="connsiteY15" fmla="*/ 324654 h 911349"/>
                  <a:gd name="connsiteX16" fmla="*/ 599688 w 689440"/>
                  <a:gd name="connsiteY16" fmla="*/ 807663 h 911349"/>
                  <a:gd name="connsiteX17" fmla="*/ 588977 w 689440"/>
                  <a:gd name="connsiteY17" fmla="*/ 910587 h 911349"/>
                  <a:gd name="connsiteX18" fmla="*/ 217957 w 689440"/>
                  <a:gd name="connsiteY18" fmla="*/ 911349 h 911349"/>
                  <a:gd name="connsiteX19" fmla="*/ 199100 w 689440"/>
                  <a:gd name="connsiteY19" fmla="*/ 779185 h 911349"/>
                  <a:gd name="connsiteX20" fmla="*/ 97113 w 689440"/>
                  <a:gd name="connsiteY20" fmla="*/ 653133 h 911349"/>
                  <a:gd name="connsiteX21" fmla="*/ 10089 w 689440"/>
                  <a:gd name="connsiteY21" fmla="*/ 437275 h 911349"/>
                  <a:gd name="connsiteX22" fmla="*/ 28763 w 689440"/>
                  <a:gd name="connsiteY22" fmla="*/ 156238 h 911349"/>
                  <a:gd name="connsiteX0" fmla="*/ 56291 w 685678"/>
                  <a:gd name="connsiteY0" fmla="*/ 141091 h 911349"/>
                  <a:gd name="connsiteX1" fmla="*/ 69156 w 685678"/>
                  <a:gd name="connsiteY1" fmla="*/ 371484 h 911349"/>
                  <a:gd name="connsiteX2" fmla="*/ 144843 w 685678"/>
                  <a:gd name="connsiteY2" fmla="*/ 396324 h 911349"/>
                  <a:gd name="connsiteX3" fmla="*/ 164590 w 685678"/>
                  <a:gd name="connsiteY3" fmla="*/ 137995 h 911349"/>
                  <a:gd name="connsiteX4" fmla="*/ 168464 w 685678"/>
                  <a:gd name="connsiteY4" fmla="*/ 18778 h 911349"/>
                  <a:gd name="connsiteX5" fmla="*/ 280077 w 685678"/>
                  <a:gd name="connsiteY5" fmla="*/ 9295 h 911349"/>
                  <a:gd name="connsiteX6" fmla="*/ 288553 w 685678"/>
                  <a:gd name="connsiteY6" fmla="*/ 229952 h 911349"/>
                  <a:gd name="connsiteX7" fmla="*/ 286404 w 685678"/>
                  <a:gd name="connsiteY7" fmla="*/ 12053 h 911349"/>
                  <a:gd name="connsiteX8" fmla="*/ 395841 w 685678"/>
                  <a:gd name="connsiteY8" fmla="*/ 36915 h 911349"/>
                  <a:gd name="connsiteX9" fmla="*/ 424650 w 685678"/>
                  <a:gd name="connsiteY9" fmla="*/ 222286 h 911349"/>
                  <a:gd name="connsiteX10" fmla="*/ 407662 w 685678"/>
                  <a:gd name="connsiteY10" fmla="*/ 37500 h 911349"/>
                  <a:gd name="connsiteX11" fmla="*/ 536651 w 685678"/>
                  <a:gd name="connsiteY11" fmla="*/ 61286 h 911349"/>
                  <a:gd name="connsiteX12" fmla="*/ 543441 w 685678"/>
                  <a:gd name="connsiteY12" fmla="*/ 235697 h 911349"/>
                  <a:gd name="connsiteX13" fmla="*/ 547800 w 685678"/>
                  <a:gd name="connsiteY13" fmla="*/ 67881 h 911349"/>
                  <a:gd name="connsiteX14" fmla="*/ 655796 w 685678"/>
                  <a:gd name="connsiteY14" fmla="*/ 85657 h 911349"/>
                  <a:gd name="connsiteX15" fmla="*/ 684965 w 685678"/>
                  <a:gd name="connsiteY15" fmla="*/ 324654 h 911349"/>
                  <a:gd name="connsiteX16" fmla="*/ 595926 w 685678"/>
                  <a:gd name="connsiteY16" fmla="*/ 807663 h 911349"/>
                  <a:gd name="connsiteX17" fmla="*/ 585215 w 685678"/>
                  <a:gd name="connsiteY17" fmla="*/ 910587 h 911349"/>
                  <a:gd name="connsiteX18" fmla="*/ 214195 w 685678"/>
                  <a:gd name="connsiteY18" fmla="*/ 911349 h 911349"/>
                  <a:gd name="connsiteX19" fmla="*/ 195338 w 685678"/>
                  <a:gd name="connsiteY19" fmla="*/ 779185 h 911349"/>
                  <a:gd name="connsiteX20" fmla="*/ 93351 w 685678"/>
                  <a:gd name="connsiteY20" fmla="*/ 653133 h 911349"/>
                  <a:gd name="connsiteX21" fmla="*/ 6327 w 685678"/>
                  <a:gd name="connsiteY21" fmla="*/ 437275 h 911349"/>
                  <a:gd name="connsiteX22" fmla="*/ 56291 w 685678"/>
                  <a:gd name="connsiteY22" fmla="*/ 141091 h 911349"/>
                  <a:gd name="connsiteX0" fmla="*/ 58398 w 687785"/>
                  <a:gd name="connsiteY0" fmla="*/ 141091 h 911349"/>
                  <a:gd name="connsiteX1" fmla="*/ 71263 w 687785"/>
                  <a:gd name="connsiteY1" fmla="*/ 371484 h 911349"/>
                  <a:gd name="connsiteX2" fmla="*/ 146950 w 687785"/>
                  <a:gd name="connsiteY2" fmla="*/ 396324 h 911349"/>
                  <a:gd name="connsiteX3" fmla="*/ 166697 w 687785"/>
                  <a:gd name="connsiteY3" fmla="*/ 137995 h 911349"/>
                  <a:gd name="connsiteX4" fmla="*/ 170571 w 687785"/>
                  <a:gd name="connsiteY4" fmla="*/ 18778 h 911349"/>
                  <a:gd name="connsiteX5" fmla="*/ 282184 w 687785"/>
                  <a:gd name="connsiteY5" fmla="*/ 9295 h 911349"/>
                  <a:gd name="connsiteX6" fmla="*/ 290660 w 687785"/>
                  <a:gd name="connsiteY6" fmla="*/ 229952 h 911349"/>
                  <a:gd name="connsiteX7" fmla="*/ 288511 w 687785"/>
                  <a:gd name="connsiteY7" fmla="*/ 12053 h 911349"/>
                  <a:gd name="connsiteX8" fmla="*/ 397948 w 687785"/>
                  <a:gd name="connsiteY8" fmla="*/ 36915 h 911349"/>
                  <a:gd name="connsiteX9" fmla="*/ 426757 w 687785"/>
                  <a:gd name="connsiteY9" fmla="*/ 222286 h 911349"/>
                  <a:gd name="connsiteX10" fmla="*/ 409769 w 687785"/>
                  <a:gd name="connsiteY10" fmla="*/ 37500 h 911349"/>
                  <a:gd name="connsiteX11" fmla="*/ 538758 w 687785"/>
                  <a:gd name="connsiteY11" fmla="*/ 61286 h 911349"/>
                  <a:gd name="connsiteX12" fmla="*/ 545548 w 687785"/>
                  <a:gd name="connsiteY12" fmla="*/ 235697 h 911349"/>
                  <a:gd name="connsiteX13" fmla="*/ 549907 w 687785"/>
                  <a:gd name="connsiteY13" fmla="*/ 67881 h 911349"/>
                  <a:gd name="connsiteX14" fmla="*/ 657903 w 687785"/>
                  <a:gd name="connsiteY14" fmla="*/ 85657 h 911349"/>
                  <a:gd name="connsiteX15" fmla="*/ 687072 w 687785"/>
                  <a:gd name="connsiteY15" fmla="*/ 324654 h 911349"/>
                  <a:gd name="connsiteX16" fmla="*/ 598033 w 687785"/>
                  <a:gd name="connsiteY16" fmla="*/ 807663 h 911349"/>
                  <a:gd name="connsiteX17" fmla="*/ 587322 w 687785"/>
                  <a:gd name="connsiteY17" fmla="*/ 910587 h 911349"/>
                  <a:gd name="connsiteX18" fmla="*/ 216302 w 687785"/>
                  <a:gd name="connsiteY18" fmla="*/ 911349 h 911349"/>
                  <a:gd name="connsiteX19" fmla="*/ 197445 w 687785"/>
                  <a:gd name="connsiteY19" fmla="*/ 779185 h 911349"/>
                  <a:gd name="connsiteX20" fmla="*/ 95458 w 687785"/>
                  <a:gd name="connsiteY20" fmla="*/ 653133 h 911349"/>
                  <a:gd name="connsiteX21" fmla="*/ 8434 w 687785"/>
                  <a:gd name="connsiteY21" fmla="*/ 437275 h 911349"/>
                  <a:gd name="connsiteX22" fmla="*/ 58398 w 687785"/>
                  <a:gd name="connsiteY22" fmla="*/ 141091 h 911349"/>
                  <a:gd name="connsiteX0" fmla="*/ 52893 w 682280"/>
                  <a:gd name="connsiteY0" fmla="*/ 141091 h 911349"/>
                  <a:gd name="connsiteX1" fmla="*/ 65758 w 682280"/>
                  <a:gd name="connsiteY1" fmla="*/ 371484 h 911349"/>
                  <a:gd name="connsiteX2" fmla="*/ 141445 w 682280"/>
                  <a:gd name="connsiteY2" fmla="*/ 396324 h 911349"/>
                  <a:gd name="connsiteX3" fmla="*/ 161192 w 682280"/>
                  <a:gd name="connsiteY3" fmla="*/ 137995 h 911349"/>
                  <a:gd name="connsiteX4" fmla="*/ 165066 w 682280"/>
                  <a:gd name="connsiteY4" fmla="*/ 18778 h 911349"/>
                  <a:gd name="connsiteX5" fmla="*/ 276679 w 682280"/>
                  <a:gd name="connsiteY5" fmla="*/ 9295 h 911349"/>
                  <a:gd name="connsiteX6" fmla="*/ 285155 w 682280"/>
                  <a:gd name="connsiteY6" fmla="*/ 229952 h 911349"/>
                  <a:gd name="connsiteX7" fmla="*/ 283006 w 682280"/>
                  <a:gd name="connsiteY7" fmla="*/ 12053 h 911349"/>
                  <a:gd name="connsiteX8" fmla="*/ 392443 w 682280"/>
                  <a:gd name="connsiteY8" fmla="*/ 36915 h 911349"/>
                  <a:gd name="connsiteX9" fmla="*/ 421252 w 682280"/>
                  <a:gd name="connsiteY9" fmla="*/ 222286 h 911349"/>
                  <a:gd name="connsiteX10" fmla="*/ 404264 w 682280"/>
                  <a:gd name="connsiteY10" fmla="*/ 37500 h 911349"/>
                  <a:gd name="connsiteX11" fmla="*/ 533253 w 682280"/>
                  <a:gd name="connsiteY11" fmla="*/ 61286 h 911349"/>
                  <a:gd name="connsiteX12" fmla="*/ 540043 w 682280"/>
                  <a:gd name="connsiteY12" fmla="*/ 235697 h 911349"/>
                  <a:gd name="connsiteX13" fmla="*/ 544402 w 682280"/>
                  <a:gd name="connsiteY13" fmla="*/ 67881 h 911349"/>
                  <a:gd name="connsiteX14" fmla="*/ 652398 w 682280"/>
                  <a:gd name="connsiteY14" fmla="*/ 85657 h 911349"/>
                  <a:gd name="connsiteX15" fmla="*/ 681567 w 682280"/>
                  <a:gd name="connsiteY15" fmla="*/ 324654 h 911349"/>
                  <a:gd name="connsiteX16" fmla="*/ 592528 w 682280"/>
                  <a:gd name="connsiteY16" fmla="*/ 807663 h 911349"/>
                  <a:gd name="connsiteX17" fmla="*/ 581817 w 682280"/>
                  <a:gd name="connsiteY17" fmla="*/ 910587 h 911349"/>
                  <a:gd name="connsiteX18" fmla="*/ 210797 w 682280"/>
                  <a:gd name="connsiteY18" fmla="*/ 911349 h 911349"/>
                  <a:gd name="connsiteX19" fmla="*/ 191940 w 682280"/>
                  <a:gd name="connsiteY19" fmla="*/ 779185 h 911349"/>
                  <a:gd name="connsiteX20" fmla="*/ 89953 w 682280"/>
                  <a:gd name="connsiteY20" fmla="*/ 653133 h 911349"/>
                  <a:gd name="connsiteX21" fmla="*/ 2929 w 682280"/>
                  <a:gd name="connsiteY21" fmla="*/ 437275 h 911349"/>
                  <a:gd name="connsiteX22" fmla="*/ 52893 w 682280"/>
                  <a:gd name="connsiteY22" fmla="*/ 141091 h 911349"/>
                  <a:gd name="connsiteX0" fmla="*/ 52893 w 682280"/>
                  <a:gd name="connsiteY0" fmla="*/ 141091 h 911349"/>
                  <a:gd name="connsiteX1" fmla="*/ 65758 w 682280"/>
                  <a:gd name="connsiteY1" fmla="*/ 371484 h 911349"/>
                  <a:gd name="connsiteX2" fmla="*/ 141445 w 682280"/>
                  <a:gd name="connsiteY2" fmla="*/ 396324 h 911349"/>
                  <a:gd name="connsiteX3" fmla="*/ 161192 w 682280"/>
                  <a:gd name="connsiteY3" fmla="*/ 137995 h 911349"/>
                  <a:gd name="connsiteX4" fmla="*/ 165066 w 682280"/>
                  <a:gd name="connsiteY4" fmla="*/ 18778 h 911349"/>
                  <a:gd name="connsiteX5" fmla="*/ 276679 w 682280"/>
                  <a:gd name="connsiteY5" fmla="*/ 9295 h 911349"/>
                  <a:gd name="connsiteX6" fmla="*/ 285155 w 682280"/>
                  <a:gd name="connsiteY6" fmla="*/ 229952 h 911349"/>
                  <a:gd name="connsiteX7" fmla="*/ 283006 w 682280"/>
                  <a:gd name="connsiteY7" fmla="*/ 12053 h 911349"/>
                  <a:gd name="connsiteX8" fmla="*/ 392443 w 682280"/>
                  <a:gd name="connsiteY8" fmla="*/ 36915 h 911349"/>
                  <a:gd name="connsiteX9" fmla="*/ 421252 w 682280"/>
                  <a:gd name="connsiteY9" fmla="*/ 222286 h 911349"/>
                  <a:gd name="connsiteX10" fmla="*/ 404264 w 682280"/>
                  <a:gd name="connsiteY10" fmla="*/ 37500 h 911349"/>
                  <a:gd name="connsiteX11" fmla="*/ 533253 w 682280"/>
                  <a:gd name="connsiteY11" fmla="*/ 61286 h 911349"/>
                  <a:gd name="connsiteX12" fmla="*/ 540043 w 682280"/>
                  <a:gd name="connsiteY12" fmla="*/ 235697 h 911349"/>
                  <a:gd name="connsiteX13" fmla="*/ 544402 w 682280"/>
                  <a:gd name="connsiteY13" fmla="*/ 67881 h 911349"/>
                  <a:gd name="connsiteX14" fmla="*/ 652398 w 682280"/>
                  <a:gd name="connsiteY14" fmla="*/ 85657 h 911349"/>
                  <a:gd name="connsiteX15" fmla="*/ 681567 w 682280"/>
                  <a:gd name="connsiteY15" fmla="*/ 324654 h 911349"/>
                  <a:gd name="connsiteX16" fmla="*/ 592528 w 682280"/>
                  <a:gd name="connsiteY16" fmla="*/ 807663 h 911349"/>
                  <a:gd name="connsiteX17" fmla="*/ 581817 w 682280"/>
                  <a:gd name="connsiteY17" fmla="*/ 910587 h 911349"/>
                  <a:gd name="connsiteX18" fmla="*/ 210797 w 682280"/>
                  <a:gd name="connsiteY18" fmla="*/ 911349 h 911349"/>
                  <a:gd name="connsiteX19" fmla="*/ 191940 w 682280"/>
                  <a:gd name="connsiteY19" fmla="*/ 779185 h 911349"/>
                  <a:gd name="connsiteX20" fmla="*/ 89953 w 682280"/>
                  <a:gd name="connsiteY20" fmla="*/ 653133 h 911349"/>
                  <a:gd name="connsiteX21" fmla="*/ 2929 w 682280"/>
                  <a:gd name="connsiteY21" fmla="*/ 437275 h 911349"/>
                  <a:gd name="connsiteX22" fmla="*/ 52893 w 682280"/>
                  <a:gd name="connsiteY22" fmla="*/ 141091 h 911349"/>
                  <a:gd name="connsiteX0" fmla="*/ 60601 w 681763"/>
                  <a:gd name="connsiteY0" fmla="*/ 138676 h 911349"/>
                  <a:gd name="connsiteX1" fmla="*/ 65241 w 681763"/>
                  <a:gd name="connsiteY1" fmla="*/ 371484 h 911349"/>
                  <a:gd name="connsiteX2" fmla="*/ 140928 w 681763"/>
                  <a:gd name="connsiteY2" fmla="*/ 396324 h 911349"/>
                  <a:gd name="connsiteX3" fmla="*/ 160675 w 681763"/>
                  <a:gd name="connsiteY3" fmla="*/ 137995 h 911349"/>
                  <a:gd name="connsiteX4" fmla="*/ 164549 w 681763"/>
                  <a:gd name="connsiteY4" fmla="*/ 18778 h 911349"/>
                  <a:gd name="connsiteX5" fmla="*/ 276162 w 681763"/>
                  <a:gd name="connsiteY5" fmla="*/ 9295 h 911349"/>
                  <a:gd name="connsiteX6" fmla="*/ 284638 w 681763"/>
                  <a:gd name="connsiteY6" fmla="*/ 229952 h 911349"/>
                  <a:gd name="connsiteX7" fmla="*/ 282489 w 681763"/>
                  <a:gd name="connsiteY7" fmla="*/ 12053 h 911349"/>
                  <a:gd name="connsiteX8" fmla="*/ 391926 w 681763"/>
                  <a:gd name="connsiteY8" fmla="*/ 36915 h 911349"/>
                  <a:gd name="connsiteX9" fmla="*/ 420735 w 681763"/>
                  <a:gd name="connsiteY9" fmla="*/ 222286 h 911349"/>
                  <a:gd name="connsiteX10" fmla="*/ 403747 w 681763"/>
                  <a:gd name="connsiteY10" fmla="*/ 37500 h 911349"/>
                  <a:gd name="connsiteX11" fmla="*/ 532736 w 681763"/>
                  <a:gd name="connsiteY11" fmla="*/ 61286 h 911349"/>
                  <a:gd name="connsiteX12" fmla="*/ 539526 w 681763"/>
                  <a:gd name="connsiteY12" fmla="*/ 235697 h 911349"/>
                  <a:gd name="connsiteX13" fmla="*/ 543885 w 681763"/>
                  <a:gd name="connsiteY13" fmla="*/ 67881 h 911349"/>
                  <a:gd name="connsiteX14" fmla="*/ 651881 w 681763"/>
                  <a:gd name="connsiteY14" fmla="*/ 85657 h 911349"/>
                  <a:gd name="connsiteX15" fmla="*/ 681050 w 681763"/>
                  <a:gd name="connsiteY15" fmla="*/ 324654 h 911349"/>
                  <a:gd name="connsiteX16" fmla="*/ 592011 w 681763"/>
                  <a:gd name="connsiteY16" fmla="*/ 807663 h 911349"/>
                  <a:gd name="connsiteX17" fmla="*/ 581300 w 681763"/>
                  <a:gd name="connsiteY17" fmla="*/ 910587 h 911349"/>
                  <a:gd name="connsiteX18" fmla="*/ 210280 w 681763"/>
                  <a:gd name="connsiteY18" fmla="*/ 911349 h 911349"/>
                  <a:gd name="connsiteX19" fmla="*/ 191423 w 681763"/>
                  <a:gd name="connsiteY19" fmla="*/ 779185 h 911349"/>
                  <a:gd name="connsiteX20" fmla="*/ 89436 w 681763"/>
                  <a:gd name="connsiteY20" fmla="*/ 653133 h 911349"/>
                  <a:gd name="connsiteX21" fmla="*/ 2412 w 681763"/>
                  <a:gd name="connsiteY21" fmla="*/ 437275 h 911349"/>
                  <a:gd name="connsiteX22" fmla="*/ 60601 w 681763"/>
                  <a:gd name="connsiteY22" fmla="*/ 138676 h 911349"/>
                  <a:gd name="connsiteX0" fmla="*/ 45719 w 683006"/>
                  <a:gd name="connsiteY0" fmla="*/ 134476 h 911349"/>
                  <a:gd name="connsiteX1" fmla="*/ 66484 w 683006"/>
                  <a:gd name="connsiteY1" fmla="*/ 371484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66484 w 683006"/>
                  <a:gd name="connsiteY1" fmla="*/ 371484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3006" h="911349">
                    <a:moveTo>
                      <a:pt x="45719" y="134476"/>
                    </a:moveTo>
                    <a:cubicBezTo>
                      <a:pt x="186906" y="178031"/>
                      <a:pt x="77411" y="293724"/>
                      <a:pt x="104061" y="357469"/>
                    </a:cubicBezTo>
                    <a:cubicBezTo>
                      <a:pt x="111327" y="384451"/>
                      <a:pt x="134405" y="424827"/>
                      <a:pt x="142171" y="396324"/>
                    </a:cubicBezTo>
                    <a:cubicBezTo>
                      <a:pt x="161497" y="378147"/>
                      <a:pt x="163714" y="263470"/>
                      <a:pt x="161918" y="137995"/>
                    </a:cubicBezTo>
                    <a:lnTo>
                      <a:pt x="165792" y="18778"/>
                    </a:lnTo>
                    <a:cubicBezTo>
                      <a:pt x="205100" y="-883"/>
                      <a:pt x="248431" y="-6838"/>
                      <a:pt x="277405" y="9295"/>
                    </a:cubicBezTo>
                    <a:lnTo>
                      <a:pt x="285881" y="229952"/>
                    </a:lnTo>
                    <a:cubicBezTo>
                      <a:pt x="292743" y="135104"/>
                      <a:pt x="288936" y="90619"/>
                      <a:pt x="283732" y="12053"/>
                    </a:cubicBezTo>
                    <a:cubicBezTo>
                      <a:pt x="344488" y="7410"/>
                      <a:pt x="362005" y="7292"/>
                      <a:pt x="393169" y="36915"/>
                    </a:cubicBezTo>
                    <a:cubicBezTo>
                      <a:pt x="432458" y="90909"/>
                      <a:pt x="415495" y="219932"/>
                      <a:pt x="421978" y="222286"/>
                    </a:cubicBezTo>
                    <a:cubicBezTo>
                      <a:pt x="425215" y="169590"/>
                      <a:pt x="440910" y="99095"/>
                      <a:pt x="404990" y="37500"/>
                    </a:cubicBezTo>
                    <a:cubicBezTo>
                      <a:pt x="452541" y="9313"/>
                      <a:pt x="505933" y="28253"/>
                      <a:pt x="533979" y="61286"/>
                    </a:cubicBezTo>
                    <a:cubicBezTo>
                      <a:pt x="556608" y="94319"/>
                      <a:pt x="532593" y="233695"/>
                      <a:pt x="540769" y="235697"/>
                    </a:cubicBezTo>
                    <a:cubicBezTo>
                      <a:pt x="546608" y="189844"/>
                      <a:pt x="564054" y="120930"/>
                      <a:pt x="545128" y="67881"/>
                    </a:cubicBezTo>
                    <a:cubicBezTo>
                      <a:pt x="600410" y="49193"/>
                      <a:pt x="614468" y="45569"/>
                      <a:pt x="653124" y="85657"/>
                    </a:cubicBezTo>
                    <a:cubicBezTo>
                      <a:pt x="678241" y="128452"/>
                      <a:pt x="685502" y="205222"/>
                      <a:pt x="682293" y="324654"/>
                    </a:cubicBezTo>
                    <a:cubicBezTo>
                      <a:pt x="682293" y="386243"/>
                      <a:pt x="685168" y="641728"/>
                      <a:pt x="593254" y="807663"/>
                    </a:cubicBezTo>
                    <a:cubicBezTo>
                      <a:pt x="562434" y="865879"/>
                      <a:pt x="574223" y="873371"/>
                      <a:pt x="582543" y="910587"/>
                    </a:cubicBezTo>
                    <a:lnTo>
                      <a:pt x="211523" y="911349"/>
                    </a:lnTo>
                    <a:cubicBezTo>
                      <a:pt x="212499" y="851582"/>
                      <a:pt x="236044" y="827966"/>
                      <a:pt x="192666" y="779185"/>
                    </a:cubicBezTo>
                    <a:cubicBezTo>
                      <a:pt x="170208" y="755505"/>
                      <a:pt x="148074" y="710617"/>
                      <a:pt x="90679" y="653133"/>
                    </a:cubicBezTo>
                    <a:cubicBezTo>
                      <a:pt x="33254" y="569821"/>
                      <a:pt x="26583" y="515785"/>
                      <a:pt x="3655" y="437275"/>
                    </a:cubicBezTo>
                    <a:cubicBezTo>
                      <a:pt x="-8217" y="341138"/>
                      <a:pt x="9615" y="253260"/>
                      <a:pt x="45719" y="1344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Rectangle 1">
                <a:extLst>
                  <a:ext uri="{FF2B5EF4-FFF2-40B4-BE49-F238E27FC236}">
                    <a16:creationId xmlns:a16="http://schemas.microsoft.com/office/drawing/2014/main" id="{3088CBF8-7556-4E0B-9FCF-420BD13A324A}"/>
                  </a:ext>
                </a:extLst>
              </p:cNvPr>
              <p:cNvSpPr/>
              <p:nvPr/>
            </p:nvSpPr>
            <p:spPr>
              <a:xfrm rot="982074">
                <a:off x="1978345" y="2203258"/>
                <a:ext cx="400633" cy="5010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126" name="그룹 125">
              <a:extLst>
                <a:ext uri="{FF2B5EF4-FFF2-40B4-BE49-F238E27FC236}">
                  <a16:creationId xmlns:a16="http://schemas.microsoft.com/office/drawing/2014/main" id="{FB9D0C36-ABE1-4A13-8B58-7A97FEF5D473}"/>
                </a:ext>
              </a:extLst>
            </p:cNvPr>
            <p:cNvGrpSpPr/>
            <p:nvPr/>
          </p:nvGrpSpPr>
          <p:grpSpPr>
            <a:xfrm>
              <a:off x="6636699" y="3039384"/>
              <a:ext cx="1968187" cy="1968187"/>
              <a:chOff x="6384003" y="3061995"/>
              <a:chExt cx="1968187" cy="1968187"/>
            </a:xfrm>
          </p:grpSpPr>
          <p:sp>
            <p:nvSpPr>
              <p:cNvPr id="122" name="원호 121">
                <a:extLst>
                  <a:ext uri="{FF2B5EF4-FFF2-40B4-BE49-F238E27FC236}">
                    <a16:creationId xmlns:a16="http://schemas.microsoft.com/office/drawing/2014/main" id="{E3E84ECA-4521-4EDF-A233-7596F697C390}"/>
                  </a:ext>
                </a:extLst>
              </p:cNvPr>
              <p:cNvSpPr/>
              <p:nvPr/>
            </p:nvSpPr>
            <p:spPr>
              <a:xfrm>
                <a:off x="6384003" y="3061995"/>
                <a:ext cx="1968187" cy="1968187"/>
              </a:xfrm>
              <a:prstGeom prst="arc">
                <a:avLst>
                  <a:gd name="adj1" fmla="val 14786098"/>
                  <a:gd name="adj2" fmla="val 471423"/>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3" name="원호 122">
                <a:extLst>
                  <a:ext uri="{FF2B5EF4-FFF2-40B4-BE49-F238E27FC236}">
                    <a16:creationId xmlns:a16="http://schemas.microsoft.com/office/drawing/2014/main" id="{53FA9553-56E7-40C1-AF62-FD6F5EE3917F}"/>
                  </a:ext>
                </a:extLst>
              </p:cNvPr>
              <p:cNvSpPr/>
              <p:nvPr/>
            </p:nvSpPr>
            <p:spPr>
              <a:xfrm>
                <a:off x="6503401" y="3202080"/>
                <a:ext cx="1612841" cy="1612841"/>
              </a:xfrm>
              <a:prstGeom prst="arc">
                <a:avLst>
                  <a:gd name="adj1" fmla="val 14786098"/>
                  <a:gd name="adj2" fmla="val 350082"/>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4" name="원호 123">
                <a:extLst>
                  <a:ext uri="{FF2B5EF4-FFF2-40B4-BE49-F238E27FC236}">
                    <a16:creationId xmlns:a16="http://schemas.microsoft.com/office/drawing/2014/main" id="{13F22B5D-C74B-4131-ADE7-C1FCC128A6CA}"/>
                  </a:ext>
                </a:extLst>
              </p:cNvPr>
              <p:cNvSpPr/>
              <p:nvPr/>
            </p:nvSpPr>
            <p:spPr>
              <a:xfrm>
                <a:off x="6679890" y="3375378"/>
                <a:ext cx="1111135" cy="1111135"/>
              </a:xfrm>
              <a:prstGeom prst="arc">
                <a:avLst>
                  <a:gd name="adj1" fmla="val 14786098"/>
                  <a:gd name="adj2" fmla="val 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5" name="원호 124">
                <a:extLst>
                  <a:ext uri="{FF2B5EF4-FFF2-40B4-BE49-F238E27FC236}">
                    <a16:creationId xmlns:a16="http://schemas.microsoft.com/office/drawing/2014/main" id="{A101AF35-F2E3-430B-8D17-791E166F62AA}"/>
                  </a:ext>
                </a:extLst>
              </p:cNvPr>
              <p:cNvSpPr/>
              <p:nvPr/>
            </p:nvSpPr>
            <p:spPr>
              <a:xfrm>
                <a:off x="6804540" y="3545256"/>
                <a:ext cx="819951" cy="819951"/>
              </a:xfrm>
              <a:prstGeom prst="arc">
                <a:avLst>
                  <a:gd name="adj1" fmla="val 14786098"/>
                  <a:gd name="adj2" fmla="val 2078080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grpSp>
        <p:nvGrpSpPr>
          <p:cNvPr id="128" name="Group 71">
            <a:extLst>
              <a:ext uri="{FF2B5EF4-FFF2-40B4-BE49-F238E27FC236}">
                <a16:creationId xmlns:a16="http://schemas.microsoft.com/office/drawing/2014/main" id="{38FFE688-2EA8-4B98-927C-E6BFA3EE8659}"/>
              </a:ext>
            </a:extLst>
          </p:cNvPr>
          <p:cNvGrpSpPr/>
          <p:nvPr/>
        </p:nvGrpSpPr>
        <p:grpSpPr>
          <a:xfrm>
            <a:off x="6735649" y="5393962"/>
            <a:ext cx="2230129" cy="911409"/>
            <a:chOff x="4965552" y="1736224"/>
            <a:chExt cx="3484978" cy="911409"/>
          </a:xfrm>
        </p:grpSpPr>
        <p:sp>
          <p:nvSpPr>
            <p:cNvPr id="129" name="TextBox 128">
              <a:extLst>
                <a:ext uri="{FF2B5EF4-FFF2-40B4-BE49-F238E27FC236}">
                  <a16:creationId xmlns:a16="http://schemas.microsoft.com/office/drawing/2014/main" id="{5A69B9CB-CCC2-4D59-BF93-FD5C363CB7E8}"/>
                </a:ext>
              </a:extLst>
            </p:cNvPr>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30" name="TextBox 129">
              <a:extLst>
                <a:ext uri="{FF2B5EF4-FFF2-40B4-BE49-F238E27FC236}">
                  <a16:creationId xmlns:a16="http://schemas.microsoft.com/office/drawing/2014/main" id="{A66D4C70-0033-46BC-BD00-DCE9A8CF82BF}"/>
                </a:ext>
              </a:extLst>
            </p:cNvPr>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131" name="Group 71">
            <a:extLst>
              <a:ext uri="{FF2B5EF4-FFF2-40B4-BE49-F238E27FC236}">
                <a16:creationId xmlns:a16="http://schemas.microsoft.com/office/drawing/2014/main" id="{3E90F1D8-921D-4BCF-8985-20B80333B495}"/>
              </a:ext>
            </a:extLst>
          </p:cNvPr>
          <p:cNvGrpSpPr/>
          <p:nvPr/>
        </p:nvGrpSpPr>
        <p:grpSpPr>
          <a:xfrm>
            <a:off x="9346253" y="5393962"/>
            <a:ext cx="2230129" cy="911409"/>
            <a:chOff x="4965552" y="1736224"/>
            <a:chExt cx="3484978" cy="911409"/>
          </a:xfrm>
        </p:grpSpPr>
        <p:sp>
          <p:nvSpPr>
            <p:cNvPr id="132" name="TextBox 131">
              <a:extLst>
                <a:ext uri="{FF2B5EF4-FFF2-40B4-BE49-F238E27FC236}">
                  <a16:creationId xmlns:a16="http://schemas.microsoft.com/office/drawing/2014/main" id="{7D46ED97-C08F-475F-B65A-48DC45ADA2BF}"/>
                </a:ext>
              </a:extLst>
            </p:cNvPr>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33" name="TextBox 132">
              <a:extLst>
                <a:ext uri="{FF2B5EF4-FFF2-40B4-BE49-F238E27FC236}">
                  <a16:creationId xmlns:a16="http://schemas.microsoft.com/office/drawing/2014/main" id="{D3549080-A474-47E9-B8E9-AB3C4B330B3E}"/>
                </a:ext>
              </a:extLst>
            </p:cNvPr>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134" name="Group 71">
            <a:extLst>
              <a:ext uri="{FF2B5EF4-FFF2-40B4-BE49-F238E27FC236}">
                <a16:creationId xmlns:a16="http://schemas.microsoft.com/office/drawing/2014/main" id="{35BE3ABA-4703-4999-9532-D9F9024A937F}"/>
              </a:ext>
            </a:extLst>
          </p:cNvPr>
          <p:cNvGrpSpPr/>
          <p:nvPr/>
        </p:nvGrpSpPr>
        <p:grpSpPr>
          <a:xfrm>
            <a:off x="4125046" y="5393962"/>
            <a:ext cx="2230129" cy="911409"/>
            <a:chOff x="4965552" y="1736224"/>
            <a:chExt cx="3484978" cy="911409"/>
          </a:xfrm>
        </p:grpSpPr>
        <p:sp>
          <p:nvSpPr>
            <p:cNvPr id="135" name="TextBox 134">
              <a:extLst>
                <a:ext uri="{FF2B5EF4-FFF2-40B4-BE49-F238E27FC236}">
                  <a16:creationId xmlns:a16="http://schemas.microsoft.com/office/drawing/2014/main" id="{07FF485C-349A-4B06-8841-9E1E55429F6A}"/>
                </a:ext>
              </a:extLst>
            </p:cNvPr>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36" name="TextBox 135">
              <a:extLst>
                <a:ext uri="{FF2B5EF4-FFF2-40B4-BE49-F238E27FC236}">
                  <a16:creationId xmlns:a16="http://schemas.microsoft.com/office/drawing/2014/main" id="{0C0CBBC5-04F4-45A1-A0EA-B25936EE7B90}"/>
                </a:ext>
              </a:extLst>
            </p:cNvPr>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137" name="Group 71">
            <a:extLst>
              <a:ext uri="{FF2B5EF4-FFF2-40B4-BE49-F238E27FC236}">
                <a16:creationId xmlns:a16="http://schemas.microsoft.com/office/drawing/2014/main" id="{DE7D6F2A-5E60-4B97-9BBA-8A5620F06B20}"/>
              </a:ext>
            </a:extLst>
          </p:cNvPr>
          <p:cNvGrpSpPr/>
          <p:nvPr/>
        </p:nvGrpSpPr>
        <p:grpSpPr>
          <a:xfrm>
            <a:off x="1514443" y="5393962"/>
            <a:ext cx="2230129" cy="911409"/>
            <a:chOff x="4965552" y="1736224"/>
            <a:chExt cx="3484978" cy="911409"/>
          </a:xfrm>
        </p:grpSpPr>
        <p:sp>
          <p:nvSpPr>
            <p:cNvPr id="138" name="TextBox 137">
              <a:extLst>
                <a:ext uri="{FF2B5EF4-FFF2-40B4-BE49-F238E27FC236}">
                  <a16:creationId xmlns:a16="http://schemas.microsoft.com/office/drawing/2014/main" id="{D83625D7-F92D-40AB-8447-EAE61765641F}"/>
                </a:ext>
              </a:extLst>
            </p:cNvPr>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39" name="TextBox 138">
              <a:extLst>
                <a:ext uri="{FF2B5EF4-FFF2-40B4-BE49-F238E27FC236}">
                  <a16:creationId xmlns:a16="http://schemas.microsoft.com/office/drawing/2014/main" id="{3AC811A2-F532-44E4-97F7-81F59ECA4F26}"/>
                </a:ext>
              </a:extLst>
            </p:cNvPr>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729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sp>
        <p:nvSpPr>
          <p:cNvPr id="3" name="Block Arc 26">
            <a:extLst>
              <a:ext uri="{FF2B5EF4-FFF2-40B4-BE49-F238E27FC236}">
                <a16:creationId xmlns:a16="http://schemas.microsoft.com/office/drawing/2014/main" id="{B6FAE4AA-E9AF-49EB-B32B-4BF4EEAC9A61}"/>
              </a:ext>
            </a:extLst>
          </p:cNvPr>
          <p:cNvSpPr/>
          <p:nvPr/>
        </p:nvSpPr>
        <p:spPr>
          <a:xfrm>
            <a:off x="5923957" y="2847946"/>
            <a:ext cx="2378214" cy="2378214"/>
          </a:xfrm>
          <a:prstGeom prst="blockArc">
            <a:avLst>
              <a:gd name="adj1" fmla="val 10800000"/>
              <a:gd name="adj2" fmla="val 0"/>
              <a:gd name="adj3" fmla="val 3104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4" name="Block Arc 24">
            <a:extLst>
              <a:ext uri="{FF2B5EF4-FFF2-40B4-BE49-F238E27FC236}">
                <a16:creationId xmlns:a16="http://schemas.microsoft.com/office/drawing/2014/main" id="{C749449E-65C5-4405-B1DB-5535298EAB1E}"/>
              </a:ext>
            </a:extLst>
          </p:cNvPr>
          <p:cNvSpPr/>
          <p:nvPr/>
        </p:nvSpPr>
        <p:spPr>
          <a:xfrm rot="10800000">
            <a:off x="4273962" y="2847946"/>
            <a:ext cx="2378214" cy="2378214"/>
          </a:xfrm>
          <a:prstGeom prst="blockArc">
            <a:avLst>
              <a:gd name="adj1" fmla="val 10800000"/>
              <a:gd name="adj2" fmla="val 0"/>
              <a:gd name="adj3" fmla="val 3104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5" name="Group 32">
            <a:extLst>
              <a:ext uri="{FF2B5EF4-FFF2-40B4-BE49-F238E27FC236}">
                <a16:creationId xmlns:a16="http://schemas.microsoft.com/office/drawing/2014/main" id="{F8E9E3ED-6DE0-4C5A-84CC-45FBCEA09ACC}"/>
              </a:ext>
            </a:extLst>
          </p:cNvPr>
          <p:cNvGrpSpPr/>
          <p:nvPr/>
        </p:nvGrpSpPr>
        <p:grpSpPr>
          <a:xfrm>
            <a:off x="7061945" y="5330297"/>
            <a:ext cx="4393805" cy="871880"/>
            <a:chOff x="-740680" y="1114177"/>
            <a:chExt cx="4125026" cy="871880"/>
          </a:xfrm>
        </p:grpSpPr>
        <p:sp>
          <p:nvSpPr>
            <p:cNvPr id="6" name="TextBox 5">
              <a:extLst>
                <a:ext uri="{FF2B5EF4-FFF2-40B4-BE49-F238E27FC236}">
                  <a16:creationId xmlns:a16="http://schemas.microsoft.com/office/drawing/2014/main" id="{0308DFE0-977F-4367-9234-A0B7511DBAC1}"/>
                </a:ext>
              </a:extLst>
            </p:cNvPr>
            <p:cNvSpPr txBox="1"/>
            <p:nvPr/>
          </p:nvSpPr>
          <p:spPr>
            <a:xfrm>
              <a:off x="-740680" y="1114177"/>
              <a:ext cx="4125026"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9D19A4CA-9FCF-4078-B089-2234C1E46917}"/>
                </a:ext>
              </a:extLst>
            </p:cNvPr>
            <p:cNvSpPr txBox="1"/>
            <p:nvPr/>
          </p:nvSpPr>
          <p:spPr>
            <a:xfrm>
              <a:off x="-725681" y="1339726"/>
              <a:ext cx="4110027"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cs typeface="Arial" pitchFamily="34" charset="0"/>
              </a:endParaRPr>
            </a:p>
          </p:txBody>
        </p:sp>
      </p:grpSp>
      <p:grpSp>
        <p:nvGrpSpPr>
          <p:cNvPr id="8" name="Group 35">
            <a:extLst>
              <a:ext uri="{FF2B5EF4-FFF2-40B4-BE49-F238E27FC236}">
                <a16:creationId xmlns:a16="http://schemas.microsoft.com/office/drawing/2014/main" id="{BC9D85CF-6507-4238-B721-CDD497D0FC20}"/>
              </a:ext>
            </a:extLst>
          </p:cNvPr>
          <p:cNvGrpSpPr/>
          <p:nvPr/>
        </p:nvGrpSpPr>
        <p:grpSpPr>
          <a:xfrm>
            <a:off x="1103978" y="2000658"/>
            <a:ext cx="4392778" cy="871880"/>
            <a:chOff x="-740680" y="1114177"/>
            <a:chExt cx="4125026" cy="871880"/>
          </a:xfrm>
        </p:grpSpPr>
        <p:sp>
          <p:nvSpPr>
            <p:cNvPr id="9" name="TextBox 8">
              <a:extLst>
                <a:ext uri="{FF2B5EF4-FFF2-40B4-BE49-F238E27FC236}">
                  <a16:creationId xmlns:a16="http://schemas.microsoft.com/office/drawing/2014/main" id="{7E1AF0CF-97DF-4A37-A76E-A79E22FC6643}"/>
                </a:ext>
              </a:extLst>
            </p:cNvPr>
            <p:cNvSpPr txBox="1"/>
            <p:nvPr/>
          </p:nvSpPr>
          <p:spPr>
            <a:xfrm>
              <a:off x="-740680" y="1114177"/>
              <a:ext cx="412502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644E9E8A-EA1B-4115-A3D2-FE1ABA6CA1E1}"/>
                </a:ext>
              </a:extLst>
            </p:cNvPr>
            <p:cNvSpPr txBox="1"/>
            <p:nvPr/>
          </p:nvSpPr>
          <p:spPr>
            <a:xfrm>
              <a:off x="-725681" y="1339726"/>
              <a:ext cx="411002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cs typeface="Arial" pitchFamily="34" charset="0"/>
              </a:endParaRPr>
            </a:p>
          </p:txBody>
        </p:sp>
      </p:grpSp>
      <p:sp>
        <p:nvSpPr>
          <p:cNvPr id="11" name="TextBox 10">
            <a:extLst>
              <a:ext uri="{FF2B5EF4-FFF2-40B4-BE49-F238E27FC236}">
                <a16:creationId xmlns:a16="http://schemas.microsoft.com/office/drawing/2014/main" id="{DE72F886-9171-47AF-BDB5-D3626ABEFF7E}"/>
              </a:ext>
            </a:extLst>
          </p:cNvPr>
          <p:cNvSpPr txBox="1"/>
          <p:nvPr/>
        </p:nvSpPr>
        <p:spPr>
          <a:xfrm>
            <a:off x="7744737" y="3499844"/>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B</a:t>
            </a:r>
            <a:endParaRPr lang="ko-KR" altLang="en-US" sz="3600" b="1" dirty="0">
              <a:solidFill>
                <a:schemeClr val="bg1"/>
              </a:solidFill>
              <a:cs typeface="Arial" pitchFamily="34" charset="0"/>
            </a:endParaRPr>
          </a:p>
        </p:txBody>
      </p:sp>
      <p:sp>
        <p:nvSpPr>
          <p:cNvPr id="12" name="TextBox 11">
            <a:extLst>
              <a:ext uri="{FF2B5EF4-FFF2-40B4-BE49-F238E27FC236}">
                <a16:creationId xmlns:a16="http://schemas.microsoft.com/office/drawing/2014/main" id="{B77FA258-4C89-444B-9032-193F8FBDEE61}"/>
              </a:ext>
            </a:extLst>
          </p:cNvPr>
          <p:cNvSpPr txBox="1"/>
          <p:nvPr/>
        </p:nvSpPr>
        <p:spPr>
          <a:xfrm>
            <a:off x="6326011" y="3073405"/>
            <a:ext cx="1715401"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grpSp>
        <p:nvGrpSpPr>
          <p:cNvPr id="13" name="Group 42">
            <a:extLst>
              <a:ext uri="{FF2B5EF4-FFF2-40B4-BE49-F238E27FC236}">
                <a16:creationId xmlns:a16="http://schemas.microsoft.com/office/drawing/2014/main" id="{CCB9EC95-6F88-47F8-9037-B083D9587DC0}"/>
              </a:ext>
            </a:extLst>
          </p:cNvPr>
          <p:cNvGrpSpPr/>
          <p:nvPr/>
        </p:nvGrpSpPr>
        <p:grpSpPr>
          <a:xfrm>
            <a:off x="1260500" y="5553350"/>
            <a:ext cx="2671264" cy="579492"/>
            <a:chOff x="661588" y="5061430"/>
            <a:chExt cx="2671264" cy="579492"/>
          </a:xfrm>
        </p:grpSpPr>
        <p:sp>
          <p:nvSpPr>
            <p:cNvPr id="14" name="Chevron 43">
              <a:extLst>
                <a:ext uri="{FF2B5EF4-FFF2-40B4-BE49-F238E27FC236}">
                  <a16:creationId xmlns:a16="http://schemas.microsoft.com/office/drawing/2014/main" id="{912BDB7B-9AED-49D6-A508-9F61DE9F7370}"/>
                </a:ext>
              </a:extLst>
            </p:cNvPr>
            <p:cNvSpPr/>
            <p:nvPr/>
          </p:nvSpPr>
          <p:spPr>
            <a:xfrm>
              <a:off x="661588" y="5073929"/>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5" name="TextBox 14">
              <a:extLst>
                <a:ext uri="{FF2B5EF4-FFF2-40B4-BE49-F238E27FC236}">
                  <a16:creationId xmlns:a16="http://schemas.microsoft.com/office/drawing/2014/main" id="{461EE8FB-6D42-449E-9BDF-8A42578FA187}"/>
                </a:ext>
              </a:extLst>
            </p:cNvPr>
            <p:cNvSpPr txBox="1"/>
            <p:nvPr/>
          </p:nvSpPr>
          <p:spPr>
            <a:xfrm>
              <a:off x="913588" y="5061430"/>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sp>
          <p:nvSpPr>
            <p:cNvPr id="16" name="Chevron 45">
              <a:extLst>
                <a:ext uri="{FF2B5EF4-FFF2-40B4-BE49-F238E27FC236}">
                  <a16:creationId xmlns:a16="http://schemas.microsoft.com/office/drawing/2014/main" id="{A1142688-B395-4DBE-8CBB-6E7587F2C83F}"/>
                </a:ext>
              </a:extLst>
            </p:cNvPr>
            <p:cNvSpPr/>
            <p:nvPr/>
          </p:nvSpPr>
          <p:spPr>
            <a:xfrm>
              <a:off x="661588" y="5376422"/>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TextBox 16">
              <a:extLst>
                <a:ext uri="{FF2B5EF4-FFF2-40B4-BE49-F238E27FC236}">
                  <a16:creationId xmlns:a16="http://schemas.microsoft.com/office/drawing/2014/main" id="{26D4E3ED-AE47-4E8A-B6FD-432C0AEB3957}"/>
                </a:ext>
              </a:extLst>
            </p:cNvPr>
            <p:cNvSpPr txBox="1"/>
            <p:nvPr/>
          </p:nvSpPr>
          <p:spPr>
            <a:xfrm>
              <a:off x="913588" y="5363923"/>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18" name="Group 47">
            <a:extLst>
              <a:ext uri="{FF2B5EF4-FFF2-40B4-BE49-F238E27FC236}">
                <a16:creationId xmlns:a16="http://schemas.microsoft.com/office/drawing/2014/main" id="{AF1FA33C-68CE-4979-8725-AE01438AC054}"/>
              </a:ext>
            </a:extLst>
          </p:cNvPr>
          <p:cNvGrpSpPr/>
          <p:nvPr/>
        </p:nvGrpSpPr>
        <p:grpSpPr>
          <a:xfrm>
            <a:off x="8790816" y="2000658"/>
            <a:ext cx="2671264" cy="579492"/>
            <a:chOff x="661588" y="5061430"/>
            <a:chExt cx="2671264" cy="579492"/>
          </a:xfrm>
        </p:grpSpPr>
        <p:sp>
          <p:nvSpPr>
            <p:cNvPr id="19" name="Chevron 48">
              <a:extLst>
                <a:ext uri="{FF2B5EF4-FFF2-40B4-BE49-F238E27FC236}">
                  <a16:creationId xmlns:a16="http://schemas.microsoft.com/office/drawing/2014/main" id="{EC35D206-F5D5-46A9-BE42-E5B1F379797F}"/>
                </a:ext>
              </a:extLst>
            </p:cNvPr>
            <p:cNvSpPr/>
            <p:nvPr/>
          </p:nvSpPr>
          <p:spPr>
            <a:xfrm>
              <a:off x="661588" y="5073929"/>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0" name="TextBox 19">
              <a:extLst>
                <a:ext uri="{FF2B5EF4-FFF2-40B4-BE49-F238E27FC236}">
                  <a16:creationId xmlns:a16="http://schemas.microsoft.com/office/drawing/2014/main" id="{B1F61BD6-F47F-470D-BD82-959F4414766D}"/>
                </a:ext>
              </a:extLst>
            </p:cNvPr>
            <p:cNvSpPr txBox="1"/>
            <p:nvPr/>
          </p:nvSpPr>
          <p:spPr>
            <a:xfrm>
              <a:off x="913588" y="5061430"/>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sp>
          <p:nvSpPr>
            <p:cNvPr id="21" name="Chevron 50">
              <a:extLst>
                <a:ext uri="{FF2B5EF4-FFF2-40B4-BE49-F238E27FC236}">
                  <a16:creationId xmlns:a16="http://schemas.microsoft.com/office/drawing/2014/main" id="{F5AB4C94-0080-4CF7-83E8-CC6C11FE88C5}"/>
                </a:ext>
              </a:extLst>
            </p:cNvPr>
            <p:cNvSpPr/>
            <p:nvPr/>
          </p:nvSpPr>
          <p:spPr>
            <a:xfrm>
              <a:off x="661588" y="5376422"/>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22" name="TextBox 21">
              <a:extLst>
                <a:ext uri="{FF2B5EF4-FFF2-40B4-BE49-F238E27FC236}">
                  <a16:creationId xmlns:a16="http://schemas.microsoft.com/office/drawing/2014/main" id="{937699AB-D78D-4C5C-BD04-57EB16BCC0E8}"/>
                </a:ext>
              </a:extLst>
            </p:cNvPr>
            <p:cNvSpPr txBox="1"/>
            <p:nvPr/>
          </p:nvSpPr>
          <p:spPr>
            <a:xfrm>
              <a:off x="913588" y="5363923"/>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23" name="Group 58">
            <a:extLst>
              <a:ext uri="{FF2B5EF4-FFF2-40B4-BE49-F238E27FC236}">
                <a16:creationId xmlns:a16="http://schemas.microsoft.com/office/drawing/2014/main" id="{10D2D1EA-558C-47B3-8210-A2FBDEFAFE22}"/>
              </a:ext>
            </a:extLst>
          </p:cNvPr>
          <p:cNvGrpSpPr/>
          <p:nvPr/>
        </p:nvGrpSpPr>
        <p:grpSpPr>
          <a:xfrm>
            <a:off x="4273958" y="2847946"/>
            <a:ext cx="4028214" cy="2378214"/>
            <a:chOff x="2558370" y="2706970"/>
            <a:chExt cx="4028214" cy="2378214"/>
          </a:xfrm>
          <a:effectLst>
            <a:outerShdw blurRad="50800" dist="38100" dir="5400000" algn="t" rotWithShape="0">
              <a:prstClr val="black">
                <a:alpha val="40000"/>
              </a:prstClr>
            </a:outerShdw>
          </a:effectLst>
        </p:grpSpPr>
        <p:sp>
          <p:nvSpPr>
            <p:cNvPr id="24" name="Block Arc 25">
              <a:extLst>
                <a:ext uri="{FF2B5EF4-FFF2-40B4-BE49-F238E27FC236}">
                  <a16:creationId xmlns:a16="http://schemas.microsoft.com/office/drawing/2014/main" id="{E73B4CA3-5E4F-4DC9-90FA-31DC0B43822E}"/>
                </a:ext>
              </a:extLst>
            </p:cNvPr>
            <p:cNvSpPr/>
            <p:nvPr/>
          </p:nvSpPr>
          <p:spPr>
            <a:xfrm rot="10800000">
              <a:off x="4208370" y="2706970"/>
              <a:ext cx="2378214" cy="2378214"/>
            </a:xfrm>
            <a:prstGeom prst="blockArc">
              <a:avLst>
                <a:gd name="adj1" fmla="val 10800000"/>
                <a:gd name="adj2" fmla="val 0"/>
                <a:gd name="adj3" fmla="val 31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5" name="Block Arc 27">
              <a:extLst>
                <a:ext uri="{FF2B5EF4-FFF2-40B4-BE49-F238E27FC236}">
                  <a16:creationId xmlns:a16="http://schemas.microsoft.com/office/drawing/2014/main" id="{92A67BB3-3087-469D-9639-F18170AC5856}"/>
                </a:ext>
              </a:extLst>
            </p:cNvPr>
            <p:cNvSpPr/>
            <p:nvPr/>
          </p:nvSpPr>
          <p:spPr>
            <a:xfrm>
              <a:off x="2558370" y="2706970"/>
              <a:ext cx="2378214" cy="2378214"/>
            </a:xfrm>
            <a:prstGeom prst="blockArc">
              <a:avLst>
                <a:gd name="adj1" fmla="val 10800000"/>
                <a:gd name="adj2" fmla="val 0"/>
                <a:gd name="adj3" fmla="val 31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26" name="Isosceles Triangle 28">
              <a:extLst>
                <a:ext uri="{FF2B5EF4-FFF2-40B4-BE49-F238E27FC236}">
                  <a16:creationId xmlns:a16="http://schemas.microsoft.com/office/drawing/2014/main" id="{C1F63BF7-31B4-4EDF-9B01-176FB6D65034}"/>
                </a:ext>
              </a:extLst>
            </p:cNvPr>
            <p:cNvSpPr/>
            <p:nvPr/>
          </p:nvSpPr>
          <p:spPr>
            <a:xfrm rot="10800000">
              <a:off x="2558371" y="3893049"/>
              <a:ext cx="737820" cy="36340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
        <p:nvSpPr>
          <p:cNvPr id="27" name="Isosceles Triangle 29">
            <a:extLst>
              <a:ext uri="{FF2B5EF4-FFF2-40B4-BE49-F238E27FC236}">
                <a16:creationId xmlns:a16="http://schemas.microsoft.com/office/drawing/2014/main" id="{99E1DF78-7F48-4AA2-A7A1-48E5FB821B07}"/>
              </a:ext>
            </a:extLst>
          </p:cNvPr>
          <p:cNvSpPr/>
          <p:nvPr/>
        </p:nvSpPr>
        <p:spPr>
          <a:xfrm rot="10800000">
            <a:off x="7564351" y="4030423"/>
            <a:ext cx="737820" cy="36340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8" name="TextBox 27">
            <a:extLst>
              <a:ext uri="{FF2B5EF4-FFF2-40B4-BE49-F238E27FC236}">
                <a16:creationId xmlns:a16="http://schemas.microsoft.com/office/drawing/2014/main" id="{4950C10B-996D-486A-B3C6-68EC2864F97B}"/>
              </a:ext>
            </a:extLst>
          </p:cNvPr>
          <p:cNvSpPr txBox="1"/>
          <p:nvPr/>
        </p:nvSpPr>
        <p:spPr>
          <a:xfrm>
            <a:off x="4610610" y="3073405"/>
            <a:ext cx="1715401"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29" name="TextBox 28">
            <a:extLst>
              <a:ext uri="{FF2B5EF4-FFF2-40B4-BE49-F238E27FC236}">
                <a16:creationId xmlns:a16="http://schemas.microsoft.com/office/drawing/2014/main" id="{FC888F57-FAA7-4418-9156-9F54040FE439}"/>
              </a:ext>
            </a:extLst>
          </p:cNvPr>
          <p:cNvSpPr txBox="1"/>
          <p:nvPr/>
        </p:nvSpPr>
        <p:spPr>
          <a:xfrm>
            <a:off x="4454345" y="3499844"/>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A</a:t>
            </a:r>
            <a:endParaRPr lang="ko-KR" altLang="en-US" sz="3600" b="1" dirty="0">
              <a:solidFill>
                <a:schemeClr val="bg1"/>
              </a:solidFill>
              <a:cs typeface="Arial" pitchFamily="34" charset="0"/>
            </a:endParaRPr>
          </a:p>
        </p:txBody>
      </p:sp>
      <p:sp>
        <p:nvSpPr>
          <p:cNvPr id="30" name="Freeform 55">
            <a:extLst>
              <a:ext uri="{FF2B5EF4-FFF2-40B4-BE49-F238E27FC236}">
                <a16:creationId xmlns:a16="http://schemas.microsoft.com/office/drawing/2014/main" id="{58128055-D3B4-4525-9A53-CE8C4127895E}"/>
              </a:ext>
            </a:extLst>
          </p:cNvPr>
          <p:cNvSpPr/>
          <p:nvPr/>
        </p:nvSpPr>
        <p:spPr>
          <a:xfrm rot="2700000">
            <a:off x="5377736" y="3722366"/>
            <a:ext cx="257782" cy="63165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51">
            <a:extLst>
              <a:ext uri="{FF2B5EF4-FFF2-40B4-BE49-F238E27FC236}">
                <a16:creationId xmlns:a16="http://schemas.microsoft.com/office/drawing/2014/main" id="{1F5A49E2-85AE-489E-AE3F-B947F65EC567}"/>
              </a:ext>
            </a:extLst>
          </p:cNvPr>
          <p:cNvSpPr/>
          <p:nvPr/>
        </p:nvSpPr>
        <p:spPr>
          <a:xfrm rot="16200000" flipH="1">
            <a:off x="6864501" y="3814166"/>
            <a:ext cx="500257" cy="47112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294916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76480" y="5411880"/>
            <a:ext cx="2761311" cy="953124"/>
            <a:chOff x="803640" y="3362835"/>
            <a:chExt cx="2059657" cy="953124"/>
          </a:xfrm>
        </p:grpSpPr>
        <p:sp>
          <p:nvSpPr>
            <p:cNvPr id="23" name="TextBox 22"/>
            <p:cNvSpPr txBox="1"/>
            <p:nvPr/>
          </p:nvSpPr>
          <p:spPr>
            <a:xfrm>
              <a:off x="803640" y="3669628"/>
              <a:ext cx="2059657"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24" name="TextBox 23"/>
            <p:cNvSpPr txBox="1"/>
            <p:nvPr/>
          </p:nvSpPr>
          <p:spPr>
            <a:xfrm>
              <a:off x="803640" y="3362835"/>
              <a:ext cx="2059657" cy="307777"/>
            </a:xfrm>
            <a:prstGeom prst="rect">
              <a:avLst/>
            </a:prstGeom>
            <a:noFill/>
          </p:spPr>
          <p:txBody>
            <a:bodyPr wrap="square" rtlCol="0">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grpSp>
      <p:sp>
        <p:nvSpPr>
          <p:cNvPr id="25" name="Text Placeholder 10"/>
          <p:cNvSpPr txBox="1">
            <a:spLocks/>
          </p:cNvSpPr>
          <p:nvPr/>
        </p:nvSpPr>
        <p:spPr>
          <a:xfrm>
            <a:off x="8607667" y="448608"/>
            <a:ext cx="3158226" cy="106084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3600" b="1" dirty="0">
                <a:solidFill>
                  <a:schemeClr val="bg1"/>
                </a:solidFill>
                <a:latin typeface="+mj-lt"/>
                <a:cs typeface="Arial" pitchFamily="34" charset="0"/>
              </a:rPr>
              <a:t>Portfolio Presentation</a:t>
            </a:r>
          </a:p>
        </p:txBody>
      </p:sp>
      <p:sp>
        <p:nvSpPr>
          <p:cNvPr id="2" name="Picture Placeholder 1"/>
          <p:cNvSpPr>
            <a:spLocks noGrp="1"/>
          </p:cNvSpPr>
          <p:nvPr>
            <p:ph type="pic" idx="15"/>
          </p:nvPr>
        </p:nvSpPr>
        <p:spPr/>
      </p:sp>
      <p:sp>
        <p:nvSpPr>
          <p:cNvPr id="3" name="Picture Placeholder 2"/>
          <p:cNvSpPr>
            <a:spLocks noGrp="1"/>
          </p:cNvSpPr>
          <p:nvPr>
            <p:ph type="pic" idx="16"/>
          </p:nvPr>
        </p:nvSpPr>
        <p:spPr/>
      </p:sp>
      <p:sp>
        <p:nvSpPr>
          <p:cNvPr id="4" name="Picture Placeholder 3"/>
          <p:cNvSpPr>
            <a:spLocks noGrp="1"/>
          </p:cNvSpPr>
          <p:nvPr>
            <p:ph type="pic" idx="17"/>
          </p:nvPr>
        </p:nvSpPr>
        <p:spPr/>
      </p:sp>
    </p:spTree>
    <p:extLst>
      <p:ext uri="{BB962C8B-B14F-4D97-AF65-F5344CB8AC3E}">
        <p14:creationId xmlns:p14="http://schemas.microsoft.com/office/powerpoint/2010/main" val="120090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26" name="Group 37">
            <a:extLst>
              <a:ext uri="{FF2B5EF4-FFF2-40B4-BE49-F238E27FC236}">
                <a16:creationId xmlns:a16="http://schemas.microsoft.com/office/drawing/2014/main" id="{F7A9772C-E70C-4EFB-9BFA-0EF8F64580E6}"/>
              </a:ext>
            </a:extLst>
          </p:cNvPr>
          <p:cNvGrpSpPr/>
          <p:nvPr/>
        </p:nvGrpSpPr>
        <p:grpSpPr>
          <a:xfrm>
            <a:off x="1093921" y="2030525"/>
            <a:ext cx="10377812" cy="3979143"/>
            <a:chOff x="-621670" y="1714499"/>
            <a:chExt cx="10377812" cy="3979143"/>
          </a:xfrm>
          <a:effectLst>
            <a:outerShdw blurRad="50800" dist="38100" dir="5400000" algn="t" rotWithShape="0">
              <a:prstClr val="black">
                <a:alpha val="40000"/>
              </a:prstClr>
            </a:outerShdw>
          </a:effectLst>
        </p:grpSpPr>
        <p:grpSp>
          <p:nvGrpSpPr>
            <p:cNvPr id="27" name="Group 30">
              <a:extLst>
                <a:ext uri="{FF2B5EF4-FFF2-40B4-BE49-F238E27FC236}">
                  <a16:creationId xmlns:a16="http://schemas.microsoft.com/office/drawing/2014/main" id="{B3914EB2-B90F-47AE-87C4-00662EF030BD}"/>
                </a:ext>
              </a:extLst>
            </p:cNvPr>
            <p:cNvGrpSpPr/>
            <p:nvPr/>
          </p:nvGrpSpPr>
          <p:grpSpPr>
            <a:xfrm>
              <a:off x="-621670" y="1714499"/>
              <a:ext cx="10377812" cy="3979143"/>
              <a:chOff x="-621670" y="1714499"/>
              <a:chExt cx="10377812" cy="3979143"/>
            </a:xfrm>
          </p:grpSpPr>
          <p:grpSp>
            <p:nvGrpSpPr>
              <p:cNvPr id="30" name="Group 12">
                <a:extLst>
                  <a:ext uri="{FF2B5EF4-FFF2-40B4-BE49-F238E27FC236}">
                    <a16:creationId xmlns:a16="http://schemas.microsoft.com/office/drawing/2014/main" id="{05E48384-4E8B-4A87-9553-3F9C1ADD9B0B}"/>
                  </a:ext>
                </a:extLst>
              </p:cNvPr>
              <p:cNvGrpSpPr/>
              <p:nvPr/>
            </p:nvGrpSpPr>
            <p:grpSpPr>
              <a:xfrm>
                <a:off x="4562475" y="1714499"/>
                <a:ext cx="5193667" cy="1990727"/>
                <a:chOff x="4562475" y="1714499"/>
                <a:chExt cx="5193667" cy="1990727"/>
              </a:xfrm>
            </p:grpSpPr>
            <p:sp>
              <p:nvSpPr>
                <p:cNvPr id="72" name="Rectangle 4">
                  <a:extLst>
                    <a:ext uri="{FF2B5EF4-FFF2-40B4-BE49-F238E27FC236}">
                      <a16:creationId xmlns:a16="http://schemas.microsoft.com/office/drawing/2014/main" id="{6B3B65A2-B45D-4C0D-8398-8AE9DBB38CD8}"/>
                    </a:ext>
                  </a:extLst>
                </p:cNvPr>
                <p:cNvSpPr/>
                <p:nvPr/>
              </p:nvSpPr>
              <p:spPr>
                <a:xfrm>
                  <a:off x="5868142" y="1716807"/>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
                  <a:extLst>
                    <a:ext uri="{FF2B5EF4-FFF2-40B4-BE49-F238E27FC236}">
                      <a16:creationId xmlns:a16="http://schemas.microsoft.com/office/drawing/2014/main" id="{A56FA15C-76F0-43AA-A1DC-A538777DEF72}"/>
                    </a:ext>
                  </a:extLst>
                </p:cNvPr>
                <p:cNvSpPr/>
                <p:nvPr/>
              </p:nvSpPr>
              <p:spPr>
                <a:xfrm>
                  <a:off x="5867400" y="2148855"/>
                  <a:ext cx="3888742"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
                  <a:extLst>
                    <a:ext uri="{FF2B5EF4-FFF2-40B4-BE49-F238E27FC236}">
                      <a16:creationId xmlns:a16="http://schemas.microsoft.com/office/drawing/2014/main" id="{6D8BE46D-4D4A-4FD0-802C-D50664F2EA2C}"/>
                    </a:ext>
                  </a:extLst>
                </p:cNvPr>
                <p:cNvSpPr/>
                <p:nvPr/>
              </p:nvSpPr>
              <p:spPr>
                <a:xfrm>
                  <a:off x="5868142" y="2580903"/>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
                  <a:extLst>
                    <a:ext uri="{FF2B5EF4-FFF2-40B4-BE49-F238E27FC236}">
                      <a16:creationId xmlns:a16="http://schemas.microsoft.com/office/drawing/2014/main" id="{7687C6D5-75A0-4A35-ABFD-25675EB92B88}"/>
                    </a:ext>
                  </a:extLst>
                </p:cNvPr>
                <p:cNvSpPr/>
                <p:nvPr/>
              </p:nvSpPr>
              <p:spPr>
                <a:xfrm>
                  <a:off x="5868142" y="3012951"/>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8">
                  <a:extLst>
                    <a:ext uri="{FF2B5EF4-FFF2-40B4-BE49-F238E27FC236}">
                      <a16:creationId xmlns:a16="http://schemas.microsoft.com/office/drawing/2014/main" id="{9A1C1D50-93B4-4363-BECA-4B6823A54420}"/>
                    </a:ext>
                  </a:extLst>
                </p:cNvPr>
                <p:cNvSpPr/>
                <p:nvPr/>
              </p:nvSpPr>
              <p:spPr>
                <a:xfrm>
                  <a:off x="4562475" y="1714499"/>
                  <a:ext cx="1304925" cy="1990725"/>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4925 w 1304925"/>
                    <a:gd name="connsiteY0" fmla="*/ 0 h 1990725"/>
                    <a:gd name="connsiteX1" fmla="*/ 0 w 1304925"/>
                    <a:gd name="connsiteY1" fmla="*/ 1990725 h 1990725"/>
                    <a:gd name="connsiteX2" fmla="*/ 1304925 w 1304925"/>
                    <a:gd name="connsiteY2" fmla="*/ 358709 h 1990725"/>
                    <a:gd name="connsiteX3" fmla="*/ 1304925 w 1304925"/>
                    <a:gd name="connsiteY3" fmla="*/ 0 h 1990725"/>
                  </a:gdLst>
                  <a:ahLst/>
                  <a:cxnLst>
                    <a:cxn ang="0">
                      <a:pos x="connsiteX0" y="connsiteY0"/>
                    </a:cxn>
                    <a:cxn ang="0">
                      <a:pos x="connsiteX1" y="connsiteY1"/>
                    </a:cxn>
                    <a:cxn ang="0">
                      <a:pos x="connsiteX2" y="connsiteY2"/>
                    </a:cxn>
                    <a:cxn ang="0">
                      <a:pos x="connsiteX3" y="connsiteY3"/>
                    </a:cxn>
                  </a:cxnLst>
                  <a:rect l="l" t="t" r="r" b="b"/>
                  <a:pathLst>
                    <a:path w="1304925" h="1990725">
                      <a:moveTo>
                        <a:pt x="1304925" y="0"/>
                      </a:moveTo>
                      <a:lnTo>
                        <a:pt x="0" y="1990725"/>
                      </a:lnTo>
                      <a:lnTo>
                        <a:pt x="1304925"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9">
                  <a:extLst>
                    <a:ext uri="{FF2B5EF4-FFF2-40B4-BE49-F238E27FC236}">
                      <a16:creationId xmlns:a16="http://schemas.microsoft.com/office/drawing/2014/main" id="{AAE1484C-26A6-40CB-AF5B-4932D9234FB4}"/>
                    </a:ext>
                  </a:extLst>
                </p:cNvPr>
                <p:cNvSpPr/>
                <p:nvPr/>
              </p:nvSpPr>
              <p:spPr>
                <a:xfrm>
                  <a:off x="4562476" y="2152650"/>
                  <a:ext cx="1311338" cy="1543050"/>
                </a:xfrm>
                <a:custGeom>
                  <a:avLst/>
                  <a:gdLst>
                    <a:gd name="connsiteX0" fmla="*/ 1295400 w 1304925"/>
                    <a:gd name="connsiteY0" fmla="*/ 0 h 1533525"/>
                    <a:gd name="connsiteX1" fmla="*/ 0 w 1304925"/>
                    <a:gd name="connsiteY1" fmla="*/ 1533525 h 1533525"/>
                    <a:gd name="connsiteX2" fmla="*/ 1304925 w 1304925"/>
                    <a:gd name="connsiteY2" fmla="*/ 333375 h 1533525"/>
                    <a:gd name="connsiteX3" fmla="*/ 1295400 w 1304925"/>
                    <a:gd name="connsiteY3" fmla="*/ 0 h 1533525"/>
                    <a:gd name="connsiteX0" fmla="*/ 1304925 w 1304925"/>
                    <a:gd name="connsiteY0" fmla="*/ 0 h 1543050"/>
                    <a:gd name="connsiteX1" fmla="*/ 0 w 1304925"/>
                    <a:gd name="connsiteY1" fmla="*/ 1543050 h 1543050"/>
                    <a:gd name="connsiteX2" fmla="*/ 1304925 w 1304925"/>
                    <a:gd name="connsiteY2" fmla="*/ 342900 h 1543050"/>
                    <a:gd name="connsiteX3" fmla="*/ 1304925 w 1304925"/>
                    <a:gd name="connsiteY3" fmla="*/ 0 h 1543050"/>
                    <a:gd name="connsiteX0" fmla="*/ 1304925 w 1304925"/>
                    <a:gd name="connsiteY0" fmla="*/ 0 h 1543050"/>
                    <a:gd name="connsiteX1" fmla="*/ 0 w 1304925"/>
                    <a:gd name="connsiteY1" fmla="*/ 1543050 h 1543050"/>
                    <a:gd name="connsiteX2" fmla="*/ 1301782 w 1304925"/>
                    <a:gd name="connsiteY2" fmla="*/ 355469 h 1543050"/>
                    <a:gd name="connsiteX3" fmla="*/ 1304925 w 1304925"/>
                    <a:gd name="connsiteY3" fmla="*/ 0 h 1543050"/>
                    <a:gd name="connsiteX0" fmla="*/ 1304925 w 1311299"/>
                    <a:gd name="connsiteY0" fmla="*/ 0 h 1543050"/>
                    <a:gd name="connsiteX1" fmla="*/ 0 w 1311299"/>
                    <a:gd name="connsiteY1" fmla="*/ 1543050 h 1543050"/>
                    <a:gd name="connsiteX2" fmla="*/ 1311209 w 1311299"/>
                    <a:gd name="connsiteY2" fmla="*/ 355469 h 1543050"/>
                    <a:gd name="connsiteX3" fmla="*/ 1304925 w 1311299"/>
                    <a:gd name="connsiteY3" fmla="*/ 0 h 1543050"/>
                    <a:gd name="connsiteX0" fmla="*/ 1307638 w 1311338"/>
                    <a:gd name="connsiteY0" fmla="*/ 0 h 1543050"/>
                    <a:gd name="connsiteX1" fmla="*/ 0 w 1311338"/>
                    <a:gd name="connsiteY1" fmla="*/ 1543050 h 1543050"/>
                    <a:gd name="connsiteX2" fmla="*/ 1311209 w 1311338"/>
                    <a:gd name="connsiteY2" fmla="*/ 355469 h 1543050"/>
                    <a:gd name="connsiteX3" fmla="*/ 1307638 w 1311338"/>
                    <a:gd name="connsiteY3" fmla="*/ 0 h 1543050"/>
                  </a:gdLst>
                  <a:ahLst/>
                  <a:cxnLst>
                    <a:cxn ang="0">
                      <a:pos x="connsiteX0" y="connsiteY0"/>
                    </a:cxn>
                    <a:cxn ang="0">
                      <a:pos x="connsiteX1" y="connsiteY1"/>
                    </a:cxn>
                    <a:cxn ang="0">
                      <a:pos x="connsiteX2" y="connsiteY2"/>
                    </a:cxn>
                    <a:cxn ang="0">
                      <a:pos x="connsiteX3" y="connsiteY3"/>
                    </a:cxn>
                  </a:cxnLst>
                  <a:rect l="l" t="t" r="r" b="b"/>
                  <a:pathLst>
                    <a:path w="1311338" h="1543050">
                      <a:moveTo>
                        <a:pt x="1307638" y="0"/>
                      </a:moveTo>
                      <a:lnTo>
                        <a:pt x="0" y="1543050"/>
                      </a:lnTo>
                      <a:lnTo>
                        <a:pt x="1311209" y="355469"/>
                      </a:lnTo>
                      <a:cubicBezTo>
                        <a:pt x="1312257" y="236979"/>
                        <a:pt x="1306590" y="118490"/>
                        <a:pt x="130763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10">
                  <a:extLst>
                    <a:ext uri="{FF2B5EF4-FFF2-40B4-BE49-F238E27FC236}">
                      <a16:creationId xmlns:a16="http://schemas.microsoft.com/office/drawing/2014/main" id="{C9C9C1F7-8495-4788-961E-C7BACE8533DF}"/>
                    </a:ext>
                  </a:extLst>
                </p:cNvPr>
                <p:cNvSpPr/>
                <p:nvPr/>
              </p:nvSpPr>
              <p:spPr>
                <a:xfrm>
                  <a:off x="4562475" y="2581275"/>
                  <a:ext cx="1314450" cy="1123950"/>
                </a:xfrm>
                <a:custGeom>
                  <a:avLst/>
                  <a:gdLst>
                    <a:gd name="connsiteX0" fmla="*/ 1304925 w 1314450"/>
                    <a:gd name="connsiteY0" fmla="*/ 0 h 1123950"/>
                    <a:gd name="connsiteX1" fmla="*/ 0 w 1314450"/>
                    <a:gd name="connsiteY1" fmla="*/ 1123950 h 1123950"/>
                    <a:gd name="connsiteX2" fmla="*/ 1314450 w 1314450"/>
                    <a:gd name="connsiteY2" fmla="*/ 352425 h 1123950"/>
                    <a:gd name="connsiteX3" fmla="*/ 1304925 w 1314450"/>
                    <a:gd name="connsiteY3" fmla="*/ 0 h 1123950"/>
                    <a:gd name="connsiteX0" fmla="*/ 1304925 w 1314450"/>
                    <a:gd name="connsiteY0" fmla="*/ 0 h 1123950"/>
                    <a:gd name="connsiteX1" fmla="*/ 0 w 1314450"/>
                    <a:gd name="connsiteY1" fmla="*/ 1123950 h 1123950"/>
                    <a:gd name="connsiteX2" fmla="*/ 1314450 w 1314450"/>
                    <a:gd name="connsiteY2" fmla="*/ 358709 h 1123950"/>
                    <a:gd name="connsiteX3" fmla="*/ 1304925 w 1314450"/>
                    <a:gd name="connsiteY3" fmla="*/ 0 h 1123950"/>
                  </a:gdLst>
                  <a:ahLst/>
                  <a:cxnLst>
                    <a:cxn ang="0">
                      <a:pos x="connsiteX0" y="connsiteY0"/>
                    </a:cxn>
                    <a:cxn ang="0">
                      <a:pos x="connsiteX1" y="connsiteY1"/>
                    </a:cxn>
                    <a:cxn ang="0">
                      <a:pos x="connsiteX2" y="connsiteY2"/>
                    </a:cxn>
                    <a:cxn ang="0">
                      <a:pos x="connsiteX3" y="connsiteY3"/>
                    </a:cxn>
                  </a:cxnLst>
                  <a:rect l="l" t="t" r="r" b="b"/>
                  <a:pathLst>
                    <a:path w="1314450" h="1123950">
                      <a:moveTo>
                        <a:pt x="1304925" y="0"/>
                      </a:moveTo>
                      <a:lnTo>
                        <a:pt x="0" y="1123950"/>
                      </a:lnTo>
                      <a:lnTo>
                        <a:pt x="1314450"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1">
                  <a:extLst>
                    <a:ext uri="{FF2B5EF4-FFF2-40B4-BE49-F238E27FC236}">
                      <a16:creationId xmlns:a16="http://schemas.microsoft.com/office/drawing/2014/main" id="{782D0C28-C804-4AD2-9D4F-D26678C610CC}"/>
                    </a:ext>
                  </a:extLst>
                </p:cNvPr>
                <p:cNvSpPr/>
                <p:nvPr/>
              </p:nvSpPr>
              <p:spPr>
                <a:xfrm>
                  <a:off x="4562475" y="3013044"/>
                  <a:ext cx="1314547" cy="692182"/>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61852 h 695325"/>
                    <a:gd name="connsiteX3" fmla="*/ 1314450 w 1323975"/>
                    <a:gd name="connsiteY3" fmla="*/ 0 h 695325"/>
                    <a:gd name="connsiteX0" fmla="*/ 1314450 w 1323975"/>
                    <a:gd name="connsiteY0" fmla="*/ 0 h 689040"/>
                    <a:gd name="connsiteX1" fmla="*/ 0 w 1323975"/>
                    <a:gd name="connsiteY1" fmla="*/ 689040 h 689040"/>
                    <a:gd name="connsiteX2" fmla="*/ 1323975 w 1323975"/>
                    <a:gd name="connsiteY2" fmla="*/ 355567 h 689040"/>
                    <a:gd name="connsiteX3" fmla="*/ 1314450 w 1323975"/>
                    <a:gd name="connsiteY3" fmla="*/ 0 h 689040"/>
                    <a:gd name="connsiteX0" fmla="*/ 1317592 w 1323975"/>
                    <a:gd name="connsiteY0" fmla="*/ 0 h 685898"/>
                    <a:gd name="connsiteX1" fmla="*/ 0 w 1323975"/>
                    <a:gd name="connsiteY1" fmla="*/ 685898 h 685898"/>
                    <a:gd name="connsiteX2" fmla="*/ 1323975 w 1323975"/>
                    <a:gd name="connsiteY2" fmla="*/ 352425 h 685898"/>
                    <a:gd name="connsiteX3" fmla="*/ 1317592 w 1323975"/>
                    <a:gd name="connsiteY3" fmla="*/ 0 h 685898"/>
                    <a:gd name="connsiteX0" fmla="*/ 1317592 w 1330259"/>
                    <a:gd name="connsiteY0" fmla="*/ 0 h 685898"/>
                    <a:gd name="connsiteX1" fmla="*/ 0 w 1330259"/>
                    <a:gd name="connsiteY1" fmla="*/ 685898 h 685898"/>
                    <a:gd name="connsiteX2" fmla="*/ 1330259 w 1330259"/>
                    <a:gd name="connsiteY2" fmla="*/ 346141 h 685898"/>
                    <a:gd name="connsiteX3" fmla="*/ 1317592 w 1330259"/>
                    <a:gd name="connsiteY3" fmla="*/ 0 h 685898"/>
                    <a:gd name="connsiteX0" fmla="*/ 1323877 w 1330259"/>
                    <a:gd name="connsiteY0" fmla="*/ 0 h 695325"/>
                    <a:gd name="connsiteX1" fmla="*/ 0 w 1330259"/>
                    <a:gd name="connsiteY1" fmla="*/ 695325 h 695325"/>
                    <a:gd name="connsiteX2" fmla="*/ 1330259 w 1330259"/>
                    <a:gd name="connsiteY2" fmla="*/ 355568 h 695325"/>
                    <a:gd name="connsiteX3" fmla="*/ 1323877 w 1330259"/>
                    <a:gd name="connsiteY3" fmla="*/ 0 h 695325"/>
                    <a:gd name="connsiteX0" fmla="*/ 1305023 w 1330259"/>
                    <a:gd name="connsiteY0" fmla="*/ 0 h 692182"/>
                    <a:gd name="connsiteX1" fmla="*/ 0 w 1330259"/>
                    <a:gd name="connsiteY1" fmla="*/ 692182 h 692182"/>
                    <a:gd name="connsiteX2" fmla="*/ 1330259 w 1330259"/>
                    <a:gd name="connsiteY2" fmla="*/ 352425 h 692182"/>
                    <a:gd name="connsiteX3" fmla="*/ 1305023 w 1330259"/>
                    <a:gd name="connsiteY3" fmla="*/ 0 h 692182"/>
                    <a:gd name="connsiteX0" fmla="*/ 1305023 w 1305023"/>
                    <a:gd name="connsiteY0" fmla="*/ 0 h 692182"/>
                    <a:gd name="connsiteX1" fmla="*/ 0 w 1305023"/>
                    <a:gd name="connsiteY1" fmla="*/ 692182 h 692182"/>
                    <a:gd name="connsiteX2" fmla="*/ 1301978 w 1305023"/>
                    <a:gd name="connsiteY2" fmla="*/ 355567 h 692182"/>
                    <a:gd name="connsiteX3" fmla="*/ 1305023 w 1305023"/>
                    <a:gd name="connsiteY3" fmla="*/ 0 h 692182"/>
                    <a:gd name="connsiteX0" fmla="*/ 1305023 w 1314547"/>
                    <a:gd name="connsiteY0" fmla="*/ 0 h 692182"/>
                    <a:gd name="connsiteX1" fmla="*/ 0 w 1314547"/>
                    <a:gd name="connsiteY1" fmla="*/ 692182 h 692182"/>
                    <a:gd name="connsiteX2" fmla="*/ 1314547 w 1314547"/>
                    <a:gd name="connsiteY2" fmla="*/ 355567 h 692182"/>
                    <a:gd name="connsiteX3" fmla="*/ 1305023 w 1314547"/>
                    <a:gd name="connsiteY3" fmla="*/ 0 h 692182"/>
                  </a:gdLst>
                  <a:ahLst/>
                  <a:cxnLst>
                    <a:cxn ang="0">
                      <a:pos x="connsiteX0" y="connsiteY0"/>
                    </a:cxn>
                    <a:cxn ang="0">
                      <a:pos x="connsiteX1" y="connsiteY1"/>
                    </a:cxn>
                    <a:cxn ang="0">
                      <a:pos x="connsiteX2" y="connsiteY2"/>
                    </a:cxn>
                    <a:cxn ang="0">
                      <a:pos x="connsiteX3" y="connsiteY3"/>
                    </a:cxn>
                  </a:cxnLst>
                  <a:rect l="l" t="t" r="r" b="b"/>
                  <a:pathLst>
                    <a:path w="1314547" h="692182">
                      <a:moveTo>
                        <a:pt x="1305023" y="0"/>
                      </a:moveTo>
                      <a:lnTo>
                        <a:pt x="0" y="692182"/>
                      </a:lnTo>
                      <a:lnTo>
                        <a:pt x="1314547" y="355567"/>
                      </a:lnTo>
                      <a:lnTo>
                        <a:pt x="13050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13">
                <a:extLst>
                  <a:ext uri="{FF2B5EF4-FFF2-40B4-BE49-F238E27FC236}">
                    <a16:creationId xmlns:a16="http://schemas.microsoft.com/office/drawing/2014/main" id="{712284BF-07D6-47ED-B78C-B9610B80D00F}"/>
                  </a:ext>
                </a:extLst>
              </p:cNvPr>
              <p:cNvGrpSpPr/>
              <p:nvPr/>
            </p:nvGrpSpPr>
            <p:grpSpPr>
              <a:xfrm rot="10800000">
                <a:off x="-621670" y="3705224"/>
                <a:ext cx="5193670" cy="1988418"/>
                <a:chOff x="4562475" y="1716807"/>
                <a:chExt cx="5193670" cy="1988418"/>
              </a:xfrm>
              <a:solidFill>
                <a:srgbClr val="F6BF4A"/>
              </a:solidFill>
            </p:grpSpPr>
            <p:sp>
              <p:nvSpPr>
                <p:cNvPr id="41" name="Rectangle 14">
                  <a:extLst>
                    <a:ext uri="{FF2B5EF4-FFF2-40B4-BE49-F238E27FC236}">
                      <a16:creationId xmlns:a16="http://schemas.microsoft.com/office/drawing/2014/main" id="{A5836D6F-4EA7-471E-BC99-BB1B063B84AB}"/>
                    </a:ext>
                  </a:extLst>
                </p:cNvPr>
                <p:cNvSpPr/>
                <p:nvPr/>
              </p:nvSpPr>
              <p:spPr>
                <a:xfrm>
                  <a:off x="5868145" y="1716807"/>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5">
                  <a:extLst>
                    <a:ext uri="{FF2B5EF4-FFF2-40B4-BE49-F238E27FC236}">
                      <a16:creationId xmlns:a16="http://schemas.microsoft.com/office/drawing/2014/main" id="{217FD09A-6A38-4367-8826-01490FA74BDF}"/>
                    </a:ext>
                  </a:extLst>
                </p:cNvPr>
                <p:cNvSpPr/>
                <p:nvPr/>
              </p:nvSpPr>
              <p:spPr>
                <a:xfrm>
                  <a:off x="5868145" y="2148855"/>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6">
                  <a:extLst>
                    <a:ext uri="{FF2B5EF4-FFF2-40B4-BE49-F238E27FC236}">
                      <a16:creationId xmlns:a16="http://schemas.microsoft.com/office/drawing/2014/main" id="{8ED876F6-0593-42DB-A677-FA917CAA6F04}"/>
                    </a:ext>
                  </a:extLst>
                </p:cNvPr>
                <p:cNvSpPr/>
                <p:nvPr/>
              </p:nvSpPr>
              <p:spPr>
                <a:xfrm>
                  <a:off x="5868145" y="2580903"/>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7">
                  <a:extLst>
                    <a:ext uri="{FF2B5EF4-FFF2-40B4-BE49-F238E27FC236}">
                      <a16:creationId xmlns:a16="http://schemas.microsoft.com/office/drawing/2014/main" id="{FBE9B382-6629-4963-8F4E-F93252A5BAD1}"/>
                    </a:ext>
                  </a:extLst>
                </p:cNvPr>
                <p:cNvSpPr/>
                <p:nvPr/>
              </p:nvSpPr>
              <p:spPr>
                <a:xfrm>
                  <a:off x="5868145" y="3012951"/>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8">
                  <a:extLst>
                    <a:ext uri="{FF2B5EF4-FFF2-40B4-BE49-F238E27FC236}">
                      <a16:creationId xmlns:a16="http://schemas.microsoft.com/office/drawing/2014/main" id="{F2E909AC-26E8-4F74-A70C-C1C38D352A59}"/>
                    </a:ext>
                  </a:extLst>
                </p:cNvPr>
                <p:cNvSpPr/>
                <p:nvPr/>
              </p:nvSpPr>
              <p:spPr>
                <a:xfrm>
                  <a:off x="4562476" y="1717577"/>
                  <a:ext cx="1310757" cy="1987646"/>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1846 w 1304925"/>
                    <a:gd name="connsiteY0" fmla="*/ 0 h 1984567"/>
                    <a:gd name="connsiteX1" fmla="*/ 0 w 1304925"/>
                    <a:gd name="connsiteY1" fmla="*/ 1984567 h 1984567"/>
                    <a:gd name="connsiteX2" fmla="*/ 1304925 w 1304925"/>
                    <a:gd name="connsiteY2" fmla="*/ 346267 h 1984567"/>
                    <a:gd name="connsiteX3" fmla="*/ 1301846 w 1304925"/>
                    <a:gd name="connsiteY3" fmla="*/ 0 h 1984567"/>
                    <a:gd name="connsiteX0" fmla="*/ 1301846 w 1308003"/>
                    <a:gd name="connsiteY0" fmla="*/ 0 h 1984567"/>
                    <a:gd name="connsiteX1" fmla="*/ 0 w 1308003"/>
                    <a:gd name="connsiteY1" fmla="*/ 1984567 h 1984567"/>
                    <a:gd name="connsiteX2" fmla="*/ 1308003 w 1308003"/>
                    <a:gd name="connsiteY2" fmla="*/ 349346 h 1984567"/>
                    <a:gd name="connsiteX3" fmla="*/ 1301846 w 1308003"/>
                    <a:gd name="connsiteY3" fmla="*/ 0 h 1984567"/>
                    <a:gd name="connsiteX0" fmla="*/ 1304925 w 1308003"/>
                    <a:gd name="connsiteY0" fmla="*/ 0 h 1987646"/>
                    <a:gd name="connsiteX1" fmla="*/ 0 w 1308003"/>
                    <a:gd name="connsiteY1" fmla="*/ 1987646 h 1987646"/>
                    <a:gd name="connsiteX2" fmla="*/ 1308003 w 1308003"/>
                    <a:gd name="connsiteY2" fmla="*/ 352425 h 1987646"/>
                    <a:gd name="connsiteX3" fmla="*/ 1304925 w 1308003"/>
                    <a:gd name="connsiteY3" fmla="*/ 0 h 1987646"/>
                    <a:gd name="connsiteX0" fmla="*/ 1307679 w 1308018"/>
                    <a:gd name="connsiteY0" fmla="*/ 0 h 1987646"/>
                    <a:gd name="connsiteX1" fmla="*/ 0 w 1308018"/>
                    <a:gd name="connsiteY1" fmla="*/ 1987646 h 1987646"/>
                    <a:gd name="connsiteX2" fmla="*/ 1308003 w 1308018"/>
                    <a:gd name="connsiteY2" fmla="*/ 352425 h 1987646"/>
                    <a:gd name="connsiteX3" fmla="*/ 1307679 w 1308018"/>
                    <a:gd name="connsiteY3" fmla="*/ 0 h 1987646"/>
                    <a:gd name="connsiteX0" fmla="*/ 1307679 w 1310757"/>
                    <a:gd name="connsiteY0" fmla="*/ 0 h 1987646"/>
                    <a:gd name="connsiteX1" fmla="*/ 0 w 1310757"/>
                    <a:gd name="connsiteY1" fmla="*/ 1987646 h 1987646"/>
                    <a:gd name="connsiteX2" fmla="*/ 1310757 w 1310757"/>
                    <a:gd name="connsiteY2" fmla="*/ 352425 h 1987646"/>
                    <a:gd name="connsiteX3" fmla="*/ 1307679 w 1310757"/>
                    <a:gd name="connsiteY3" fmla="*/ 0 h 1987646"/>
                  </a:gdLst>
                  <a:ahLst/>
                  <a:cxnLst>
                    <a:cxn ang="0">
                      <a:pos x="connsiteX0" y="connsiteY0"/>
                    </a:cxn>
                    <a:cxn ang="0">
                      <a:pos x="connsiteX1" y="connsiteY1"/>
                    </a:cxn>
                    <a:cxn ang="0">
                      <a:pos x="connsiteX2" y="connsiteY2"/>
                    </a:cxn>
                    <a:cxn ang="0">
                      <a:pos x="connsiteX3" y="connsiteY3"/>
                    </a:cxn>
                  </a:cxnLst>
                  <a:rect l="l" t="t" r="r" b="b"/>
                  <a:pathLst>
                    <a:path w="1310757" h="1987646">
                      <a:moveTo>
                        <a:pt x="1307679" y="0"/>
                      </a:moveTo>
                      <a:lnTo>
                        <a:pt x="0" y="1987646"/>
                      </a:lnTo>
                      <a:lnTo>
                        <a:pt x="1310757" y="352425"/>
                      </a:lnTo>
                      <a:cubicBezTo>
                        <a:pt x="1309731" y="237003"/>
                        <a:pt x="1308705" y="115422"/>
                        <a:pt x="130767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19">
                  <a:extLst>
                    <a:ext uri="{FF2B5EF4-FFF2-40B4-BE49-F238E27FC236}">
                      <a16:creationId xmlns:a16="http://schemas.microsoft.com/office/drawing/2014/main" id="{773E5C0E-AD79-49B4-B0E3-BCBB5570F860}"/>
                    </a:ext>
                  </a:extLst>
                </p:cNvPr>
                <p:cNvSpPr/>
                <p:nvPr/>
              </p:nvSpPr>
              <p:spPr>
                <a:xfrm>
                  <a:off x="4562475" y="2144388"/>
                  <a:ext cx="1316915" cy="1551312"/>
                </a:xfrm>
                <a:custGeom>
                  <a:avLst/>
                  <a:gdLst>
                    <a:gd name="connsiteX0" fmla="*/ 1295400 w 1304925"/>
                    <a:gd name="connsiteY0" fmla="*/ 0 h 1533525"/>
                    <a:gd name="connsiteX1" fmla="*/ 0 w 1304925"/>
                    <a:gd name="connsiteY1" fmla="*/ 1533525 h 1533525"/>
                    <a:gd name="connsiteX2" fmla="*/ 1304925 w 1304925"/>
                    <a:gd name="connsiteY2" fmla="*/ 333375 h 1533525"/>
                    <a:gd name="connsiteX3" fmla="*/ 1295400 w 1304925"/>
                    <a:gd name="connsiteY3" fmla="*/ 0 h 1533525"/>
                    <a:gd name="connsiteX0" fmla="*/ 1304925 w 1304925"/>
                    <a:gd name="connsiteY0" fmla="*/ 0 h 1543050"/>
                    <a:gd name="connsiteX1" fmla="*/ 0 w 1304925"/>
                    <a:gd name="connsiteY1" fmla="*/ 1543050 h 1543050"/>
                    <a:gd name="connsiteX2" fmla="*/ 1304925 w 1304925"/>
                    <a:gd name="connsiteY2" fmla="*/ 342900 h 1543050"/>
                    <a:gd name="connsiteX3" fmla="*/ 1304925 w 1304925"/>
                    <a:gd name="connsiteY3" fmla="*/ 0 h 1543050"/>
                    <a:gd name="connsiteX0" fmla="*/ 1304925 w 1314161"/>
                    <a:gd name="connsiteY0" fmla="*/ 0 h 1543050"/>
                    <a:gd name="connsiteX1" fmla="*/ 0 w 1314161"/>
                    <a:gd name="connsiteY1" fmla="*/ 1543050 h 1543050"/>
                    <a:gd name="connsiteX2" fmla="*/ 1314161 w 1314161"/>
                    <a:gd name="connsiteY2" fmla="*/ 342900 h 1543050"/>
                    <a:gd name="connsiteX3" fmla="*/ 1304925 w 1314161"/>
                    <a:gd name="connsiteY3" fmla="*/ 0 h 1543050"/>
                    <a:gd name="connsiteX0" fmla="*/ 1304925 w 1314161"/>
                    <a:gd name="connsiteY0" fmla="*/ 0 h 1543050"/>
                    <a:gd name="connsiteX1" fmla="*/ 0 w 1314161"/>
                    <a:gd name="connsiteY1" fmla="*/ 1543050 h 1543050"/>
                    <a:gd name="connsiteX2" fmla="*/ 1314161 w 1314161"/>
                    <a:gd name="connsiteY2" fmla="*/ 342900 h 1543050"/>
                    <a:gd name="connsiteX3" fmla="*/ 1304925 w 1314161"/>
                    <a:gd name="connsiteY3" fmla="*/ 0 h 1543050"/>
                    <a:gd name="connsiteX0" fmla="*/ 1304925 w 1316915"/>
                    <a:gd name="connsiteY0" fmla="*/ 0 h 1543050"/>
                    <a:gd name="connsiteX1" fmla="*/ 0 w 1316915"/>
                    <a:gd name="connsiteY1" fmla="*/ 1543050 h 1543050"/>
                    <a:gd name="connsiteX2" fmla="*/ 1316915 w 1316915"/>
                    <a:gd name="connsiteY2" fmla="*/ 345654 h 1543050"/>
                    <a:gd name="connsiteX3" fmla="*/ 1304925 w 1316915"/>
                    <a:gd name="connsiteY3" fmla="*/ 0 h 1543050"/>
                    <a:gd name="connsiteX0" fmla="*/ 1310433 w 1316915"/>
                    <a:gd name="connsiteY0" fmla="*/ 0 h 1543050"/>
                    <a:gd name="connsiteX1" fmla="*/ 0 w 1316915"/>
                    <a:gd name="connsiteY1" fmla="*/ 1543050 h 1543050"/>
                    <a:gd name="connsiteX2" fmla="*/ 1316915 w 1316915"/>
                    <a:gd name="connsiteY2" fmla="*/ 345654 h 1543050"/>
                    <a:gd name="connsiteX3" fmla="*/ 1310433 w 1316915"/>
                    <a:gd name="connsiteY3" fmla="*/ 0 h 1543050"/>
                    <a:gd name="connsiteX0" fmla="*/ 1310433 w 1316915"/>
                    <a:gd name="connsiteY0" fmla="*/ 0 h 1543050"/>
                    <a:gd name="connsiteX1" fmla="*/ 0 w 1316915"/>
                    <a:gd name="connsiteY1" fmla="*/ 1543050 h 1543050"/>
                    <a:gd name="connsiteX2" fmla="*/ 1316915 w 1316915"/>
                    <a:gd name="connsiteY2" fmla="*/ 353916 h 1543050"/>
                    <a:gd name="connsiteX3" fmla="*/ 1310433 w 1316915"/>
                    <a:gd name="connsiteY3" fmla="*/ 0 h 1543050"/>
                    <a:gd name="connsiteX0" fmla="*/ 1313187 w 1316915"/>
                    <a:gd name="connsiteY0" fmla="*/ 0 h 1551312"/>
                    <a:gd name="connsiteX1" fmla="*/ 0 w 1316915"/>
                    <a:gd name="connsiteY1" fmla="*/ 1551312 h 1551312"/>
                    <a:gd name="connsiteX2" fmla="*/ 1316915 w 1316915"/>
                    <a:gd name="connsiteY2" fmla="*/ 362178 h 1551312"/>
                    <a:gd name="connsiteX3" fmla="*/ 1313187 w 1316915"/>
                    <a:gd name="connsiteY3" fmla="*/ 0 h 1551312"/>
                  </a:gdLst>
                  <a:ahLst/>
                  <a:cxnLst>
                    <a:cxn ang="0">
                      <a:pos x="connsiteX0" y="connsiteY0"/>
                    </a:cxn>
                    <a:cxn ang="0">
                      <a:pos x="connsiteX1" y="connsiteY1"/>
                    </a:cxn>
                    <a:cxn ang="0">
                      <a:pos x="connsiteX2" y="connsiteY2"/>
                    </a:cxn>
                    <a:cxn ang="0">
                      <a:pos x="connsiteX3" y="connsiteY3"/>
                    </a:cxn>
                  </a:cxnLst>
                  <a:rect l="l" t="t" r="r" b="b"/>
                  <a:pathLst>
                    <a:path w="1316915" h="1551312">
                      <a:moveTo>
                        <a:pt x="1313187" y="0"/>
                      </a:moveTo>
                      <a:lnTo>
                        <a:pt x="0" y="1551312"/>
                      </a:lnTo>
                      <a:lnTo>
                        <a:pt x="1316915" y="362178"/>
                      </a:lnTo>
                      <a:cubicBezTo>
                        <a:pt x="1315672" y="241452"/>
                        <a:pt x="1314430" y="120726"/>
                        <a:pt x="13131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20">
                  <a:extLst>
                    <a:ext uri="{FF2B5EF4-FFF2-40B4-BE49-F238E27FC236}">
                      <a16:creationId xmlns:a16="http://schemas.microsoft.com/office/drawing/2014/main" id="{3050FD0F-DD54-4EC0-B62A-7D75F7E202AC}"/>
                    </a:ext>
                  </a:extLst>
                </p:cNvPr>
                <p:cNvSpPr/>
                <p:nvPr/>
              </p:nvSpPr>
              <p:spPr>
                <a:xfrm>
                  <a:off x="4562476" y="2580626"/>
                  <a:ext cx="1314449" cy="1124599"/>
                </a:xfrm>
                <a:custGeom>
                  <a:avLst/>
                  <a:gdLst>
                    <a:gd name="connsiteX0" fmla="*/ 1304925 w 1314450"/>
                    <a:gd name="connsiteY0" fmla="*/ 0 h 1123950"/>
                    <a:gd name="connsiteX1" fmla="*/ 0 w 1314450"/>
                    <a:gd name="connsiteY1" fmla="*/ 1123950 h 1123950"/>
                    <a:gd name="connsiteX2" fmla="*/ 1314450 w 1314450"/>
                    <a:gd name="connsiteY2" fmla="*/ 352425 h 1123950"/>
                    <a:gd name="connsiteX3" fmla="*/ 1304925 w 1314450"/>
                    <a:gd name="connsiteY3" fmla="*/ 0 h 1123950"/>
                    <a:gd name="connsiteX0" fmla="*/ 1304925 w 1308292"/>
                    <a:gd name="connsiteY0" fmla="*/ 0 h 1123950"/>
                    <a:gd name="connsiteX1" fmla="*/ 0 w 1308292"/>
                    <a:gd name="connsiteY1" fmla="*/ 1123950 h 1123950"/>
                    <a:gd name="connsiteX2" fmla="*/ 1308292 w 1308292"/>
                    <a:gd name="connsiteY2" fmla="*/ 358582 h 1123950"/>
                    <a:gd name="connsiteX3" fmla="*/ 1304925 w 1308292"/>
                    <a:gd name="connsiteY3" fmla="*/ 0 h 1123950"/>
                    <a:gd name="connsiteX0" fmla="*/ 1298767 w 1308292"/>
                    <a:gd name="connsiteY0" fmla="*/ 0 h 1123950"/>
                    <a:gd name="connsiteX1" fmla="*/ 0 w 1308292"/>
                    <a:gd name="connsiteY1" fmla="*/ 1123950 h 1123950"/>
                    <a:gd name="connsiteX2" fmla="*/ 1308292 w 1308292"/>
                    <a:gd name="connsiteY2" fmla="*/ 358582 h 1123950"/>
                    <a:gd name="connsiteX3" fmla="*/ 1298767 w 1308292"/>
                    <a:gd name="connsiteY3" fmla="*/ 0 h 1123950"/>
                    <a:gd name="connsiteX0" fmla="*/ 1301846 w 1308292"/>
                    <a:gd name="connsiteY0" fmla="*/ 0 h 1127029"/>
                    <a:gd name="connsiteX1" fmla="*/ 0 w 1308292"/>
                    <a:gd name="connsiteY1" fmla="*/ 1127029 h 1127029"/>
                    <a:gd name="connsiteX2" fmla="*/ 1308292 w 1308292"/>
                    <a:gd name="connsiteY2" fmla="*/ 361661 h 1127029"/>
                    <a:gd name="connsiteX3" fmla="*/ 1301846 w 1308292"/>
                    <a:gd name="connsiteY3" fmla="*/ 0 h 1127029"/>
                    <a:gd name="connsiteX0" fmla="*/ 1308004 w 1308365"/>
                    <a:gd name="connsiteY0" fmla="*/ 0 h 1130108"/>
                    <a:gd name="connsiteX1" fmla="*/ 0 w 1308365"/>
                    <a:gd name="connsiteY1" fmla="*/ 1130108 h 1130108"/>
                    <a:gd name="connsiteX2" fmla="*/ 1308292 w 1308365"/>
                    <a:gd name="connsiteY2" fmla="*/ 364740 h 1130108"/>
                    <a:gd name="connsiteX3" fmla="*/ 1308004 w 1308365"/>
                    <a:gd name="connsiteY3" fmla="*/ 0 h 1130108"/>
                    <a:gd name="connsiteX0" fmla="*/ 1308004 w 1314449"/>
                    <a:gd name="connsiteY0" fmla="*/ 0 h 1130108"/>
                    <a:gd name="connsiteX1" fmla="*/ 0 w 1314449"/>
                    <a:gd name="connsiteY1" fmla="*/ 1130108 h 1130108"/>
                    <a:gd name="connsiteX2" fmla="*/ 1314449 w 1314449"/>
                    <a:gd name="connsiteY2" fmla="*/ 361661 h 1130108"/>
                    <a:gd name="connsiteX3" fmla="*/ 1308004 w 1314449"/>
                    <a:gd name="connsiteY3" fmla="*/ 0 h 1130108"/>
                    <a:gd name="connsiteX0" fmla="*/ 1310758 w 1314449"/>
                    <a:gd name="connsiteY0" fmla="*/ 0 h 1121845"/>
                    <a:gd name="connsiteX1" fmla="*/ 0 w 1314449"/>
                    <a:gd name="connsiteY1" fmla="*/ 1121845 h 1121845"/>
                    <a:gd name="connsiteX2" fmla="*/ 1314449 w 1314449"/>
                    <a:gd name="connsiteY2" fmla="*/ 353398 h 1121845"/>
                    <a:gd name="connsiteX3" fmla="*/ 1310758 w 1314449"/>
                    <a:gd name="connsiteY3" fmla="*/ 0 h 1121845"/>
                    <a:gd name="connsiteX0" fmla="*/ 1310758 w 1314449"/>
                    <a:gd name="connsiteY0" fmla="*/ 0 h 1124599"/>
                    <a:gd name="connsiteX1" fmla="*/ 0 w 1314449"/>
                    <a:gd name="connsiteY1" fmla="*/ 1124599 h 1124599"/>
                    <a:gd name="connsiteX2" fmla="*/ 1314449 w 1314449"/>
                    <a:gd name="connsiteY2" fmla="*/ 356152 h 1124599"/>
                    <a:gd name="connsiteX3" fmla="*/ 1310758 w 1314449"/>
                    <a:gd name="connsiteY3" fmla="*/ 0 h 1124599"/>
                  </a:gdLst>
                  <a:ahLst/>
                  <a:cxnLst>
                    <a:cxn ang="0">
                      <a:pos x="connsiteX0" y="connsiteY0"/>
                    </a:cxn>
                    <a:cxn ang="0">
                      <a:pos x="connsiteX1" y="connsiteY1"/>
                    </a:cxn>
                    <a:cxn ang="0">
                      <a:pos x="connsiteX2" y="connsiteY2"/>
                    </a:cxn>
                    <a:cxn ang="0">
                      <a:pos x="connsiteX3" y="connsiteY3"/>
                    </a:cxn>
                  </a:cxnLst>
                  <a:rect l="l" t="t" r="r" b="b"/>
                  <a:pathLst>
                    <a:path w="1314449" h="1124599">
                      <a:moveTo>
                        <a:pt x="1310758" y="0"/>
                      </a:moveTo>
                      <a:lnTo>
                        <a:pt x="0" y="1124599"/>
                      </a:lnTo>
                      <a:lnTo>
                        <a:pt x="1314449" y="356152"/>
                      </a:lnTo>
                      <a:cubicBezTo>
                        <a:pt x="1313327" y="236625"/>
                        <a:pt x="1311880" y="119527"/>
                        <a:pt x="131075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1">
                  <a:extLst>
                    <a:ext uri="{FF2B5EF4-FFF2-40B4-BE49-F238E27FC236}">
                      <a16:creationId xmlns:a16="http://schemas.microsoft.com/office/drawing/2014/main" id="{5D909EDB-A8DD-4151-AFB8-C1DF9AD103F3}"/>
                    </a:ext>
                  </a:extLst>
                </p:cNvPr>
                <p:cNvSpPr/>
                <p:nvPr/>
              </p:nvSpPr>
              <p:spPr>
                <a:xfrm>
                  <a:off x="4562475" y="3012654"/>
                  <a:ext cx="1327054" cy="692571"/>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5504 h 695325"/>
                    <a:gd name="connsiteX3" fmla="*/ 1314450 w 1323975"/>
                    <a:gd name="connsiteY3" fmla="*/ 0 h 695325"/>
                    <a:gd name="connsiteX0" fmla="*/ 1311372 w 1323975"/>
                    <a:gd name="connsiteY0" fmla="*/ 0 h 695325"/>
                    <a:gd name="connsiteX1" fmla="*/ 0 w 1323975"/>
                    <a:gd name="connsiteY1" fmla="*/ 695325 h 695325"/>
                    <a:gd name="connsiteX2" fmla="*/ 1323975 w 1323975"/>
                    <a:gd name="connsiteY2" fmla="*/ 355504 h 695325"/>
                    <a:gd name="connsiteX3" fmla="*/ 1311372 w 1323975"/>
                    <a:gd name="connsiteY3" fmla="*/ 0 h 695325"/>
                    <a:gd name="connsiteX0" fmla="*/ 1311372 w 1327054"/>
                    <a:gd name="connsiteY0" fmla="*/ 0 h 695325"/>
                    <a:gd name="connsiteX1" fmla="*/ 0 w 1327054"/>
                    <a:gd name="connsiteY1" fmla="*/ 695325 h 695325"/>
                    <a:gd name="connsiteX2" fmla="*/ 1327054 w 1327054"/>
                    <a:gd name="connsiteY2" fmla="*/ 358582 h 695325"/>
                    <a:gd name="connsiteX3" fmla="*/ 1311372 w 1327054"/>
                    <a:gd name="connsiteY3" fmla="*/ 0 h 695325"/>
                    <a:gd name="connsiteX0" fmla="*/ 1311372 w 1327054"/>
                    <a:gd name="connsiteY0" fmla="*/ 0 h 692571"/>
                    <a:gd name="connsiteX1" fmla="*/ 0 w 1327054"/>
                    <a:gd name="connsiteY1" fmla="*/ 692571 h 692571"/>
                    <a:gd name="connsiteX2" fmla="*/ 1327054 w 1327054"/>
                    <a:gd name="connsiteY2" fmla="*/ 355828 h 692571"/>
                    <a:gd name="connsiteX3" fmla="*/ 1311372 w 1327054"/>
                    <a:gd name="connsiteY3" fmla="*/ 0 h 692571"/>
                  </a:gdLst>
                  <a:ahLst/>
                  <a:cxnLst>
                    <a:cxn ang="0">
                      <a:pos x="connsiteX0" y="connsiteY0"/>
                    </a:cxn>
                    <a:cxn ang="0">
                      <a:pos x="connsiteX1" y="connsiteY1"/>
                    </a:cxn>
                    <a:cxn ang="0">
                      <a:pos x="connsiteX2" y="connsiteY2"/>
                    </a:cxn>
                    <a:cxn ang="0">
                      <a:pos x="connsiteX3" y="connsiteY3"/>
                    </a:cxn>
                  </a:cxnLst>
                  <a:rect l="l" t="t" r="r" b="b"/>
                  <a:pathLst>
                    <a:path w="1327054" h="692571">
                      <a:moveTo>
                        <a:pt x="1311372" y="0"/>
                      </a:moveTo>
                      <a:lnTo>
                        <a:pt x="0" y="692571"/>
                      </a:lnTo>
                      <a:lnTo>
                        <a:pt x="1327054" y="355828"/>
                      </a:lnTo>
                      <a:lnTo>
                        <a:pt x="131137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
                <a:extLst>
                  <a:ext uri="{FF2B5EF4-FFF2-40B4-BE49-F238E27FC236}">
                    <a16:creationId xmlns:a16="http://schemas.microsoft.com/office/drawing/2014/main" id="{607B74F3-5E14-429D-B6AA-55FE5A618492}"/>
                  </a:ext>
                </a:extLst>
              </p:cNvPr>
              <p:cNvSpPr/>
              <p:nvPr/>
            </p:nvSpPr>
            <p:spPr>
              <a:xfrm>
                <a:off x="3813820" y="2953519"/>
                <a:ext cx="1512168" cy="1512168"/>
              </a:xfrm>
              <a:prstGeom prst="ellipse">
                <a:avLst/>
              </a:prstGeom>
              <a:solidFill>
                <a:schemeClr val="bg1"/>
              </a:solidFill>
              <a:ln w="155575">
                <a:gradFill>
                  <a:gsLst>
                    <a:gs pos="41000">
                      <a:schemeClr val="accent2"/>
                    </a:gs>
                    <a:gs pos="60000">
                      <a:schemeClr val="accent3"/>
                    </a:gs>
                  </a:gsLst>
                  <a:lin ang="7800000" scaled="0"/>
                </a:gra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0D8770F-5A83-4871-A1F6-3EEC1062D7AA}"/>
                  </a:ext>
                </a:extLst>
              </p:cNvPr>
              <p:cNvSpPr txBox="1"/>
              <p:nvPr/>
            </p:nvSpPr>
            <p:spPr>
              <a:xfrm>
                <a:off x="6012160" y="1758327"/>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4" name="TextBox 33">
                <a:extLst>
                  <a:ext uri="{FF2B5EF4-FFF2-40B4-BE49-F238E27FC236}">
                    <a16:creationId xmlns:a16="http://schemas.microsoft.com/office/drawing/2014/main" id="{9689C8A9-3677-4704-825B-504469146F90}"/>
                  </a:ext>
                </a:extLst>
              </p:cNvPr>
              <p:cNvSpPr txBox="1"/>
              <p:nvPr/>
            </p:nvSpPr>
            <p:spPr>
              <a:xfrm>
                <a:off x="6012160" y="2195339"/>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5" name="TextBox 34">
                <a:extLst>
                  <a:ext uri="{FF2B5EF4-FFF2-40B4-BE49-F238E27FC236}">
                    <a16:creationId xmlns:a16="http://schemas.microsoft.com/office/drawing/2014/main" id="{A955B78E-12AB-4DF5-B472-0E19B890D178}"/>
                  </a:ext>
                </a:extLst>
              </p:cNvPr>
              <p:cNvSpPr txBox="1"/>
              <p:nvPr/>
            </p:nvSpPr>
            <p:spPr>
              <a:xfrm>
                <a:off x="6012160" y="2632351"/>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6" name="TextBox 35">
                <a:extLst>
                  <a:ext uri="{FF2B5EF4-FFF2-40B4-BE49-F238E27FC236}">
                    <a16:creationId xmlns:a16="http://schemas.microsoft.com/office/drawing/2014/main" id="{33ADB8CE-3D3B-4641-84CD-40357878E8B8}"/>
                  </a:ext>
                </a:extLst>
              </p:cNvPr>
              <p:cNvSpPr txBox="1"/>
              <p:nvPr/>
            </p:nvSpPr>
            <p:spPr>
              <a:xfrm>
                <a:off x="6012160" y="3050313"/>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7" name="TextBox 36">
                <a:extLst>
                  <a:ext uri="{FF2B5EF4-FFF2-40B4-BE49-F238E27FC236}">
                    <a16:creationId xmlns:a16="http://schemas.microsoft.com/office/drawing/2014/main" id="{9768C343-C4F1-40E2-B2BF-BE0D295F1A5C}"/>
                  </a:ext>
                </a:extLst>
              </p:cNvPr>
              <p:cNvSpPr txBox="1"/>
              <p:nvPr/>
            </p:nvSpPr>
            <p:spPr>
              <a:xfrm>
                <a:off x="649660" y="4078978"/>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8" name="TextBox 37">
                <a:extLst>
                  <a:ext uri="{FF2B5EF4-FFF2-40B4-BE49-F238E27FC236}">
                    <a16:creationId xmlns:a16="http://schemas.microsoft.com/office/drawing/2014/main" id="{F1915525-C6DA-4565-BE6B-057ABC7FA48E}"/>
                  </a:ext>
                </a:extLst>
              </p:cNvPr>
              <p:cNvSpPr txBox="1"/>
              <p:nvPr/>
            </p:nvSpPr>
            <p:spPr>
              <a:xfrm>
                <a:off x="649660" y="4515990"/>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9" name="TextBox 38">
                <a:extLst>
                  <a:ext uri="{FF2B5EF4-FFF2-40B4-BE49-F238E27FC236}">
                    <a16:creationId xmlns:a16="http://schemas.microsoft.com/office/drawing/2014/main" id="{2BF30661-FC7D-400B-B744-58DA67029B77}"/>
                  </a:ext>
                </a:extLst>
              </p:cNvPr>
              <p:cNvSpPr txBox="1"/>
              <p:nvPr/>
            </p:nvSpPr>
            <p:spPr>
              <a:xfrm>
                <a:off x="649660" y="4943477"/>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40" name="TextBox 39">
                <a:extLst>
                  <a:ext uri="{FF2B5EF4-FFF2-40B4-BE49-F238E27FC236}">
                    <a16:creationId xmlns:a16="http://schemas.microsoft.com/office/drawing/2014/main" id="{89C18394-03CC-4651-B4B4-DE6B1F2D90A8}"/>
                  </a:ext>
                </a:extLst>
              </p:cNvPr>
              <p:cNvSpPr txBox="1"/>
              <p:nvPr/>
            </p:nvSpPr>
            <p:spPr>
              <a:xfrm>
                <a:off x="649660" y="5370964"/>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grpSp>
        <p:sp>
          <p:nvSpPr>
            <p:cNvPr id="28" name="Arc 35">
              <a:extLst>
                <a:ext uri="{FF2B5EF4-FFF2-40B4-BE49-F238E27FC236}">
                  <a16:creationId xmlns:a16="http://schemas.microsoft.com/office/drawing/2014/main" id="{55909AE8-504B-4FFB-9C0E-A64387E0662A}"/>
                </a:ext>
              </a:extLst>
            </p:cNvPr>
            <p:cNvSpPr/>
            <p:nvPr/>
          </p:nvSpPr>
          <p:spPr>
            <a:xfrm rot="13443396">
              <a:off x="3549994" y="2654992"/>
              <a:ext cx="2036379" cy="2036379"/>
            </a:xfrm>
            <a:prstGeom prst="arc">
              <a:avLst>
                <a:gd name="adj1" fmla="val 11157028"/>
                <a:gd name="adj2" fmla="val 21283066"/>
              </a:avLst>
            </a:prstGeom>
            <a:ln w="31750">
              <a:solidFill>
                <a:schemeClr val="bg1">
                  <a:lumMod val="7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36">
              <a:extLst>
                <a:ext uri="{FF2B5EF4-FFF2-40B4-BE49-F238E27FC236}">
                  <a16:creationId xmlns:a16="http://schemas.microsoft.com/office/drawing/2014/main" id="{1E049A31-422C-4F32-A54B-163D045FFAF9}"/>
                </a:ext>
              </a:extLst>
            </p:cNvPr>
            <p:cNvSpPr/>
            <p:nvPr/>
          </p:nvSpPr>
          <p:spPr>
            <a:xfrm rot="2668890">
              <a:off x="3505590" y="2699438"/>
              <a:ext cx="2036379" cy="2036379"/>
            </a:xfrm>
            <a:prstGeom prst="arc">
              <a:avLst>
                <a:gd name="adj1" fmla="val 11157028"/>
                <a:gd name="adj2" fmla="val 21283066"/>
              </a:avLst>
            </a:prstGeom>
            <a:ln w="31750">
              <a:solidFill>
                <a:schemeClr val="bg1">
                  <a:lumMod val="7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0" name="TextBox 79">
            <a:extLst>
              <a:ext uri="{FF2B5EF4-FFF2-40B4-BE49-F238E27FC236}">
                <a16:creationId xmlns:a16="http://schemas.microsoft.com/office/drawing/2014/main" id="{FB37E986-9D0D-44A4-97F7-301F15E902E5}"/>
              </a:ext>
            </a:extLst>
          </p:cNvPr>
          <p:cNvSpPr txBox="1"/>
          <p:nvPr/>
        </p:nvSpPr>
        <p:spPr>
          <a:xfrm>
            <a:off x="5614117" y="4003341"/>
            <a:ext cx="1368152" cy="369332"/>
          </a:xfrm>
          <a:prstGeom prst="rect">
            <a:avLst/>
          </a:prstGeom>
          <a:noFill/>
        </p:spPr>
        <p:txBody>
          <a:bodyPr wrap="square" rtlCol="0">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sp>
        <p:nvSpPr>
          <p:cNvPr id="81" name="TextBox 80">
            <a:extLst>
              <a:ext uri="{FF2B5EF4-FFF2-40B4-BE49-F238E27FC236}">
                <a16:creationId xmlns:a16="http://schemas.microsoft.com/office/drawing/2014/main" id="{C51CFB66-0C7B-4D96-89AD-3DEEE71311A6}"/>
              </a:ext>
            </a:extLst>
          </p:cNvPr>
          <p:cNvSpPr txBox="1"/>
          <p:nvPr/>
        </p:nvSpPr>
        <p:spPr>
          <a:xfrm>
            <a:off x="7799757" y="4016215"/>
            <a:ext cx="3488457"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82" name="TextBox 81">
            <a:extLst>
              <a:ext uri="{FF2B5EF4-FFF2-40B4-BE49-F238E27FC236}">
                <a16:creationId xmlns:a16="http://schemas.microsoft.com/office/drawing/2014/main" id="{1ED0A162-560B-45D5-B639-7A4406A81116}"/>
              </a:ext>
            </a:extLst>
          </p:cNvPr>
          <p:cNvSpPr txBox="1"/>
          <p:nvPr/>
        </p:nvSpPr>
        <p:spPr>
          <a:xfrm>
            <a:off x="1286965" y="2576055"/>
            <a:ext cx="3488457" cy="1569660"/>
          </a:xfrm>
          <a:prstGeom prst="rect">
            <a:avLst/>
          </a:prstGeom>
          <a:noFill/>
        </p:spPr>
        <p:txBody>
          <a:bodyPr wrap="square" rtlCol="0">
            <a:spAutoFit/>
          </a:bodyPr>
          <a:lstStyle/>
          <a:p>
            <a:pPr algn="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a:p>
            <a:pPr algn="r"/>
            <a:endParaRPr lang="en-US" altLang="ko-KR" sz="1200" dirty="0">
              <a:solidFill>
                <a:schemeClr val="tx1">
                  <a:lumMod val="75000"/>
                  <a:lumOff val="25000"/>
                </a:schemeClr>
              </a:solidFill>
            </a:endParaRPr>
          </a:p>
        </p:txBody>
      </p:sp>
      <p:sp>
        <p:nvSpPr>
          <p:cNvPr id="83" name="Block Arc 31">
            <a:extLst>
              <a:ext uri="{FF2B5EF4-FFF2-40B4-BE49-F238E27FC236}">
                <a16:creationId xmlns:a16="http://schemas.microsoft.com/office/drawing/2014/main" id="{6A81B8BD-88CE-45EA-8F6A-7C5346517416}"/>
              </a:ext>
            </a:extLst>
          </p:cNvPr>
          <p:cNvSpPr/>
          <p:nvPr/>
        </p:nvSpPr>
        <p:spPr>
          <a:xfrm>
            <a:off x="6115245" y="3584879"/>
            <a:ext cx="365895" cy="405156"/>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441835594"/>
      </p:ext>
    </p:extLst>
  </p:cSld>
  <p:clrMapOvr>
    <a:masterClrMapping/>
  </p:clrMapOvr>
</p:sld>
</file>

<file path=ppt/theme/theme1.xml><?xml version="1.0" encoding="utf-8"?>
<a:theme xmlns:a="http://schemas.openxmlformats.org/drawingml/2006/main" name="1-https://freeppt7.com">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https://freeppt7.com">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https://freeppt7.com">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2187</TotalTime>
  <Words>5833</Words>
  <Application>Microsoft Office PowerPoint</Application>
  <PresentationFormat>宽屏</PresentationFormat>
  <Paragraphs>630</Paragraphs>
  <Slides>57</Slides>
  <Notes>1</Notes>
  <HiddenSlides>0</HiddenSlides>
  <MMClips>0</MMClips>
  <ScaleCrop>false</ScaleCrop>
  <HeadingPairs>
    <vt:vector size="6" baseType="variant">
      <vt:variant>
        <vt:lpstr>已用的字体</vt:lpstr>
      </vt:variant>
      <vt:variant>
        <vt:i4>3</vt:i4>
      </vt:variant>
      <vt:variant>
        <vt:lpstr>主题</vt:lpstr>
      </vt:variant>
      <vt:variant>
        <vt:i4>3</vt:i4>
      </vt:variant>
      <vt:variant>
        <vt:lpstr>幻灯片标题</vt:lpstr>
      </vt:variant>
      <vt:variant>
        <vt:i4>57</vt:i4>
      </vt:variant>
    </vt:vector>
  </HeadingPairs>
  <TitlesOfParts>
    <vt:vector size="63" baseType="lpstr">
      <vt:lpstr>맑은 고딕</vt:lpstr>
      <vt:lpstr>Arial</vt:lpstr>
      <vt:lpstr>Calibri</vt:lpstr>
      <vt:lpstr>1-https://freeppt7.com</vt:lpstr>
      <vt:lpstr>2-https://freeppt7.com</vt:lpstr>
      <vt:lpstr>3-https://freeppt7.com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Contents &amp; Images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Images &amp;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Images &amp;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Images &amp;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https://freeppt7.com; https://www.jpppt.com</dc:creator>
  <cp:lastModifiedBy>宇 之灵</cp:lastModifiedBy>
  <cp:revision>110</cp:revision>
  <dcterms:created xsi:type="dcterms:W3CDTF">2018-04-24T17:14:44Z</dcterms:created>
  <dcterms:modified xsi:type="dcterms:W3CDTF">2019-09-14T04:11:40Z</dcterms:modified>
</cp:coreProperties>
</file>