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77" r:id="rId9"/>
    <p:sldId id="264" r:id="rId10"/>
    <p:sldId id="265" r:id="rId11"/>
    <p:sldId id="266" r:id="rId12"/>
    <p:sldId id="267" r:id="rId13"/>
    <p:sldId id="278" r:id="rId14"/>
    <p:sldId id="268" r:id="rId15"/>
    <p:sldId id="294" r:id="rId16"/>
    <p:sldId id="270" r:id="rId17"/>
    <p:sldId id="271" r:id="rId18"/>
    <p:sldId id="279" r:id="rId19"/>
    <p:sldId id="272" r:id="rId20"/>
    <p:sldId id="273" r:id="rId21"/>
    <p:sldId id="293" r:id="rId22"/>
    <p:sldId id="275" r:id="rId23"/>
    <p:sldId id="295" r:id="rId24"/>
    <p:sldId id="296" r:id="rId25"/>
    <p:sldId id="297" r:id="rId26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5042"/>
    <a:srgbClr val="9F794B"/>
    <a:srgbClr val="D7706E"/>
    <a:srgbClr val="C6A985"/>
    <a:srgbClr val="B894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1/relationships/chartColorStyle" Target="colors1.xml"/><Relationship Id="rId1" Type="http://schemas.microsoft.com/office/2011/relationships/chartStyle" Target="style1.xml"/><Relationship Id="rId6" Type="http://schemas.openxmlformats.org/officeDocument/2006/relationships/package" Target="../embeddings/Microsoft_Excel_Worksheet.xlsx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905434389297499E-3"/>
          <c:y val="4.6478661902502197E-3"/>
          <c:w val="0.96053869622902999"/>
          <c:h val="0.851702082756416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B1-4C7B-BB36-BCD309558F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blipFill>
              <a:blip xmlns:r="http://schemas.openxmlformats.org/officeDocument/2006/relationships" r:embed="rId4"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B1-4C7B-BB36-BCD309558F5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blipFill>
              <a:blip xmlns:r="http://schemas.openxmlformats.org/officeDocument/2006/relationships" r:embed="rId5"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B1-4C7B-BB36-BCD309558F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09895568"/>
        <c:axId val="1809897200"/>
      </c:barChart>
      <c:catAx>
        <c:axId val="1809895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rgbClr val="3D5070"/>
                </a:solidFill>
                <a:latin typeface="+mn-ea"/>
                <a:ea typeface="+mn-ea"/>
                <a:cs typeface="+mn-cs"/>
              </a:defRPr>
            </a:pPr>
            <a:endParaRPr lang="zh-CN"/>
          </a:p>
        </c:txPr>
        <c:crossAx val="1809897200"/>
        <c:crosses val="autoZero"/>
        <c:auto val="1"/>
        <c:lblAlgn val="ctr"/>
        <c:lblOffset val="0"/>
        <c:tickMarkSkip val="1"/>
        <c:noMultiLvlLbl val="0"/>
      </c:catAx>
      <c:valAx>
        <c:axId val="18098972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09895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800">
          <a:solidFill>
            <a:srgbClr val="3D5070"/>
          </a:solidFill>
          <a:latin typeface="+mn-ea"/>
          <a:ea typeface="+mn-ea"/>
        </a:defRPr>
      </a:pPr>
      <a:endParaRPr lang="zh-CN"/>
    </a:p>
  </c:txPr>
  <c:externalData r:id="rId6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30C82-DACB-4762-A07D-C276FF8B090D}" type="datetimeFigureOut">
              <a:rPr lang="zh-CN" altLang="en-US" smtClean="0"/>
              <a:t>2019/9/17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C7FDA-1576-4FD5-98D8-1EA45CBF7A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C7FDA-1576-4FD5-98D8-1EA45CBF7A0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C7FDA-1576-4FD5-98D8-1EA45CBF7A0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C7FDA-1576-4FD5-98D8-1EA45CBF7A0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C7FDA-1576-4FD5-98D8-1EA45CBF7A0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C7FDA-1576-4FD5-98D8-1EA45CBF7A0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C7FDA-1576-4FD5-98D8-1EA45CBF7A0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C7FDA-1576-4FD5-98D8-1EA45CBF7A0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C7FDA-1576-4FD5-98D8-1EA45CBF7A0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C7FDA-1576-4FD5-98D8-1EA45CBF7A0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C7FDA-1576-4FD5-98D8-1EA45CBF7A0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C7FDA-1576-4FD5-98D8-1EA45CBF7A0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C7FDA-1576-4FD5-98D8-1EA45CBF7A0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C7FDA-1576-4FD5-98D8-1EA45CBF7A0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C7FDA-1576-4FD5-98D8-1EA45CBF7A0C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C7FDA-1576-4FD5-98D8-1EA45CBF7A0C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C7FDA-1576-4FD5-98D8-1EA45CBF7A0C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C7FDA-1576-4FD5-98D8-1EA45CBF7A0C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C7FDA-1576-4FD5-98D8-1EA45CBF7A0C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C7FDA-1576-4FD5-98D8-1EA45CBF7A0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C7FDA-1576-4FD5-98D8-1EA45CBF7A0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C7FDA-1576-4FD5-98D8-1EA45CBF7A0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C7FDA-1576-4FD5-98D8-1EA45CBF7A0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C7FDA-1576-4FD5-98D8-1EA45CBF7A0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C7FDA-1576-4FD5-98D8-1EA45CBF7A0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C7FDA-1576-4FD5-98D8-1EA45CBF7A0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2019/9/17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2019/9/17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2019/9/17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未命名-2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905" y="-3175"/>
            <a:ext cx="12193905" cy="68624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4715" y="252095"/>
            <a:ext cx="742950" cy="21812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1047095" y="376555"/>
            <a:ext cx="798195" cy="18719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000">
                <a:latin typeface="方正姚体" charset="-122"/>
                <a:ea typeface="方正姚体" charset="-122"/>
              </a:rPr>
              <a:t>Zen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272530" y="2426335"/>
            <a:ext cx="5553075" cy="1097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latin typeface="Aldhabi" panose="01000000000000000000" pitchFamily="2" charset="-78"/>
                <a:ea typeface="华文行楷" charset="0"/>
                <a:cs typeface="Aldhabi" panose="01000000000000000000" pitchFamily="2" charset="-78"/>
              </a:rPr>
              <a:t>Literary Chinese Style</a:t>
            </a:r>
            <a:endParaRPr dirty="0">
              <a:latin typeface="Aldhabi" panose="01000000000000000000" pitchFamily="2" charset="-78"/>
              <a:ea typeface="华文行楷" charset="0"/>
              <a:cs typeface="Aldhabi" panose="01000000000000000000" pitchFamily="2" charset="-78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424930" y="3854450"/>
            <a:ext cx="5553075" cy="241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zh-CN" altLang="en-US" sz="1400">
                <a:latin typeface="幼圆" charset="-122"/>
                <a:ea typeface="幼圆" charset="-122"/>
              </a:rPr>
              <a:t>Bodhi is not a tree, and Spiegel is not a taiwan. There would have been nothing, where to dye the dust.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6377305" y="3644900"/>
            <a:ext cx="4305300" cy="0"/>
          </a:xfrm>
          <a:prstGeom prst="line">
            <a:avLst/>
          </a:prstGeom>
          <a:ln>
            <a:solidFill>
              <a:srgbClr val="B894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enka - The Sho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38200" y="152400"/>
            <a:ext cx="609600" cy="609600"/>
          </a:xfrm>
          <a:prstGeom prst="rect">
            <a:avLst/>
          </a:prstGeom>
        </p:spPr>
      </p:pic>
      <p:pic>
        <p:nvPicPr>
          <p:cNvPr id="4" name="图片 3" descr="图片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" y="1120775"/>
            <a:ext cx="6990715" cy="5285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34925" y="56515"/>
            <a:ext cx="12292330" cy="6711315"/>
            <a:chOff x="-55" y="89"/>
            <a:chExt cx="19358" cy="10569"/>
          </a:xfrm>
        </p:grpSpPr>
        <p:pic>
          <p:nvPicPr>
            <p:cNvPr id="6" name="图片 5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 flipH="1">
              <a:off x="-55" y="89"/>
              <a:ext cx="2515" cy="1145"/>
            </a:xfrm>
            <a:prstGeom prst="rect">
              <a:avLst/>
            </a:prstGeom>
          </p:spPr>
        </p:pic>
        <p:cxnSp>
          <p:nvCxnSpPr>
            <p:cNvPr id="2" name="直接连接符 1"/>
            <p:cNvCxnSpPr/>
            <p:nvPr/>
          </p:nvCxnSpPr>
          <p:spPr>
            <a:xfrm>
              <a:off x="2314" y="331"/>
              <a:ext cx="14665" cy="0"/>
            </a:xfrm>
            <a:prstGeom prst="line">
              <a:avLst/>
            </a:prstGeom>
            <a:ln w="6350"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图片 2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>
              <a:off x="16789" y="89"/>
              <a:ext cx="2515" cy="1145"/>
            </a:xfrm>
            <a:prstGeom prst="rect">
              <a:avLst/>
            </a:prstGeom>
          </p:spPr>
        </p:pic>
        <p:pic>
          <p:nvPicPr>
            <p:cNvPr id="4" name="图片 3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 flipV="1">
              <a:off x="16789" y="9514"/>
              <a:ext cx="2515" cy="1145"/>
            </a:xfrm>
            <a:prstGeom prst="rect">
              <a:avLst/>
            </a:prstGeom>
          </p:spPr>
        </p:pic>
        <p:pic>
          <p:nvPicPr>
            <p:cNvPr id="5" name="图片 4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 flipH="1" flipV="1">
              <a:off x="-55" y="9514"/>
              <a:ext cx="2515" cy="1145"/>
            </a:xfrm>
            <a:prstGeom prst="rect">
              <a:avLst/>
            </a:prstGeom>
          </p:spPr>
        </p:pic>
        <p:cxnSp>
          <p:nvCxnSpPr>
            <p:cNvPr id="7" name="直接连接符 6"/>
            <p:cNvCxnSpPr/>
            <p:nvPr/>
          </p:nvCxnSpPr>
          <p:spPr>
            <a:xfrm>
              <a:off x="2314" y="10409"/>
              <a:ext cx="14665" cy="0"/>
            </a:xfrm>
            <a:prstGeom prst="line">
              <a:avLst/>
            </a:prstGeom>
            <a:ln w="6350"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531" y="1181"/>
              <a:ext cx="0" cy="8331"/>
            </a:xfrm>
            <a:prstGeom prst="line">
              <a:avLst/>
            </a:prstGeom>
            <a:ln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18697" y="1183"/>
              <a:ext cx="0" cy="8331"/>
            </a:xfrm>
            <a:prstGeom prst="line">
              <a:avLst/>
            </a:prstGeom>
            <a:ln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2439914" y="477203"/>
            <a:ext cx="699618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幼圆" charset="-122"/>
                <a:ea typeface="幼圆" charset="-122"/>
              </a:rPr>
              <a:t>Please enter the desired title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5406390" y="1145540"/>
            <a:ext cx="1438275" cy="0"/>
          </a:xfrm>
          <a:prstGeom prst="line">
            <a:avLst/>
          </a:prstGeom>
          <a:ln w="12700">
            <a:solidFill>
              <a:srgbClr val="B894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035" y="1875564"/>
            <a:ext cx="6121400" cy="4034026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7760335" y="2867412"/>
            <a:ext cx="585083" cy="585083"/>
            <a:chOff x="3644900" y="2305020"/>
            <a:chExt cx="774700" cy="774700"/>
          </a:xfrm>
        </p:grpSpPr>
        <p:sp>
          <p:nvSpPr>
            <p:cNvPr id="18" name="圆角矩形 17"/>
            <p:cNvSpPr/>
            <p:nvPr/>
          </p:nvSpPr>
          <p:spPr>
            <a:xfrm>
              <a:off x="3644900" y="2305020"/>
              <a:ext cx="774700" cy="774700"/>
            </a:xfrm>
            <a:prstGeom prst="roundRect">
              <a:avLst>
                <a:gd name="adj" fmla="val 7971"/>
              </a:avLst>
            </a:prstGeom>
            <a:solidFill>
              <a:srgbClr val="9F79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Freeform 251"/>
            <p:cNvSpPr>
              <a:spLocks noEditPoints="1"/>
            </p:cNvSpPr>
            <p:nvPr/>
          </p:nvSpPr>
          <p:spPr bwMode="auto">
            <a:xfrm>
              <a:off x="3796336" y="2498482"/>
              <a:ext cx="421028" cy="393943"/>
            </a:xfrm>
            <a:custGeom>
              <a:avLst/>
              <a:gdLst>
                <a:gd name="T0" fmla="*/ 266 w 301"/>
                <a:gd name="T1" fmla="*/ 192 h 282"/>
                <a:gd name="T2" fmla="*/ 234 w 301"/>
                <a:gd name="T3" fmla="*/ 69 h 282"/>
                <a:gd name="T4" fmla="*/ 81 w 301"/>
                <a:gd name="T5" fmla="*/ 36 h 282"/>
                <a:gd name="T6" fmla="*/ 32 w 301"/>
                <a:gd name="T7" fmla="*/ 3 h 282"/>
                <a:gd name="T8" fmla="*/ 12 w 301"/>
                <a:gd name="T9" fmla="*/ 13 h 282"/>
                <a:gd name="T10" fmla="*/ 61 w 301"/>
                <a:gd name="T11" fmla="*/ 57 h 282"/>
                <a:gd name="T12" fmla="*/ 132 w 301"/>
                <a:gd name="T13" fmla="*/ 249 h 282"/>
                <a:gd name="T14" fmla="*/ 301 w 301"/>
                <a:gd name="T15" fmla="*/ 260 h 282"/>
                <a:gd name="T16" fmla="*/ 266 w 301"/>
                <a:gd name="T17" fmla="*/ 192 h 282"/>
                <a:gd name="T18" fmla="*/ 242 w 301"/>
                <a:gd name="T19" fmla="*/ 232 h 282"/>
                <a:gd name="T20" fmla="*/ 240 w 301"/>
                <a:gd name="T21" fmla="*/ 233 h 282"/>
                <a:gd name="T22" fmla="*/ 238 w 301"/>
                <a:gd name="T23" fmla="*/ 232 h 282"/>
                <a:gd name="T24" fmla="*/ 159 w 301"/>
                <a:gd name="T25" fmla="*/ 138 h 282"/>
                <a:gd name="T26" fmla="*/ 106 w 301"/>
                <a:gd name="T27" fmla="*/ 75 h 282"/>
                <a:gd name="T28" fmla="*/ 106 w 301"/>
                <a:gd name="T29" fmla="*/ 71 h 282"/>
                <a:gd name="T30" fmla="*/ 109 w 301"/>
                <a:gd name="T31" fmla="*/ 71 h 282"/>
                <a:gd name="T32" fmla="*/ 178 w 301"/>
                <a:gd name="T33" fmla="*/ 122 h 282"/>
                <a:gd name="T34" fmla="*/ 243 w 301"/>
                <a:gd name="T35" fmla="*/ 229 h 282"/>
                <a:gd name="T36" fmla="*/ 242 w 301"/>
                <a:gd name="T37" fmla="*/ 23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1" h="282">
                  <a:moveTo>
                    <a:pt x="266" y="192"/>
                  </a:moveTo>
                  <a:cubicBezTo>
                    <a:pt x="268" y="152"/>
                    <a:pt x="252" y="95"/>
                    <a:pt x="234" y="69"/>
                  </a:cubicBezTo>
                  <a:cubicBezTo>
                    <a:pt x="197" y="16"/>
                    <a:pt x="116" y="0"/>
                    <a:pt x="81" y="36"/>
                  </a:cubicBezTo>
                  <a:cubicBezTo>
                    <a:pt x="74" y="43"/>
                    <a:pt x="32" y="3"/>
                    <a:pt x="32" y="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1" y="57"/>
                    <a:pt x="0" y="152"/>
                    <a:pt x="132" y="249"/>
                  </a:cubicBezTo>
                  <a:cubicBezTo>
                    <a:pt x="177" y="282"/>
                    <a:pt x="241" y="269"/>
                    <a:pt x="301" y="260"/>
                  </a:cubicBezTo>
                  <a:cubicBezTo>
                    <a:pt x="301" y="260"/>
                    <a:pt x="265" y="248"/>
                    <a:pt x="266" y="192"/>
                  </a:cubicBezTo>
                  <a:close/>
                  <a:moveTo>
                    <a:pt x="242" y="232"/>
                  </a:moveTo>
                  <a:cubicBezTo>
                    <a:pt x="241" y="233"/>
                    <a:pt x="241" y="233"/>
                    <a:pt x="240" y="233"/>
                  </a:cubicBezTo>
                  <a:cubicBezTo>
                    <a:pt x="240" y="233"/>
                    <a:pt x="239" y="232"/>
                    <a:pt x="238" y="232"/>
                  </a:cubicBezTo>
                  <a:cubicBezTo>
                    <a:pt x="238" y="232"/>
                    <a:pt x="198" y="182"/>
                    <a:pt x="159" y="138"/>
                  </a:cubicBezTo>
                  <a:cubicBezTo>
                    <a:pt x="115" y="89"/>
                    <a:pt x="106" y="75"/>
                    <a:pt x="106" y="75"/>
                  </a:cubicBezTo>
                  <a:cubicBezTo>
                    <a:pt x="105" y="74"/>
                    <a:pt x="105" y="72"/>
                    <a:pt x="106" y="71"/>
                  </a:cubicBezTo>
                  <a:cubicBezTo>
                    <a:pt x="107" y="71"/>
                    <a:pt x="108" y="70"/>
                    <a:pt x="109" y="71"/>
                  </a:cubicBezTo>
                  <a:cubicBezTo>
                    <a:pt x="109" y="71"/>
                    <a:pt x="144" y="87"/>
                    <a:pt x="178" y="122"/>
                  </a:cubicBezTo>
                  <a:cubicBezTo>
                    <a:pt x="210" y="156"/>
                    <a:pt x="243" y="229"/>
                    <a:pt x="243" y="229"/>
                  </a:cubicBezTo>
                  <a:cubicBezTo>
                    <a:pt x="243" y="230"/>
                    <a:pt x="243" y="232"/>
                    <a:pt x="242" y="2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760335" y="4080094"/>
            <a:ext cx="585083" cy="585083"/>
            <a:chOff x="3644900" y="2305020"/>
            <a:chExt cx="774700" cy="774700"/>
          </a:xfrm>
        </p:grpSpPr>
        <p:sp>
          <p:nvSpPr>
            <p:cNvPr id="21" name="圆角矩形 20"/>
            <p:cNvSpPr/>
            <p:nvPr/>
          </p:nvSpPr>
          <p:spPr>
            <a:xfrm>
              <a:off x="3644900" y="2305020"/>
              <a:ext cx="774700" cy="774700"/>
            </a:xfrm>
            <a:prstGeom prst="roundRect">
              <a:avLst>
                <a:gd name="adj" fmla="val 7971"/>
              </a:avLst>
            </a:prstGeom>
            <a:solidFill>
              <a:srgbClr val="9F79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Freeform 251"/>
            <p:cNvSpPr>
              <a:spLocks noEditPoints="1"/>
            </p:cNvSpPr>
            <p:nvPr/>
          </p:nvSpPr>
          <p:spPr bwMode="auto">
            <a:xfrm>
              <a:off x="3796336" y="2498482"/>
              <a:ext cx="421028" cy="393943"/>
            </a:xfrm>
            <a:custGeom>
              <a:avLst/>
              <a:gdLst>
                <a:gd name="T0" fmla="*/ 266 w 301"/>
                <a:gd name="T1" fmla="*/ 192 h 282"/>
                <a:gd name="T2" fmla="*/ 234 w 301"/>
                <a:gd name="T3" fmla="*/ 69 h 282"/>
                <a:gd name="T4" fmla="*/ 81 w 301"/>
                <a:gd name="T5" fmla="*/ 36 h 282"/>
                <a:gd name="T6" fmla="*/ 32 w 301"/>
                <a:gd name="T7" fmla="*/ 3 h 282"/>
                <a:gd name="T8" fmla="*/ 12 w 301"/>
                <a:gd name="T9" fmla="*/ 13 h 282"/>
                <a:gd name="T10" fmla="*/ 61 w 301"/>
                <a:gd name="T11" fmla="*/ 57 h 282"/>
                <a:gd name="T12" fmla="*/ 132 w 301"/>
                <a:gd name="T13" fmla="*/ 249 h 282"/>
                <a:gd name="T14" fmla="*/ 301 w 301"/>
                <a:gd name="T15" fmla="*/ 260 h 282"/>
                <a:gd name="T16" fmla="*/ 266 w 301"/>
                <a:gd name="T17" fmla="*/ 192 h 282"/>
                <a:gd name="T18" fmla="*/ 242 w 301"/>
                <a:gd name="T19" fmla="*/ 232 h 282"/>
                <a:gd name="T20" fmla="*/ 240 w 301"/>
                <a:gd name="T21" fmla="*/ 233 h 282"/>
                <a:gd name="T22" fmla="*/ 238 w 301"/>
                <a:gd name="T23" fmla="*/ 232 h 282"/>
                <a:gd name="T24" fmla="*/ 159 w 301"/>
                <a:gd name="T25" fmla="*/ 138 h 282"/>
                <a:gd name="T26" fmla="*/ 106 w 301"/>
                <a:gd name="T27" fmla="*/ 75 h 282"/>
                <a:gd name="T28" fmla="*/ 106 w 301"/>
                <a:gd name="T29" fmla="*/ 71 h 282"/>
                <a:gd name="T30" fmla="*/ 109 w 301"/>
                <a:gd name="T31" fmla="*/ 71 h 282"/>
                <a:gd name="T32" fmla="*/ 178 w 301"/>
                <a:gd name="T33" fmla="*/ 122 h 282"/>
                <a:gd name="T34" fmla="*/ 243 w 301"/>
                <a:gd name="T35" fmla="*/ 229 h 282"/>
                <a:gd name="T36" fmla="*/ 242 w 301"/>
                <a:gd name="T37" fmla="*/ 23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1" h="282">
                  <a:moveTo>
                    <a:pt x="266" y="192"/>
                  </a:moveTo>
                  <a:cubicBezTo>
                    <a:pt x="268" y="152"/>
                    <a:pt x="252" y="95"/>
                    <a:pt x="234" y="69"/>
                  </a:cubicBezTo>
                  <a:cubicBezTo>
                    <a:pt x="197" y="16"/>
                    <a:pt x="116" y="0"/>
                    <a:pt x="81" y="36"/>
                  </a:cubicBezTo>
                  <a:cubicBezTo>
                    <a:pt x="74" y="43"/>
                    <a:pt x="32" y="3"/>
                    <a:pt x="32" y="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1" y="57"/>
                    <a:pt x="0" y="152"/>
                    <a:pt x="132" y="249"/>
                  </a:cubicBezTo>
                  <a:cubicBezTo>
                    <a:pt x="177" y="282"/>
                    <a:pt x="241" y="269"/>
                    <a:pt x="301" y="260"/>
                  </a:cubicBezTo>
                  <a:cubicBezTo>
                    <a:pt x="301" y="260"/>
                    <a:pt x="265" y="248"/>
                    <a:pt x="266" y="192"/>
                  </a:cubicBezTo>
                  <a:close/>
                  <a:moveTo>
                    <a:pt x="242" y="232"/>
                  </a:moveTo>
                  <a:cubicBezTo>
                    <a:pt x="241" y="233"/>
                    <a:pt x="241" y="233"/>
                    <a:pt x="240" y="233"/>
                  </a:cubicBezTo>
                  <a:cubicBezTo>
                    <a:pt x="240" y="233"/>
                    <a:pt x="239" y="232"/>
                    <a:pt x="238" y="232"/>
                  </a:cubicBezTo>
                  <a:cubicBezTo>
                    <a:pt x="238" y="232"/>
                    <a:pt x="198" y="182"/>
                    <a:pt x="159" y="138"/>
                  </a:cubicBezTo>
                  <a:cubicBezTo>
                    <a:pt x="115" y="89"/>
                    <a:pt x="106" y="75"/>
                    <a:pt x="106" y="75"/>
                  </a:cubicBezTo>
                  <a:cubicBezTo>
                    <a:pt x="105" y="74"/>
                    <a:pt x="105" y="72"/>
                    <a:pt x="106" y="71"/>
                  </a:cubicBezTo>
                  <a:cubicBezTo>
                    <a:pt x="107" y="71"/>
                    <a:pt x="108" y="70"/>
                    <a:pt x="109" y="71"/>
                  </a:cubicBezTo>
                  <a:cubicBezTo>
                    <a:pt x="109" y="71"/>
                    <a:pt x="144" y="87"/>
                    <a:pt x="178" y="122"/>
                  </a:cubicBezTo>
                  <a:cubicBezTo>
                    <a:pt x="210" y="156"/>
                    <a:pt x="243" y="229"/>
                    <a:pt x="243" y="229"/>
                  </a:cubicBezTo>
                  <a:cubicBezTo>
                    <a:pt x="243" y="230"/>
                    <a:pt x="243" y="232"/>
                    <a:pt x="242" y="2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760335" y="5289617"/>
            <a:ext cx="585083" cy="585083"/>
            <a:chOff x="3644900" y="2305020"/>
            <a:chExt cx="774700" cy="774700"/>
          </a:xfrm>
        </p:grpSpPr>
        <p:sp>
          <p:nvSpPr>
            <p:cNvPr id="24" name="圆角矩形 23"/>
            <p:cNvSpPr/>
            <p:nvPr/>
          </p:nvSpPr>
          <p:spPr>
            <a:xfrm>
              <a:off x="3644900" y="2305020"/>
              <a:ext cx="774700" cy="774700"/>
            </a:xfrm>
            <a:prstGeom prst="roundRect">
              <a:avLst>
                <a:gd name="adj" fmla="val 7971"/>
              </a:avLst>
            </a:prstGeom>
            <a:solidFill>
              <a:srgbClr val="9F79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Freeform 251"/>
            <p:cNvSpPr>
              <a:spLocks noEditPoints="1"/>
            </p:cNvSpPr>
            <p:nvPr/>
          </p:nvSpPr>
          <p:spPr bwMode="auto">
            <a:xfrm>
              <a:off x="3796336" y="2498482"/>
              <a:ext cx="421028" cy="393943"/>
            </a:xfrm>
            <a:custGeom>
              <a:avLst/>
              <a:gdLst>
                <a:gd name="T0" fmla="*/ 266 w 301"/>
                <a:gd name="T1" fmla="*/ 192 h 282"/>
                <a:gd name="T2" fmla="*/ 234 w 301"/>
                <a:gd name="T3" fmla="*/ 69 h 282"/>
                <a:gd name="T4" fmla="*/ 81 w 301"/>
                <a:gd name="T5" fmla="*/ 36 h 282"/>
                <a:gd name="T6" fmla="*/ 32 w 301"/>
                <a:gd name="T7" fmla="*/ 3 h 282"/>
                <a:gd name="T8" fmla="*/ 12 w 301"/>
                <a:gd name="T9" fmla="*/ 13 h 282"/>
                <a:gd name="T10" fmla="*/ 61 w 301"/>
                <a:gd name="T11" fmla="*/ 57 h 282"/>
                <a:gd name="T12" fmla="*/ 132 w 301"/>
                <a:gd name="T13" fmla="*/ 249 h 282"/>
                <a:gd name="T14" fmla="*/ 301 w 301"/>
                <a:gd name="T15" fmla="*/ 260 h 282"/>
                <a:gd name="T16" fmla="*/ 266 w 301"/>
                <a:gd name="T17" fmla="*/ 192 h 282"/>
                <a:gd name="T18" fmla="*/ 242 w 301"/>
                <a:gd name="T19" fmla="*/ 232 h 282"/>
                <a:gd name="T20" fmla="*/ 240 w 301"/>
                <a:gd name="T21" fmla="*/ 233 h 282"/>
                <a:gd name="T22" fmla="*/ 238 w 301"/>
                <a:gd name="T23" fmla="*/ 232 h 282"/>
                <a:gd name="T24" fmla="*/ 159 w 301"/>
                <a:gd name="T25" fmla="*/ 138 h 282"/>
                <a:gd name="T26" fmla="*/ 106 w 301"/>
                <a:gd name="T27" fmla="*/ 75 h 282"/>
                <a:gd name="T28" fmla="*/ 106 w 301"/>
                <a:gd name="T29" fmla="*/ 71 h 282"/>
                <a:gd name="T30" fmla="*/ 109 w 301"/>
                <a:gd name="T31" fmla="*/ 71 h 282"/>
                <a:gd name="T32" fmla="*/ 178 w 301"/>
                <a:gd name="T33" fmla="*/ 122 h 282"/>
                <a:gd name="T34" fmla="*/ 243 w 301"/>
                <a:gd name="T35" fmla="*/ 229 h 282"/>
                <a:gd name="T36" fmla="*/ 242 w 301"/>
                <a:gd name="T37" fmla="*/ 23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1" h="282">
                  <a:moveTo>
                    <a:pt x="266" y="192"/>
                  </a:moveTo>
                  <a:cubicBezTo>
                    <a:pt x="268" y="152"/>
                    <a:pt x="252" y="95"/>
                    <a:pt x="234" y="69"/>
                  </a:cubicBezTo>
                  <a:cubicBezTo>
                    <a:pt x="197" y="16"/>
                    <a:pt x="116" y="0"/>
                    <a:pt x="81" y="36"/>
                  </a:cubicBezTo>
                  <a:cubicBezTo>
                    <a:pt x="74" y="43"/>
                    <a:pt x="32" y="3"/>
                    <a:pt x="32" y="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1" y="57"/>
                    <a:pt x="0" y="152"/>
                    <a:pt x="132" y="249"/>
                  </a:cubicBezTo>
                  <a:cubicBezTo>
                    <a:pt x="177" y="282"/>
                    <a:pt x="241" y="269"/>
                    <a:pt x="301" y="260"/>
                  </a:cubicBezTo>
                  <a:cubicBezTo>
                    <a:pt x="301" y="260"/>
                    <a:pt x="265" y="248"/>
                    <a:pt x="266" y="192"/>
                  </a:cubicBezTo>
                  <a:close/>
                  <a:moveTo>
                    <a:pt x="242" y="232"/>
                  </a:moveTo>
                  <a:cubicBezTo>
                    <a:pt x="241" y="233"/>
                    <a:pt x="241" y="233"/>
                    <a:pt x="240" y="233"/>
                  </a:cubicBezTo>
                  <a:cubicBezTo>
                    <a:pt x="240" y="233"/>
                    <a:pt x="239" y="232"/>
                    <a:pt x="238" y="232"/>
                  </a:cubicBezTo>
                  <a:cubicBezTo>
                    <a:pt x="238" y="232"/>
                    <a:pt x="198" y="182"/>
                    <a:pt x="159" y="138"/>
                  </a:cubicBezTo>
                  <a:cubicBezTo>
                    <a:pt x="115" y="89"/>
                    <a:pt x="106" y="75"/>
                    <a:pt x="106" y="75"/>
                  </a:cubicBezTo>
                  <a:cubicBezTo>
                    <a:pt x="105" y="74"/>
                    <a:pt x="105" y="72"/>
                    <a:pt x="106" y="71"/>
                  </a:cubicBezTo>
                  <a:cubicBezTo>
                    <a:pt x="107" y="71"/>
                    <a:pt x="108" y="70"/>
                    <a:pt x="109" y="71"/>
                  </a:cubicBezTo>
                  <a:cubicBezTo>
                    <a:pt x="109" y="71"/>
                    <a:pt x="144" y="87"/>
                    <a:pt x="178" y="122"/>
                  </a:cubicBezTo>
                  <a:cubicBezTo>
                    <a:pt x="210" y="156"/>
                    <a:pt x="243" y="229"/>
                    <a:pt x="243" y="229"/>
                  </a:cubicBezTo>
                  <a:cubicBezTo>
                    <a:pt x="243" y="230"/>
                    <a:pt x="243" y="232"/>
                    <a:pt x="242" y="2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8750300" y="2837815"/>
            <a:ext cx="2320925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  <a:sym typeface="宋体" pitchFamily="2" charset="-122"/>
              </a:rPr>
              <a:t>Click here to add a brief section of this section. This template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750300" y="4046855"/>
            <a:ext cx="2320925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  <a:sym typeface="宋体" pitchFamily="2" charset="-122"/>
              </a:rPr>
              <a:t>Click here to add a brief section of this section. This template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750300" y="5259705"/>
            <a:ext cx="2320925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  <a:sym typeface="宋体" pitchFamily="2" charset="-122"/>
              </a:rPr>
              <a:t>Click here to add a brief section of this section. This template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34925" y="56515"/>
            <a:ext cx="12292330" cy="6711315"/>
            <a:chOff x="-55" y="89"/>
            <a:chExt cx="19358" cy="10569"/>
          </a:xfrm>
        </p:grpSpPr>
        <p:pic>
          <p:nvPicPr>
            <p:cNvPr id="6" name="图片 5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 flipH="1">
              <a:off x="-55" y="89"/>
              <a:ext cx="2515" cy="1145"/>
            </a:xfrm>
            <a:prstGeom prst="rect">
              <a:avLst/>
            </a:prstGeom>
          </p:spPr>
        </p:pic>
        <p:cxnSp>
          <p:nvCxnSpPr>
            <p:cNvPr id="2" name="直接连接符 1"/>
            <p:cNvCxnSpPr/>
            <p:nvPr/>
          </p:nvCxnSpPr>
          <p:spPr>
            <a:xfrm>
              <a:off x="2314" y="331"/>
              <a:ext cx="14665" cy="0"/>
            </a:xfrm>
            <a:prstGeom prst="line">
              <a:avLst/>
            </a:prstGeom>
            <a:ln w="6350"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图片 2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>
              <a:off x="16789" y="89"/>
              <a:ext cx="2515" cy="1145"/>
            </a:xfrm>
            <a:prstGeom prst="rect">
              <a:avLst/>
            </a:prstGeom>
          </p:spPr>
        </p:pic>
        <p:pic>
          <p:nvPicPr>
            <p:cNvPr id="4" name="图片 3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 flipV="1">
              <a:off x="16789" y="9514"/>
              <a:ext cx="2515" cy="1145"/>
            </a:xfrm>
            <a:prstGeom prst="rect">
              <a:avLst/>
            </a:prstGeom>
          </p:spPr>
        </p:pic>
        <p:pic>
          <p:nvPicPr>
            <p:cNvPr id="5" name="图片 4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 flipH="1" flipV="1">
              <a:off x="-55" y="9514"/>
              <a:ext cx="2515" cy="1145"/>
            </a:xfrm>
            <a:prstGeom prst="rect">
              <a:avLst/>
            </a:prstGeom>
          </p:spPr>
        </p:pic>
        <p:cxnSp>
          <p:nvCxnSpPr>
            <p:cNvPr id="7" name="直接连接符 6"/>
            <p:cNvCxnSpPr/>
            <p:nvPr/>
          </p:nvCxnSpPr>
          <p:spPr>
            <a:xfrm>
              <a:off x="2314" y="10409"/>
              <a:ext cx="14665" cy="0"/>
            </a:xfrm>
            <a:prstGeom prst="line">
              <a:avLst/>
            </a:prstGeom>
            <a:ln w="6350"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531" y="1181"/>
              <a:ext cx="0" cy="8331"/>
            </a:xfrm>
            <a:prstGeom prst="line">
              <a:avLst/>
            </a:prstGeom>
            <a:ln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18697" y="1183"/>
              <a:ext cx="0" cy="8331"/>
            </a:xfrm>
            <a:prstGeom prst="line">
              <a:avLst/>
            </a:prstGeom>
            <a:ln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2687320" y="544899"/>
            <a:ext cx="703914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幼圆" charset="-122"/>
                <a:ea typeface="幼圆" charset="-122"/>
              </a:rPr>
              <a:t>Please enter the desired title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5406390" y="1145540"/>
            <a:ext cx="1438275" cy="0"/>
          </a:xfrm>
          <a:prstGeom prst="line">
            <a:avLst/>
          </a:prstGeom>
          <a:ln w="12700">
            <a:solidFill>
              <a:srgbClr val="B894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6"/>
          <p:cNvSpPr>
            <a:spLocks noEditPoints="1"/>
          </p:cNvSpPr>
          <p:nvPr/>
        </p:nvSpPr>
        <p:spPr bwMode="auto">
          <a:xfrm>
            <a:off x="6717157" y="3618294"/>
            <a:ext cx="2176463" cy="2025650"/>
          </a:xfrm>
          <a:custGeom>
            <a:avLst/>
            <a:gdLst>
              <a:gd name="T0" fmla="*/ 3 w 179"/>
              <a:gd name="T1" fmla="*/ 165 h 167"/>
              <a:gd name="T2" fmla="*/ 0 w 179"/>
              <a:gd name="T3" fmla="*/ 158 h 167"/>
              <a:gd name="T4" fmla="*/ 8 w 179"/>
              <a:gd name="T5" fmla="*/ 126 h 167"/>
              <a:gd name="T6" fmla="*/ 62 w 179"/>
              <a:gd name="T7" fmla="*/ 92 h 167"/>
              <a:gd name="T8" fmla="*/ 25 w 179"/>
              <a:gd name="T9" fmla="*/ 51 h 167"/>
              <a:gd name="T10" fmla="*/ 35 w 179"/>
              <a:gd name="T11" fmla="*/ 8 h 167"/>
              <a:gd name="T12" fmla="*/ 43 w 179"/>
              <a:gd name="T13" fmla="*/ 1 h 167"/>
              <a:gd name="T14" fmla="*/ 52 w 179"/>
              <a:gd name="T15" fmla="*/ 3 h 167"/>
              <a:gd name="T16" fmla="*/ 171 w 179"/>
              <a:gd name="T17" fmla="*/ 75 h 167"/>
              <a:gd name="T18" fmla="*/ 179 w 179"/>
              <a:gd name="T19" fmla="*/ 88 h 167"/>
              <a:gd name="T20" fmla="*/ 171 w 179"/>
              <a:gd name="T21" fmla="*/ 96 h 167"/>
              <a:gd name="T22" fmla="*/ 10 w 179"/>
              <a:gd name="T23" fmla="*/ 167 h 167"/>
              <a:gd name="T24" fmla="*/ 3 w 179"/>
              <a:gd name="T25" fmla="*/ 165 h 167"/>
              <a:gd name="T26" fmla="*/ 113 w 179"/>
              <a:gd name="T27" fmla="*/ 65 h 167"/>
              <a:gd name="T28" fmla="*/ 100 w 179"/>
              <a:gd name="T29" fmla="*/ 74 h 167"/>
              <a:gd name="T30" fmla="*/ 113 w 179"/>
              <a:gd name="T31" fmla="*/ 84 h 167"/>
              <a:gd name="T32" fmla="*/ 126 w 179"/>
              <a:gd name="T33" fmla="*/ 74 h 167"/>
              <a:gd name="T34" fmla="*/ 113 w 179"/>
              <a:gd name="T35" fmla="*/ 65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9" h="167">
                <a:moveTo>
                  <a:pt x="3" y="165"/>
                </a:moveTo>
                <a:cubicBezTo>
                  <a:pt x="0" y="162"/>
                  <a:pt x="0" y="158"/>
                  <a:pt x="0" y="158"/>
                </a:cubicBezTo>
                <a:cubicBezTo>
                  <a:pt x="8" y="126"/>
                  <a:pt x="8" y="126"/>
                  <a:pt x="8" y="126"/>
                </a:cubicBezTo>
                <a:cubicBezTo>
                  <a:pt x="8" y="126"/>
                  <a:pt x="58" y="115"/>
                  <a:pt x="62" y="92"/>
                </a:cubicBezTo>
                <a:cubicBezTo>
                  <a:pt x="66" y="71"/>
                  <a:pt x="25" y="51"/>
                  <a:pt x="25" y="51"/>
                </a:cubicBezTo>
                <a:cubicBezTo>
                  <a:pt x="35" y="8"/>
                  <a:pt x="35" y="8"/>
                  <a:pt x="35" y="8"/>
                </a:cubicBezTo>
                <a:cubicBezTo>
                  <a:pt x="35" y="8"/>
                  <a:pt x="37" y="3"/>
                  <a:pt x="43" y="1"/>
                </a:cubicBezTo>
                <a:cubicBezTo>
                  <a:pt x="47" y="0"/>
                  <a:pt x="52" y="3"/>
                  <a:pt x="52" y="3"/>
                </a:cubicBezTo>
                <a:cubicBezTo>
                  <a:pt x="171" y="75"/>
                  <a:pt x="171" y="75"/>
                  <a:pt x="171" y="75"/>
                </a:cubicBezTo>
                <a:cubicBezTo>
                  <a:pt x="171" y="75"/>
                  <a:pt x="179" y="80"/>
                  <a:pt x="179" y="88"/>
                </a:cubicBezTo>
                <a:cubicBezTo>
                  <a:pt x="179" y="93"/>
                  <a:pt x="171" y="96"/>
                  <a:pt x="171" y="96"/>
                </a:cubicBezTo>
                <a:cubicBezTo>
                  <a:pt x="10" y="167"/>
                  <a:pt x="10" y="167"/>
                  <a:pt x="10" y="167"/>
                </a:cubicBezTo>
                <a:cubicBezTo>
                  <a:pt x="10" y="167"/>
                  <a:pt x="5" y="167"/>
                  <a:pt x="3" y="165"/>
                </a:cubicBezTo>
                <a:close/>
                <a:moveTo>
                  <a:pt x="113" y="65"/>
                </a:moveTo>
                <a:cubicBezTo>
                  <a:pt x="106" y="65"/>
                  <a:pt x="100" y="69"/>
                  <a:pt x="100" y="74"/>
                </a:cubicBezTo>
                <a:cubicBezTo>
                  <a:pt x="100" y="80"/>
                  <a:pt x="106" y="84"/>
                  <a:pt x="113" y="84"/>
                </a:cubicBezTo>
                <a:cubicBezTo>
                  <a:pt x="120" y="84"/>
                  <a:pt x="126" y="80"/>
                  <a:pt x="126" y="74"/>
                </a:cubicBezTo>
                <a:cubicBezTo>
                  <a:pt x="126" y="69"/>
                  <a:pt x="120" y="65"/>
                  <a:pt x="113" y="65"/>
                </a:cubicBezTo>
                <a:close/>
              </a:path>
            </a:pathLst>
          </a:custGeom>
          <a:solidFill>
            <a:srgbClr val="D7706E"/>
          </a:solidFill>
          <a:ln>
            <a:noFill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B62822"/>
              </a:solidFill>
              <a:latin typeface="Arial" pitchFamily="34" charset="0"/>
            </a:endParaRPr>
          </a:p>
        </p:txBody>
      </p:sp>
      <p:sp>
        <p:nvSpPr>
          <p:cNvPr id="16" name="Freeform 17"/>
          <p:cNvSpPr/>
          <p:nvPr/>
        </p:nvSpPr>
        <p:spPr bwMode="auto">
          <a:xfrm>
            <a:off x="5539232" y="3834194"/>
            <a:ext cx="1763713" cy="1736725"/>
          </a:xfrm>
          <a:custGeom>
            <a:avLst/>
            <a:gdLst>
              <a:gd name="T0" fmla="*/ 145 w 145"/>
              <a:gd name="T1" fmla="*/ 74 h 143"/>
              <a:gd name="T2" fmla="*/ 133 w 145"/>
              <a:gd name="T3" fmla="*/ 88 h 143"/>
              <a:gd name="T4" fmla="*/ 8 w 145"/>
              <a:gd name="T5" fmla="*/ 143 h 143"/>
              <a:gd name="T6" fmla="*/ 2 w 145"/>
              <a:gd name="T7" fmla="*/ 141 h 143"/>
              <a:gd name="T8" fmla="*/ 0 w 145"/>
              <a:gd name="T9" fmla="*/ 135 h 143"/>
              <a:gd name="T10" fmla="*/ 6 w 145"/>
              <a:gd name="T11" fmla="*/ 108 h 143"/>
              <a:gd name="T12" fmla="*/ 50 w 145"/>
              <a:gd name="T13" fmla="*/ 73 h 143"/>
              <a:gd name="T14" fmla="*/ 21 w 145"/>
              <a:gd name="T15" fmla="*/ 44 h 143"/>
              <a:gd name="T16" fmla="*/ 29 w 145"/>
              <a:gd name="T17" fmla="*/ 8 h 143"/>
              <a:gd name="T18" fmla="*/ 36 w 145"/>
              <a:gd name="T19" fmla="*/ 1 h 143"/>
              <a:gd name="T20" fmla="*/ 44 w 145"/>
              <a:gd name="T21" fmla="*/ 3 h 143"/>
              <a:gd name="T22" fmla="*/ 138 w 145"/>
              <a:gd name="T23" fmla="*/ 61 h 143"/>
              <a:gd name="T24" fmla="*/ 145 w 145"/>
              <a:gd name="T25" fmla="*/ 7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D7706E"/>
          </a:solidFill>
          <a:ln>
            <a:noFill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B62822"/>
              </a:solidFill>
              <a:latin typeface="Arial" pitchFamily="34" charset="0"/>
            </a:endParaRPr>
          </a:p>
        </p:txBody>
      </p:sp>
      <p:sp>
        <p:nvSpPr>
          <p:cNvPr id="18" name="Freeform 18"/>
          <p:cNvSpPr/>
          <p:nvPr/>
        </p:nvSpPr>
        <p:spPr bwMode="auto">
          <a:xfrm>
            <a:off x="4443857" y="3992944"/>
            <a:ext cx="1543050" cy="1508125"/>
          </a:xfrm>
          <a:custGeom>
            <a:avLst/>
            <a:gdLst>
              <a:gd name="T0" fmla="*/ 127 w 127"/>
              <a:gd name="T1" fmla="*/ 64 h 124"/>
              <a:gd name="T2" fmla="*/ 117 w 127"/>
              <a:gd name="T3" fmla="*/ 76 h 124"/>
              <a:gd name="T4" fmla="*/ 8 w 127"/>
              <a:gd name="T5" fmla="*/ 124 h 124"/>
              <a:gd name="T6" fmla="*/ 2 w 127"/>
              <a:gd name="T7" fmla="*/ 123 h 124"/>
              <a:gd name="T8" fmla="*/ 1 w 127"/>
              <a:gd name="T9" fmla="*/ 118 h 124"/>
              <a:gd name="T10" fmla="*/ 6 w 127"/>
              <a:gd name="T11" fmla="*/ 94 h 124"/>
              <a:gd name="T12" fmla="*/ 39 w 127"/>
              <a:gd name="T13" fmla="*/ 62 h 124"/>
              <a:gd name="T14" fmla="*/ 19 w 127"/>
              <a:gd name="T15" fmla="*/ 38 h 124"/>
              <a:gd name="T16" fmla="*/ 26 w 127"/>
              <a:gd name="T17" fmla="*/ 6 h 124"/>
              <a:gd name="T18" fmla="*/ 32 w 127"/>
              <a:gd name="T19" fmla="*/ 1 h 124"/>
              <a:gd name="T20" fmla="*/ 39 w 127"/>
              <a:gd name="T21" fmla="*/ 2 h 124"/>
              <a:gd name="T22" fmla="*/ 121 w 127"/>
              <a:gd name="T23" fmla="*/ 52 h 124"/>
              <a:gd name="T24" fmla="*/ 127 w 127"/>
              <a:gd name="T25" fmla="*/ 6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7" h="124">
                <a:moveTo>
                  <a:pt x="127" y="64"/>
                </a:moveTo>
                <a:cubicBezTo>
                  <a:pt x="127" y="71"/>
                  <a:pt x="117" y="76"/>
                  <a:pt x="117" y="76"/>
                </a:cubicBezTo>
                <a:cubicBezTo>
                  <a:pt x="8" y="124"/>
                  <a:pt x="8" y="124"/>
                  <a:pt x="8" y="124"/>
                </a:cubicBezTo>
                <a:cubicBezTo>
                  <a:pt x="8" y="124"/>
                  <a:pt x="4" y="124"/>
                  <a:pt x="2" y="123"/>
                </a:cubicBezTo>
                <a:cubicBezTo>
                  <a:pt x="0" y="121"/>
                  <a:pt x="1" y="118"/>
                  <a:pt x="1" y="118"/>
                </a:cubicBezTo>
                <a:cubicBezTo>
                  <a:pt x="6" y="94"/>
                  <a:pt x="6" y="94"/>
                  <a:pt x="6" y="94"/>
                </a:cubicBezTo>
                <a:cubicBezTo>
                  <a:pt x="6" y="94"/>
                  <a:pt x="39" y="81"/>
                  <a:pt x="39" y="62"/>
                </a:cubicBezTo>
                <a:cubicBezTo>
                  <a:pt x="40" y="48"/>
                  <a:pt x="19" y="38"/>
                  <a:pt x="19" y="38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8" y="2"/>
                  <a:pt x="32" y="1"/>
                </a:cubicBezTo>
                <a:cubicBezTo>
                  <a:pt x="36" y="0"/>
                  <a:pt x="39" y="2"/>
                  <a:pt x="39" y="2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121" y="52"/>
                  <a:pt x="127" y="57"/>
                  <a:pt x="127" y="64"/>
                </a:cubicBezTo>
                <a:close/>
              </a:path>
            </a:pathLst>
          </a:custGeom>
          <a:solidFill>
            <a:srgbClr val="D7706E"/>
          </a:solidFill>
          <a:ln>
            <a:noFill/>
          </a:ln>
          <a:effectLst>
            <a:outerShdw dist="38100" dir="54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B62822"/>
              </a:solidFill>
              <a:latin typeface="Arial" pitchFamily="34" charset="0"/>
            </a:endParaRPr>
          </a:p>
        </p:txBody>
      </p:sp>
      <p:sp>
        <p:nvSpPr>
          <p:cNvPr id="19" name="Freeform 19"/>
          <p:cNvSpPr/>
          <p:nvPr/>
        </p:nvSpPr>
        <p:spPr bwMode="auto">
          <a:xfrm>
            <a:off x="3583432" y="4126294"/>
            <a:ext cx="1225550" cy="1239837"/>
          </a:xfrm>
          <a:custGeom>
            <a:avLst/>
            <a:gdLst>
              <a:gd name="T0" fmla="*/ 15 w 101"/>
              <a:gd name="T1" fmla="*/ 31 h 102"/>
              <a:gd name="T2" fmla="*/ 21 w 101"/>
              <a:gd name="T3" fmla="*/ 5 h 102"/>
              <a:gd name="T4" fmla="*/ 26 w 101"/>
              <a:gd name="T5" fmla="*/ 1 h 102"/>
              <a:gd name="T6" fmla="*/ 32 w 101"/>
              <a:gd name="T7" fmla="*/ 2 h 102"/>
              <a:gd name="T8" fmla="*/ 95 w 101"/>
              <a:gd name="T9" fmla="*/ 41 h 102"/>
              <a:gd name="T10" fmla="*/ 101 w 101"/>
              <a:gd name="T11" fmla="*/ 51 h 102"/>
              <a:gd name="T12" fmla="*/ 94 w 101"/>
              <a:gd name="T13" fmla="*/ 63 h 102"/>
              <a:gd name="T14" fmla="*/ 6 w 101"/>
              <a:gd name="T15" fmla="*/ 102 h 102"/>
              <a:gd name="T16" fmla="*/ 2 w 101"/>
              <a:gd name="T17" fmla="*/ 101 h 102"/>
              <a:gd name="T18" fmla="*/ 0 w 101"/>
              <a:gd name="T19" fmla="*/ 97 h 102"/>
              <a:gd name="T20" fmla="*/ 5 w 101"/>
              <a:gd name="T21" fmla="*/ 77 h 102"/>
              <a:gd name="T22" fmla="*/ 15 w 101"/>
              <a:gd name="T23" fmla="*/ 3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1" h="102">
                <a:moveTo>
                  <a:pt x="15" y="31"/>
                </a:move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2" y="2"/>
                  <a:pt x="26" y="1"/>
                </a:cubicBezTo>
                <a:cubicBezTo>
                  <a:pt x="29" y="0"/>
                  <a:pt x="32" y="2"/>
                  <a:pt x="32" y="2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1"/>
                  <a:pt x="101" y="46"/>
                  <a:pt x="101" y="51"/>
                </a:cubicBezTo>
                <a:cubicBezTo>
                  <a:pt x="101" y="60"/>
                  <a:pt x="94" y="63"/>
                  <a:pt x="94" y="63"/>
                </a:cubicBezTo>
                <a:cubicBezTo>
                  <a:pt x="6" y="102"/>
                  <a:pt x="6" y="102"/>
                  <a:pt x="6" y="102"/>
                </a:cubicBezTo>
                <a:cubicBezTo>
                  <a:pt x="6" y="102"/>
                  <a:pt x="3" y="102"/>
                  <a:pt x="2" y="101"/>
                </a:cubicBezTo>
                <a:cubicBezTo>
                  <a:pt x="0" y="99"/>
                  <a:pt x="0" y="97"/>
                  <a:pt x="0" y="97"/>
                </a:cubicBezTo>
                <a:cubicBezTo>
                  <a:pt x="5" y="77"/>
                  <a:pt x="5" y="77"/>
                  <a:pt x="5" y="77"/>
                </a:cubicBezTo>
                <a:lnTo>
                  <a:pt x="15" y="31"/>
                </a:lnTo>
                <a:close/>
              </a:path>
            </a:pathLst>
          </a:custGeom>
          <a:solidFill>
            <a:srgbClr val="D7706E"/>
          </a:solidFill>
          <a:ln>
            <a:noFill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 kern="0">
              <a:solidFill>
                <a:srgbClr val="B62822"/>
              </a:solidFill>
              <a:latin typeface="Arial" pitchFamily="34" charset="0"/>
            </a:endParaRPr>
          </a:p>
        </p:txBody>
      </p:sp>
      <p:sp>
        <p:nvSpPr>
          <p:cNvPr id="20" name="任意多边形 10"/>
          <p:cNvSpPr/>
          <p:nvPr/>
        </p:nvSpPr>
        <p:spPr bwMode="auto">
          <a:xfrm>
            <a:off x="8319135" y="4027805"/>
            <a:ext cx="3036570" cy="341630"/>
          </a:xfrm>
          <a:custGeom>
            <a:avLst/>
            <a:gdLst>
              <a:gd name="T0" fmla="*/ 0 w 1600200"/>
              <a:gd name="T1" fmla="*/ 552450 h 552450"/>
              <a:gd name="T2" fmla="*/ 171450 w 1600200"/>
              <a:gd name="T3" fmla="*/ 0 h 552450"/>
              <a:gd name="T4" fmla="*/ 1600200 w 1600200"/>
              <a:gd name="T5" fmla="*/ 0 h 552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B62822"/>
              </a:solidFill>
              <a:latin typeface="Arial" pitchFamily="34" charset="0"/>
            </a:endParaRPr>
          </a:p>
        </p:txBody>
      </p:sp>
      <p:sp>
        <p:nvSpPr>
          <p:cNvPr id="21" name="任意多边形 15"/>
          <p:cNvSpPr/>
          <p:nvPr/>
        </p:nvSpPr>
        <p:spPr bwMode="auto">
          <a:xfrm flipH="1">
            <a:off x="878840" y="4395470"/>
            <a:ext cx="3037840" cy="342265"/>
          </a:xfrm>
          <a:custGeom>
            <a:avLst/>
            <a:gdLst>
              <a:gd name="T0" fmla="*/ 0 w 1600200"/>
              <a:gd name="T1" fmla="*/ 552450 h 552450"/>
              <a:gd name="T2" fmla="*/ 171450 w 1600200"/>
              <a:gd name="T3" fmla="*/ 0 h 552450"/>
              <a:gd name="T4" fmla="*/ 1600200 w 1600200"/>
              <a:gd name="T5" fmla="*/ 0 h 552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B62822"/>
              </a:solidFill>
              <a:latin typeface="Arial" pitchFamily="34" charset="0"/>
            </a:endParaRPr>
          </a:p>
        </p:txBody>
      </p:sp>
      <p:sp>
        <p:nvSpPr>
          <p:cNvPr id="22" name="任意多边形 22"/>
          <p:cNvSpPr/>
          <p:nvPr/>
        </p:nvSpPr>
        <p:spPr bwMode="auto">
          <a:xfrm>
            <a:off x="6422390" y="3193415"/>
            <a:ext cx="800735" cy="1193800"/>
          </a:xfrm>
          <a:custGeom>
            <a:avLst/>
            <a:gdLst>
              <a:gd name="T0" fmla="*/ 0 w 647700"/>
              <a:gd name="T1" fmla="*/ 965200 h 965200"/>
              <a:gd name="T2" fmla="*/ 101600 w 647700"/>
              <a:gd name="T3" fmla="*/ 520700 h 965200"/>
              <a:gd name="T4" fmla="*/ 647700 w 647700"/>
              <a:gd name="T5" fmla="*/ 0 h 965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B62822"/>
              </a:solidFill>
              <a:latin typeface="Arial" pitchFamily="34" charset="0"/>
            </a:endParaRPr>
          </a:p>
        </p:txBody>
      </p:sp>
      <p:sp>
        <p:nvSpPr>
          <p:cNvPr id="24" name="任意多边形 29"/>
          <p:cNvSpPr/>
          <p:nvPr/>
        </p:nvSpPr>
        <p:spPr bwMode="auto">
          <a:xfrm flipH="1">
            <a:off x="4382770" y="3186430"/>
            <a:ext cx="800735" cy="1193800"/>
          </a:xfrm>
          <a:custGeom>
            <a:avLst/>
            <a:gdLst>
              <a:gd name="T0" fmla="*/ 0 w 647700"/>
              <a:gd name="T1" fmla="*/ 965200 h 965200"/>
              <a:gd name="T2" fmla="*/ 101600 w 647700"/>
              <a:gd name="T3" fmla="*/ 520700 h 965200"/>
              <a:gd name="T4" fmla="*/ 647700 w 647700"/>
              <a:gd name="T5" fmla="*/ 0 h 965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B62822"/>
              </a:solidFill>
              <a:latin typeface="Arial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816975" y="3193415"/>
            <a:ext cx="2320925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  <a:sym typeface="宋体" pitchFamily="2" charset="-122"/>
              </a:rPr>
              <a:t>Click here to add a brief section of this section. This template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255385" y="2404110"/>
            <a:ext cx="2320925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  <a:sym typeface="宋体" pitchFamily="2" charset="-122"/>
              </a:rPr>
              <a:t>Click here to add a brief section of this section. This template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687320" y="2404110"/>
            <a:ext cx="2320925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  <a:sym typeface="宋体" pitchFamily="2" charset="-122"/>
              </a:rPr>
              <a:t>Click here to add a brief section of this section. This template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169670" y="3475990"/>
            <a:ext cx="2320925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  <a:sym typeface="宋体" pitchFamily="2" charset="-122"/>
              </a:rPr>
              <a:t>Click here to add a brief section of this section. This template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:a14="http://schemas.microsoft.com/office/drawing/2010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30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34925" y="56515"/>
            <a:ext cx="12292330" cy="6711315"/>
            <a:chOff x="-55" y="89"/>
            <a:chExt cx="19358" cy="10569"/>
          </a:xfrm>
        </p:grpSpPr>
        <p:pic>
          <p:nvPicPr>
            <p:cNvPr id="6" name="图片 5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 flipH="1">
              <a:off x="-55" y="89"/>
              <a:ext cx="2515" cy="1145"/>
            </a:xfrm>
            <a:prstGeom prst="rect">
              <a:avLst/>
            </a:prstGeom>
          </p:spPr>
        </p:pic>
        <p:cxnSp>
          <p:nvCxnSpPr>
            <p:cNvPr id="2" name="直接连接符 1"/>
            <p:cNvCxnSpPr/>
            <p:nvPr/>
          </p:nvCxnSpPr>
          <p:spPr>
            <a:xfrm>
              <a:off x="2314" y="331"/>
              <a:ext cx="14665" cy="0"/>
            </a:xfrm>
            <a:prstGeom prst="line">
              <a:avLst/>
            </a:prstGeom>
            <a:ln w="6350"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图片 2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>
              <a:off x="16789" y="89"/>
              <a:ext cx="2515" cy="1145"/>
            </a:xfrm>
            <a:prstGeom prst="rect">
              <a:avLst/>
            </a:prstGeom>
          </p:spPr>
        </p:pic>
        <p:pic>
          <p:nvPicPr>
            <p:cNvPr id="4" name="图片 3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 flipV="1">
              <a:off x="16789" y="9514"/>
              <a:ext cx="2515" cy="1145"/>
            </a:xfrm>
            <a:prstGeom prst="rect">
              <a:avLst/>
            </a:prstGeom>
          </p:spPr>
        </p:pic>
        <p:pic>
          <p:nvPicPr>
            <p:cNvPr id="5" name="图片 4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 flipH="1" flipV="1">
              <a:off x="-55" y="9514"/>
              <a:ext cx="2515" cy="1145"/>
            </a:xfrm>
            <a:prstGeom prst="rect">
              <a:avLst/>
            </a:prstGeom>
          </p:spPr>
        </p:pic>
        <p:cxnSp>
          <p:nvCxnSpPr>
            <p:cNvPr id="7" name="直接连接符 6"/>
            <p:cNvCxnSpPr/>
            <p:nvPr/>
          </p:nvCxnSpPr>
          <p:spPr>
            <a:xfrm>
              <a:off x="2314" y="10409"/>
              <a:ext cx="14665" cy="0"/>
            </a:xfrm>
            <a:prstGeom prst="line">
              <a:avLst/>
            </a:prstGeom>
            <a:ln w="6350"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531" y="1181"/>
              <a:ext cx="0" cy="8331"/>
            </a:xfrm>
            <a:prstGeom prst="line">
              <a:avLst/>
            </a:prstGeom>
            <a:ln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18697" y="1183"/>
              <a:ext cx="0" cy="8331"/>
            </a:xfrm>
            <a:prstGeom prst="line">
              <a:avLst/>
            </a:prstGeom>
            <a:ln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2657709" y="542387"/>
            <a:ext cx="6935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幼圆" charset="-122"/>
                <a:ea typeface="幼圆" charset="-122"/>
              </a:rPr>
              <a:t>Please enter the desired title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5406390" y="1145540"/>
            <a:ext cx="1438275" cy="0"/>
          </a:xfrm>
          <a:prstGeom prst="line">
            <a:avLst/>
          </a:prstGeom>
          <a:ln w="12700">
            <a:solidFill>
              <a:srgbClr val="B894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 flipV="1">
            <a:off x="327660" y="3597910"/>
            <a:ext cx="11536045" cy="76200"/>
          </a:xfrm>
          <a:prstGeom prst="rect">
            <a:avLst/>
          </a:prstGeom>
          <a:solidFill>
            <a:srgbClr val="9F7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35042"/>
              </a:solidFill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1225550" y="2604135"/>
            <a:ext cx="720090" cy="1026160"/>
            <a:chOff x="9352099" y="1524874"/>
            <a:chExt cx="1336675" cy="1905000"/>
          </a:xfrm>
          <a:solidFill>
            <a:schemeClr val="tx1"/>
          </a:solidFill>
        </p:grpSpPr>
        <p:sp>
          <p:nvSpPr>
            <p:cNvPr id="46" name="KSO_Shape"/>
            <p:cNvSpPr/>
            <p:nvPr/>
          </p:nvSpPr>
          <p:spPr>
            <a:xfrm>
              <a:off x="9352099" y="1524874"/>
              <a:ext cx="1336675" cy="1905000"/>
            </a:xfrm>
            <a:custGeom>
              <a:avLst/>
              <a:gdLst>
                <a:gd name="connsiteX0" fmla="*/ 586581 w 1173161"/>
                <a:gd name="connsiteY0" fmla="*/ 0 h 1672438"/>
                <a:gd name="connsiteX1" fmla="*/ 1001356 w 1173161"/>
                <a:gd name="connsiteY1" fmla="*/ 171806 h 1672438"/>
                <a:gd name="connsiteX2" fmla="*/ 1001356 w 1173161"/>
                <a:gd name="connsiteY2" fmla="*/ 1001357 h 1672438"/>
                <a:gd name="connsiteX3" fmla="*/ 586581 w 1173161"/>
                <a:gd name="connsiteY3" fmla="*/ 1672438 h 1672438"/>
                <a:gd name="connsiteX4" fmla="*/ 171805 w 1173161"/>
                <a:gd name="connsiteY4" fmla="*/ 1001357 h 1672438"/>
                <a:gd name="connsiteX5" fmla="*/ 171805 w 1173161"/>
                <a:gd name="connsiteY5" fmla="*/ 171806 h 1672438"/>
                <a:gd name="connsiteX6" fmla="*/ 586581 w 1173161"/>
                <a:gd name="connsiteY6" fmla="*/ 0 h 167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3161" h="1672438">
                  <a:moveTo>
                    <a:pt x="586581" y="0"/>
                  </a:moveTo>
                  <a:cubicBezTo>
                    <a:pt x="736700" y="0"/>
                    <a:pt x="886819" y="57269"/>
                    <a:pt x="1001356" y="171806"/>
                  </a:cubicBezTo>
                  <a:cubicBezTo>
                    <a:pt x="1230430" y="400880"/>
                    <a:pt x="1230430" y="772282"/>
                    <a:pt x="1001356" y="1001357"/>
                  </a:cubicBezTo>
                  <a:cubicBezTo>
                    <a:pt x="820380" y="1182333"/>
                    <a:pt x="682121" y="1406027"/>
                    <a:pt x="586581" y="1672438"/>
                  </a:cubicBezTo>
                  <a:cubicBezTo>
                    <a:pt x="491040" y="1406027"/>
                    <a:pt x="352782" y="1182333"/>
                    <a:pt x="171805" y="1001357"/>
                  </a:cubicBezTo>
                  <a:cubicBezTo>
                    <a:pt x="-57269" y="772282"/>
                    <a:pt x="-57269" y="400880"/>
                    <a:pt x="171805" y="171806"/>
                  </a:cubicBezTo>
                  <a:cubicBezTo>
                    <a:pt x="286343" y="57269"/>
                    <a:pt x="436462" y="0"/>
                    <a:pt x="586581" y="0"/>
                  </a:cubicBezTo>
                  <a:close/>
                </a:path>
              </a:pathLst>
            </a:custGeom>
            <a:solidFill>
              <a:srgbClr val="9F79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57600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635042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9480376" y="1655142"/>
              <a:ext cx="1080120" cy="1080120"/>
            </a:xfrm>
            <a:prstGeom prst="ellipse">
              <a:avLst/>
            </a:prstGeom>
            <a:solidFill>
              <a:srgbClr val="ECE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35042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979160" y="2611120"/>
            <a:ext cx="720090" cy="1026160"/>
            <a:chOff x="9352099" y="1524874"/>
            <a:chExt cx="1336675" cy="1905000"/>
          </a:xfrm>
          <a:solidFill>
            <a:schemeClr val="tx1"/>
          </a:solidFill>
        </p:grpSpPr>
        <p:sp>
          <p:nvSpPr>
            <p:cNvPr id="49" name="KSO_Shape"/>
            <p:cNvSpPr/>
            <p:nvPr/>
          </p:nvSpPr>
          <p:spPr>
            <a:xfrm>
              <a:off x="9352099" y="1524874"/>
              <a:ext cx="1336675" cy="1905000"/>
            </a:xfrm>
            <a:custGeom>
              <a:avLst/>
              <a:gdLst>
                <a:gd name="connsiteX0" fmla="*/ 586581 w 1173161"/>
                <a:gd name="connsiteY0" fmla="*/ 0 h 1672438"/>
                <a:gd name="connsiteX1" fmla="*/ 1001356 w 1173161"/>
                <a:gd name="connsiteY1" fmla="*/ 171806 h 1672438"/>
                <a:gd name="connsiteX2" fmla="*/ 1001356 w 1173161"/>
                <a:gd name="connsiteY2" fmla="*/ 1001357 h 1672438"/>
                <a:gd name="connsiteX3" fmla="*/ 586581 w 1173161"/>
                <a:gd name="connsiteY3" fmla="*/ 1672438 h 1672438"/>
                <a:gd name="connsiteX4" fmla="*/ 171805 w 1173161"/>
                <a:gd name="connsiteY4" fmla="*/ 1001357 h 1672438"/>
                <a:gd name="connsiteX5" fmla="*/ 171805 w 1173161"/>
                <a:gd name="connsiteY5" fmla="*/ 171806 h 1672438"/>
                <a:gd name="connsiteX6" fmla="*/ 586581 w 1173161"/>
                <a:gd name="connsiteY6" fmla="*/ 0 h 167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3161" h="1672438">
                  <a:moveTo>
                    <a:pt x="586581" y="0"/>
                  </a:moveTo>
                  <a:cubicBezTo>
                    <a:pt x="736700" y="0"/>
                    <a:pt x="886819" y="57269"/>
                    <a:pt x="1001356" y="171806"/>
                  </a:cubicBezTo>
                  <a:cubicBezTo>
                    <a:pt x="1230430" y="400880"/>
                    <a:pt x="1230430" y="772282"/>
                    <a:pt x="1001356" y="1001357"/>
                  </a:cubicBezTo>
                  <a:cubicBezTo>
                    <a:pt x="820380" y="1182333"/>
                    <a:pt x="682121" y="1406027"/>
                    <a:pt x="586581" y="1672438"/>
                  </a:cubicBezTo>
                  <a:cubicBezTo>
                    <a:pt x="491040" y="1406027"/>
                    <a:pt x="352782" y="1182333"/>
                    <a:pt x="171805" y="1001357"/>
                  </a:cubicBezTo>
                  <a:cubicBezTo>
                    <a:pt x="-57269" y="772282"/>
                    <a:pt x="-57269" y="400880"/>
                    <a:pt x="171805" y="171806"/>
                  </a:cubicBezTo>
                  <a:cubicBezTo>
                    <a:pt x="286343" y="57269"/>
                    <a:pt x="436462" y="0"/>
                    <a:pt x="586581" y="0"/>
                  </a:cubicBezTo>
                  <a:close/>
                </a:path>
              </a:pathLst>
            </a:custGeom>
            <a:solidFill>
              <a:srgbClr val="D77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57600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635042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9480376" y="1655142"/>
              <a:ext cx="1080120" cy="1080120"/>
            </a:xfrm>
            <a:prstGeom prst="ellipse">
              <a:avLst/>
            </a:prstGeom>
            <a:solidFill>
              <a:srgbClr val="ECE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35042"/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113395" y="2604135"/>
            <a:ext cx="720090" cy="1026160"/>
            <a:chOff x="9352099" y="1524874"/>
            <a:chExt cx="1336675" cy="1905000"/>
          </a:xfrm>
          <a:solidFill>
            <a:srgbClr val="635042"/>
          </a:solidFill>
        </p:grpSpPr>
        <p:sp>
          <p:nvSpPr>
            <p:cNvPr id="52" name="KSO_Shape"/>
            <p:cNvSpPr/>
            <p:nvPr/>
          </p:nvSpPr>
          <p:spPr>
            <a:xfrm>
              <a:off x="9352099" y="1524874"/>
              <a:ext cx="1336675" cy="1905000"/>
            </a:xfrm>
            <a:custGeom>
              <a:avLst/>
              <a:gdLst>
                <a:gd name="connsiteX0" fmla="*/ 586581 w 1173161"/>
                <a:gd name="connsiteY0" fmla="*/ 0 h 1672438"/>
                <a:gd name="connsiteX1" fmla="*/ 1001356 w 1173161"/>
                <a:gd name="connsiteY1" fmla="*/ 171806 h 1672438"/>
                <a:gd name="connsiteX2" fmla="*/ 1001356 w 1173161"/>
                <a:gd name="connsiteY2" fmla="*/ 1001357 h 1672438"/>
                <a:gd name="connsiteX3" fmla="*/ 586581 w 1173161"/>
                <a:gd name="connsiteY3" fmla="*/ 1672438 h 1672438"/>
                <a:gd name="connsiteX4" fmla="*/ 171805 w 1173161"/>
                <a:gd name="connsiteY4" fmla="*/ 1001357 h 1672438"/>
                <a:gd name="connsiteX5" fmla="*/ 171805 w 1173161"/>
                <a:gd name="connsiteY5" fmla="*/ 171806 h 1672438"/>
                <a:gd name="connsiteX6" fmla="*/ 586581 w 1173161"/>
                <a:gd name="connsiteY6" fmla="*/ 0 h 167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3161" h="1672438">
                  <a:moveTo>
                    <a:pt x="586581" y="0"/>
                  </a:moveTo>
                  <a:cubicBezTo>
                    <a:pt x="736700" y="0"/>
                    <a:pt x="886819" y="57269"/>
                    <a:pt x="1001356" y="171806"/>
                  </a:cubicBezTo>
                  <a:cubicBezTo>
                    <a:pt x="1230430" y="400880"/>
                    <a:pt x="1230430" y="772282"/>
                    <a:pt x="1001356" y="1001357"/>
                  </a:cubicBezTo>
                  <a:cubicBezTo>
                    <a:pt x="820380" y="1182333"/>
                    <a:pt x="682121" y="1406027"/>
                    <a:pt x="586581" y="1672438"/>
                  </a:cubicBezTo>
                  <a:cubicBezTo>
                    <a:pt x="491040" y="1406027"/>
                    <a:pt x="352782" y="1182333"/>
                    <a:pt x="171805" y="1001357"/>
                  </a:cubicBezTo>
                  <a:cubicBezTo>
                    <a:pt x="-57269" y="772282"/>
                    <a:pt x="-57269" y="400880"/>
                    <a:pt x="171805" y="171806"/>
                  </a:cubicBezTo>
                  <a:cubicBezTo>
                    <a:pt x="286343" y="57269"/>
                    <a:pt x="436462" y="0"/>
                    <a:pt x="586581" y="0"/>
                  </a:cubicBezTo>
                  <a:close/>
                </a:path>
              </a:pathLst>
            </a:custGeom>
            <a:solidFill>
              <a:srgbClr val="D77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57600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635042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9480376" y="1655142"/>
              <a:ext cx="1080120" cy="1080120"/>
            </a:xfrm>
            <a:prstGeom prst="ellipse">
              <a:avLst/>
            </a:prstGeom>
            <a:solidFill>
              <a:srgbClr val="ECE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35042"/>
                </a:solidFill>
              </a:endParaRPr>
            </a:p>
          </p:txBody>
        </p:sp>
      </p:grpSp>
      <p:sp>
        <p:nvSpPr>
          <p:cNvPr id="77" name="KSO_Shape"/>
          <p:cNvSpPr/>
          <p:nvPr/>
        </p:nvSpPr>
        <p:spPr bwMode="auto">
          <a:xfrm>
            <a:off x="8318793" y="2808384"/>
            <a:ext cx="350470" cy="313671"/>
          </a:xfrm>
          <a:custGeom>
            <a:avLst/>
            <a:gdLst>
              <a:gd name="T0" fmla="*/ 1480360 w 1992313"/>
              <a:gd name="T1" fmla="*/ 1334906 h 1782762"/>
              <a:gd name="T2" fmla="*/ 777324 w 1992313"/>
              <a:gd name="T3" fmla="*/ 842810 h 1782762"/>
              <a:gd name="T4" fmla="*/ 755742 w 1992313"/>
              <a:gd name="T5" fmla="*/ 902270 h 1782762"/>
              <a:gd name="T6" fmla="*/ 812160 w 1992313"/>
              <a:gd name="T7" fmla="*/ 945068 h 1782762"/>
              <a:gd name="T8" fmla="*/ 870093 w 1992313"/>
              <a:gd name="T9" fmla="*/ 974229 h 1782762"/>
              <a:gd name="T10" fmla="*/ 849647 w 1992313"/>
              <a:gd name="T11" fmla="*/ 997711 h 1782762"/>
              <a:gd name="T12" fmla="*/ 766722 w 1992313"/>
              <a:gd name="T13" fmla="*/ 1032554 h 1782762"/>
              <a:gd name="T14" fmla="*/ 880696 w 1992313"/>
              <a:gd name="T15" fmla="*/ 1031039 h 1782762"/>
              <a:gd name="T16" fmla="*/ 929162 w 1992313"/>
              <a:gd name="T17" fmla="*/ 978775 h 1782762"/>
              <a:gd name="T18" fmla="*/ 902657 w 1992313"/>
              <a:gd name="T19" fmla="*/ 923858 h 1782762"/>
              <a:gd name="T20" fmla="*/ 817461 w 1992313"/>
              <a:gd name="T21" fmla="*/ 890909 h 1782762"/>
              <a:gd name="T22" fmla="*/ 821247 w 1992313"/>
              <a:gd name="T23" fmla="*/ 866291 h 1782762"/>
              <a:gd name="T24" fmla="*/ 892055 w 1992313"/>
              <a:gd name="T25" fmla="*/ 865155 h 1782762"/>
              <a:gd name="T26" fmla="*/ 840937 w 1992313"/>
              <a:gd name="T27" fmla="*/ 756080 h 1782762"/>
              <a:gd name="T28" fmla="*/ 936735 w 1992313"/>
              <a:gd name="T29" fmla="*/ 784106 h 1782762"/>
              <a:gd name="T30" fmla="*/ 1000348 w 1992313"/>
              <a:gd name="T31" fmla="*/ 859852 h 1782762"/>
              <a:gd name="T32" fmla="*/ 1012086 w 1992313"/>
              <a:gd name="T33" fmla="*/ 962489 h 1782762"/>
              <a:gd name="T34" fmla="*/ 966649 w 1992313"/>
              <a:gd name="T35" fmla="*/ 1050355 h 1782762"/>
              <a:gd name="T36" fmla="*/ 880317 w 1992313"/>
              <a:gd name="T37" fmla="*/ 1099590 h 1782762"/>
              <a:gd name="T38" fmla="*/ 778839 w 1992313"/>
              <a:gd name="T39" fmla="*/ 1090879 h 1782762"/>
              <a:gd name="T40" fmla="*/ 701973 w 1992313"/>
              <a:gd name="T41" fmla="*/ 1029146 h 1782762"/>
              <a:gd name="T42" fmla="*/ 670924 w 1992313"/>
              <a:gd name="T43" fmla="*/ 931811 h 1782762"/>
              <a:gd name="T44" fmla="*/ 698944 w 1992313"/>
              <a:gd name="T45" fmla="*/ 834856 h 1782762"/>
              <a:gd name="T46" fmla="*/ 773538 w 1992313"/>
              <a:gd name="T47" fmla="*/ 770472 h 1782762"/>
              <a:gd name="T48" fmla="*/ 302826 w 1992313"/>
              <a:gd name="T49" fmla="*/ 770123 h 1782762"/>
              <a:gd name="T50" fmla="*/ 250079 w 1992313"/>
              <a:gd name="T51" fmla="*/ 823262 h 1782762"/>
              <a:gd name="T52" fmla="*/ 1360063 w 1992313"/>
              <a:gd name="T53" fmla="*/ 1373621 h 1782762"/>
              <a:gd name="T54" fmla="*/ 255391 w 1992313"/>
              <a:gd name="T55" fmla="*/ 739379 h 1782762"/>
              <a:gd name="T56" fmla="*/ 179495 w 1992313"/>
              <a:gd name="T57" fmla="*/ 791379 h 1782762"/>
              <a:gd name="T58" fmla="*/ 260704 w 1992313"/>
              <a:gd name="T59" fmla="*/ 770883 h 1782762"/>
              <a:gd name="T60" fmla="*/ 1259501 w 1992313"/>
              <a:gd name="T61" fmla="*/ 693073 h 1782762"/>
              <a:gd name="T62" fmla="*/ 1323254 w 1992313"/>
              <a:gd name="T63" fmla="*/ 734065 h 1782762"/>
              <a:gd name="T64" fmla="*/ 1313767 w 1992313"/>
              <a:gd name="T65" fmla="*/ 708635 h 1782762"/>
              <a:gd name="T66" fmla="*/ 1671823 w 1992313"/>
              <a:gd name="T67" fmla="*/ 580731 h 1782762"/>
              <a:gd name="T68" fmla="*/ 1300152 w 1992313"/>
              <a:gd name="T69" fmla="*/ 459757 h 1782762"/>
              <a:gd name="T70" fmla="*/ 1369186 w 1992313"/>
              <a:gd name="T71" fmla="*/ 490264 h 1782762"/>
              <a:gd name="T72" fmla="*/ 1365773 w 1992313"/>
              <a:gd name="T73" fmla="*/ 546702 h 1782762"/>
              <a:gd name="T74" fmla="*/ 1289153 w 1992313"/>
              <a:gd name="T75" fmla="*/ 495603 h 1782762"/>
              <a:gd name="T76" fmla="*/ 1610522 w 1992313"/>
              <a:gd name="T77" fmla="*/ 522352 h 1782762"/>
              <a:gd name="T78" fmla="*/ 1661372 w 1992313"/>
              <a:gd name="T79" fmla="*/ 590467 h 1782762"/>
              <a:gd name="T80" fmla="*/ 1645813 w 1992313"/>
              <a:gd name="T81" fmla="*/ 666905 h 1782762"/>
              <a:gd name="T82" fmla="*/ 1583198 w 1992313"/>
              <a:gd name="T83" fmla="*/ 580628 h 1782762"/>
              <a:gd name="T84" fmla="*/ 1418883 w 1992313"/>
              <a:gd name="T85" fmla="*/ 352230 h 1782762"/>
              <a:gd name="T86" fmla="*/ 1657577 w 1992313"/>
              <a:gd name="T87" fmla="*/ 661570 h 1782762"/>
              <a:gd name="T88" fmla="*/ 1835935 w 1992313"/>
              <a:gd name="T89" fmla="*/ 1529999 h 1782762"/>
              <a:gd name="T90" fmla="*/ 201126 w 1992313"/>
              <a:gd name="T91" fmla="*/ 1596801 h 1782762"/>
              <a:gd name="T92" fmla="*/ 69825 w 1992313"/>
              <a:gd name="T93" fmla="*/ 1517094 h 1782762"/>
              <a:gd name="T94" fmla="*/ 3036 w 1992313"/>
              <a:gd name="T95" fmla="*/ 1378176 h 1782762"/>
              <a:gd name="T96" fmla="*/ 20492 w 1992313"/>
              <a:gd name="T97" fmla="*/ 674854 h 1782762"/>
              <a:gd name="T98" fmla="*/ 120295 w 1992313"/>
              <a:gd name="T99" fmla="*/ 684723 h 1782762"/>
              <a:gd name="T100" fmla="*/ 1387766 w 1992313"/>
              <a:gd name="T101" fmla="*/ 593629 h 1782762"/>
              <a:gd name="T102" fmla="*/ 1405601 w 1992313"/>
              <a:gd name="T103" fmla="*/ 464200 h 1782762"/>
              <a:gd name="T104" fmla="*/ 1320597 w 1992313"/>
              <a:gd name="T105" fmla="*/ 449397 h 1782762"/>
              <a:gd name="T106" fmla="*/ 188223 w 1992313"/>
              <a:gd name="T107" fmla="*/ 615263 h 1782762"/>
              <a:gd name="T108" fmla="*/ 909738 w 1992313"/>
              <a:gd name="T109" fmla="*/ 11766 h 1782762"/>
              <a:gd name="T110" fmla="*/ 926430 w 1992313"/>
              <a:gd name="T111" fmla="*/ 97167 h 1782762"/>
              <a:gd name="T112" fmla="*/ 825138 w 1992313"/>
              <a:gd name="T113" fmla="*/ 69839 h 1782762"/>
              <a:gd name="T114" fmla="*/ 721189 w 1992313"/>
              <a:gd name="T115" fmla="*/ 101342 h 1782762"/>
              <a:gd name="T116" fmla="*/ 7588 w 1992313"/>
              <a:gd name="T117" fmla="*/ 631206 h 1782762"/>
              <a:gd name="T118" fmla="*/ 37938 w 1992313"/>
              <a:gd name="T119" fmla="*/ 538214 h 1782762"/>
              <a:gd name="T120" fmla="*/ 729915 w 1992313"/>
              <a:gd name="T121" fmla="*/ 18219 h 17827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992313" h="1782762">
                <a:moveTo>
                  <a:pt x="1548210" y="1637903"/>
                </a:moveTo>
                <a:lnTo>
                  <a:pt x="1548210" y="1743472"/>
                </a:lnTo>
                <a:lnTo>
                  <a:pt x="1945879" y="1743472"/>
                </a:lnTo>
                <a:lnTo>
                  <a:pt x="1945879" y="1637903"/>
                </a:lnTo>
                <a:lnTo>
                  <a:pt x="1548210" y="1637903"/>
                </a:lnTo>
                <a:close/>
                <a:moveTo>
                  <a:pt x="1476772" y="1456531"/>
                </a:moveTo>
                <a:lnTo>
                  <a:pt x="1476772" y="1558528"/>
                </a:lnTo>
                <a:lnTo>
                  <a:pt x="1876426" y="1558528"/>
                </a:lnTo>
                <a:lnTo>
                  <a:pt x="1876426" y="1456531"/>
                </a:lnTo>
                <a:lnTo>
                  <a:pt x="1476772" y="1456531"/>
                </a:lnTo>
                <a:close/>
                <a:moveTo>
                  <a:pt x="1548210" y="1291828"/>
                </a:moveTo>
                <a:lnTo>
                  <a:pt x="1548210" y="1395809"/>
                </a:lnTo>
                <a:lnTo>
                  <a:pt x="1948657" y="1395809"/>
                </a:lnTo>
                <a:lnTo>
                  <a:pt x="1948657" y="1291828"/>
                </a:lnTo>
                <a:lnTo>
                  <a:pt x="1548210" y="1291828"/>
                </a:lnTo>
                <a:close/>
                <a:moveTo>
                  <a:pt x="890173" y="826612"/>
                </a:moveTo>
                <a:lnTo>
                  <a:pt x="850176" y="829384"/>
                </a:lnTo>
                <a:lnTo>
                  <a:pt x="852948" y="863441"/>
                </a:lnTo>
                <a:lnTo>
                  <a:pt x="845028" y="865421"/>
                </a:lnTo>
                <a:lnTo>
                  <a:pt x="837504" y="867797"/>
                </a:lnTo>
                <a:lnTo>
                  <a:pt x="830376" y="870965"/>
                </a:lnTo>
                <a:lnTo>
                  <a:pt x="824040" y="873737"/>
                </a:lnTo>
                <a:lnTo>
                  <a:pt x="818496" y="877698"/>
                </a:lnTo>
                <a:lnTo>
                  <a:pt x="812952" y="881262"/>
                </a:lnTo>
                <a:lnTo>
                  <a:pt x="808200" y="885222"/>
                </a:lnTo>
                <a:lnTo>
                  <a:pt x="803448" y="889182"/>
                </a:lnTo>
                <a:lnTo>
                  <a:pt x="799884" y="893934"/>
                </a:lnTo>
                <a:lnTo>
                  <a:pt x="796320" y="899082"/>
                </a:lnTo>
                <a:lnTo>
                  <a:pt x="793944" y="904230"/>
                </a:lnTo>
                <a:lnTo>
                  <a:pt x="791568" y="908982"/>
                </a:lnTo>
                <a:lnTo>
                  <a:pt x="789984" y="914527"/>
                </a:lnTo>
                <a:lnTo>
                  <a:pt x="788796" y="920071"/>
                </a:lnTo>
                <a:lnTo>
                  <a:pt x="788400" y="926011"/>
                </a:lnTo>
                <a:lnTo>
                  <a:pt x="788400" y="931555"/>
                </a:lnTo>
                <a:lnTo>
                  <a:pt x="789192" y="937891"/>
                </a:lnTo>
                <a:lnTo>
                  <a:pt x="790380" y="943435"/>
                </a:lnTo>
                <a:lnTo>
                  <a:pt x="792756" y="948979"/>
                </a:lnTo>
                <a:lnTo>
                  <a:pt x="795132" y="954524"/>
                </a:lnTo>
                <a:lnTo>
                  <a:pt x="798696" y="959276"/>
                </a:lnTo>
                <a:lnTo>
                  <a:pt x="802260" y="963236"/>
                </a:lnTo>
                <a:lnTo>
                  <a:pt x="806616" y="967592"/>
                </a:lnTo>
                <a:lnTo>
                  <a:pt x="811368" y="971552"/>
                </a:lnTo>
                <a:lnTo>
                  <a:pt x="816516" y="974720"/>
                </a:lnTo>
                <a:lnTo>
                  <a:pt x="822456" y="978284"/>
                </a:lnTo>
                <a:lnTo>
                  <a:pt x="828396" y="981056"/>
                </a:lnTo>
                <a:lnTo>
                  <a:pt x="835128" y="983432"/>
                </a:lnTo>
                <a:lnTo>
                  <a:pt x="842256" y="986205"/>
                </a:lnTo>
                <a:lnTo>
                  <a:pt x="849384" y="988185"/>
                </a:lnTo>
                <a:lnTo>
                  <a:pt x="865620" y="992541"/>
                </a:lnTo>
                <a:lnTo>
                  <a:pt x="876312" y="995313"/>
                </a:lnTo>
                <a:lnTo>
                  <a:pt x="885025" y="998085"/>
                </a:lnTo>
                <a:lnTo>
                  <a:pt x="892945" y="1000857"/>
                </a:lnTo>
                <a:lnTo>
                  <a:pt x="899281" y="1004025"/>
                </a:lnTo>
                <a:lnTo>
                  <a:pt x="901657" y="1006005"/>
                </a:lnTo>
                <a:lnTo>
                  <a:pt x="903637" y="1007589"/>
                </a:lnTo>
                <a:lnTo>
                  <a:pt x="906013" y="1009569"/>
                </a:lnTo>
                <a:lnTo>
                  <a:pt x="907597" y="1011945"/>
                </a:lnTo>
                <a:lnTo>
                  <a:pt x="908785" y="1013925"/>
                </a:lnTo>
                <a:lnTo>
                  <a:pt x="909577" y="1015905"/>
                </a:lnTo>
                <a:lnTo>
                  <a:pt x="909973" y="1018677"/>
                </a:lnTo>
                <a:lnTo>
                  <a:pt x="910369" y="1021053"/>
                </a:lnTo>
                <a:lnTo>
                  <a:pt x="910369" y="1023430"/>
                </a:lnTo>
                <a:lnTo>
                  <a:pt x="909973" y="1026202"/>
                </a:lnTo>
                <a:lnTo>
                  <a:pt x="909181" y="1028182"/>
                </a:lnTo>
                <a:lnTo>
                  <a:pt x="908389" y="1030558"/>
                </a:lnTo>
                <a:lnTo>
                  <a:pt x="906805" y="1032934"/>
                </a:lnTo>
                <a:lnTo>
                  <a:pt x="904825" y="1034518"/>
                </a:lnTo>
                <a:lnTo>
                  <a:pt x="902845" y="1036498"/>
                </a:lnTo>
                <a:lnTo>
                  <a:pt x="900865" y="1037686"/>
                </a:lnTo>
                <a:lnTo>
                  <a:pt x="898093" y="1039666"/>
                </a:lnTo>
                <a:lnTo>
                  <a:pt x="895321" y="1040854"/>
                </a:lnTo>
                <a:lnTo>
                  <a:pt x="888589" y="1043230"/>
                </a:lnTo>
                <a:lnTo>
                  <a:pt x="881460" y="1044418"/>
                </a:lnTo>
                <a:lnTo>
                  <a:pt x="873144" y="1045606"/>
                </a:lnTo>
                <a:lnTo>
                  <a:pt x="863244" y="1046002"/>
                </a:lnTo>
                <a:lnTo>
                  <a:pt x="853740" y="1045606"/>
                </a:lnTo>
                <a:lnTo>
                  <a:pt x="844236" y="1044418"/>
                </a:lnTo>
                <a:lnTo>
                  <a:pt x="835524" y="1043230"/>
                </a:lnTo>
                <a:lnTo>
                  <a:pt x="827208" y="1041250"/>
                </a:lnTo>
                <a:lnTo>
                  <a:pt x="819288" y="1039270"/>
                </a:lnTo>
                <a:lnTo>
                  <a:pt x="811764" y="1036894"/>
                </a:lnTo>
                <a:lnTo>
                  <a:pt x="805032" y="1034122"/>
                </a:lnTo>
                <a:lnTo>
                  <a:pt x="795528" y="1076891"/>
                </a:lnTo>
                <a:lnTo>
                  <a:pt x="801864" y="1079663"/>
                </a:lnTo>
                <a:lnTo>
                  <a:pt x="808992" y="1081643"/>
                </a:lnTo>
                <a:lnTo>
                  <a:pt x="817308" y="1083623"/>
                </a:lnTo>
                <a:lnTo>
                  <a:pt x="826020" y="1085207"/>
                </a:lnTo>
                <a:lnTo>
                  <a:pt x="835128" y="1086791"/>
                </a:lnTo>
                <a:lnTo>
                  <a:pt x="845424" y="1087583"/>
                </a:lnTo>
                <a:lnTo>
                  <a:pt x="854928" y="1087979"/>
                </a:lnTo>
                <a:lnTo>
                  <a:pt x="864828" y="1087979"/>
                </a:lnTo>
                <a:lnTo>
                  <a:pt x="867600" y="1122036"/>
                </a:lnTo>
                <a:lnTo>
                  <a:pt x="907201" y="1119660"/>
                </a:lnTo>
                <a:lnTo>
                  <a:pt x="904429" y="1082831"/>
                </a:lnTo>
                <a:lnTo>
                  <a:pt x="913141" y="1080851"/>
                </a:lnTo>
                <a:lnTo>
                  <a:pt x="921061" y="1078079"/>
                </a:lnTo>
                <a:lnTo>
                  <a:pt x="928189" y="1075307"/>
                </a:lnTo>
                <a:lnTo>
                  <a:pt x="934921" y="1071743"/>
                </a:lnTo>
                <a:lnTo>
                  <a:pt x="941257" y="1068179"/>
                </a:lnTo>
                <a:lnTo>
                  <a:pt x="947197" y="1064219"/>
                </a:lnTo>
                <a:lnTo>
                  <a:pt x="951949" y="1060259"/>
                </a:lnTo>
                <a:lnTo>
                  <a:pt x="956701" y="1055506"/>
                </a:lnTo>
                <a:lnTo>
                  <a:pt x="960661" y="1050358"/>
                </a:lnTo>
                <a:lnTo>
                  <a:pt x="963829" y="1045606"/>
                </a:lnTo>
                <a:lnTo>
                  <a:pt x="966997" y="1040458"/>
                </a:lnTo>
                <a:lnTo>
                  <a:pt x="969373" y="1034914"/>
                </a:lnTo>
                <a:lnTo>
                  <a:pt x="970957" y="1029370"/>
                </a:lnTo>
                <a:lnTo>
                  <a:pt x="971749" y="1023430"/>
                </a:lnTo>
                <a:lnTo>
                  <a:pt x="972541" y="1017489"/>
                </a:lnTo>
                <a:lnTo>
                  <a:pt x="972145" y="1011945"/>
                </a:lnTo>
                <a:lnTo>
                  <a:pt x="971749" y="1006005"/>
                </a:lnTo>
                <a:lnTo>
                  <a:pt x="970561" y="1000461"/>
                </a:lnTo>
                <a:lnTo>
                  <a:pt x="969373" y="994917"/>
                </a:lnTo>
                <a:lnTo>
                  <a:pt x="967393" y="989769"/>
                </a:lnTo>
                <a:lnTo>
                  <a:pt x="964621" y="985412"/>
                </a:lnTo>
                <a:lnTo>
                  <a:pt x="961849" y="981056"/>
                </a:lnTo>
                <a:lnTo>
                  <a:pt x="957889" y="976700"/>
                </a:lnTo>
                <a:lnTo>
                  <a:pt x="954325" y="973136"/>
                </a:lnTo>
                <a:lnTo>
                  <a:pt x="949573" y="969176"/>
                </a:lnTo>
                <a:lnTo>
                  <a:pt x="944029" y="966008"/>
                </a:lnTo>
                <a:lnTo>
                  <a:pt x="938485" y="962444"/>
                </a:lnTo>
                <a:lnTo>
                  <a:pt x="932149" y="959672"/>
                </a:lnTo>
                <a:lnTo>
                  <a:pt x="925021" y="956504"/>
                </a:lnTo>
                <a:lnTo>
                  <a:pt x="917497" y="954128"/>
                </a:lnTo>
                <a:lnTo>
                  <a:pt x="909181" y="951752"/>
                </a:lnTo>
                <a:lnTo>
                  <a:pt x="900469" y="948979"/>
                </a:lnTo>
                <a:lnTo>
                  <a:pt x="888193" y="945811"/>
                </a:lnTo>
                <a:lnTo>
                  <a:pt x="877896" y="942643"/>
                </a:lnTo>
                <a:lnTo>
                  <a:pt x="869184" y="939475"/>
                </a:lnTo>
                <a:lnTo>
                  <a:pt x="862452" y="936307"/>
                </a:lnTo>
                <a:lnTo>
                  <a:pt x="856908" y="933139"/>
                </a:lnTo>
                <a:lnTo>
                  <a:pt x="854928" y="931555"/>
                </a:lnTo>
                <a:lnTo>
                  <a:pt x="853344" y="929179"/>
                </a:lnTo>
                <a:lnTo>
                  <a:pt x="852156" y="927595"/>
                </a:lnTo>
                <a:lnTo>
                  <a:pt x="850572" y="925615"/>
                </a:lnTo>
                <a:lnTo>
                  <a:pt x="850176" y="924031"/>
                </a:lnTo>
                <a:lnTo>
                  <a:pt x="849780" y="921259"/>
                </a:lnTo>
                <a:lnTo>
                  <a:pt x="850176" y="917695"/>
                </a:lnTo>
                <a:lnTo>
                  <a:pt x="850968" y="914131"/>
                </a:lnTo>
                <a:lnTo>
                  <a:pt x="852156" y="912150"/>
                </a:lnTo>
                <a:lnTo>
                  <a:pt x="853344" y="910566"/>
                </a:lnTo>
                <a:lnTo>
                  <a:pt x="854928" y="908586"/>
                </a:lnTo>
                <a:lnTo>
                  <a:pt x="856512" y="907002"/>
                </a:lnTo>
                <a:lnTo>
                  <a:pt x="858888" y="905814"/>
                </a:lnTo>
                <a:lnTo>
                  <a:pt x="861264" y="904626"/>
                </a:lnTo>
                <a:lnTo>
                  <a:pt x="863640" y="903438"/>
                </a:lnTo>
                <a:lnTo>
                  <a:pt x="867204" y="901854"/>
                </a:lnTo>
                <a:lnTo>
                  <a:pt x="870372" y="901062"/>
                </a:lnTo>
                <a:lnTo>
                  <a:pt x="874332" y="900270"/>
                </a:lnTo>
                <a:lnTo>
                  <a:pt x="883441" y="899082"/>
                </a:lnTo>
                <a:lnTo>
                  <a:pt x="894133" y="899082"/>
                </a:lnTo>
                <a:lnTo>
                  <a:pt x="903241" y="899082"/>
                </a:lnTo>
                <a:lnTo>
                  <a:pt x="911953" y="900270"/>
                </a:lnTo>
                <a:lnTo>
                  <a:pt x="919873" y="901458"/>
                </a:lnTo>
                <a:lnTo>
                  <a:pt x="927001" y="902646"/>
                </a:lnTo>
                <a:lnTo>
                  <a:pt x="932941" y="904626"/>
                </a:lnTo>
                <a:lnTo>
                  <a:pt x="942445" y="907398"/>
                </a:lnTo>
                <a:lnTo>
                  <a:pt x="951553" y="866213"/>
                </a:lnTo>
                <a:lnTo>
                  <a:pt x="946405" y="864629"/>
                </a:lnTo>
                <a:lnTo>
                  <a:pt x="940465" y="863045"/>
                </a:lnTo>
                <a:lnTo>
                  <a:pt x="934129" y="861461"/>
                </a:lnTo>
                <a:lnTo>
                  <a:pt x="927001" y="860273"/>
                </a:lnTo>
                <a:lnTo>
                  <a:pt x="919477" y="859085"/>
                </a:lnTo>
                <a:lnTo>
                  <a:pt x="910765" y="858689"/>
                </a:lnTo>
                <a:lnTo>
                  <a:pt x="902053" y="858293"/>
                </a:lnTo>
                <a:lnTo>
                  <a:pt x="892549" y="858293"/>
                </a:lnTo>
                <a:lnTo>
                  <a:pt x="890173" y="826612"/>
                </a:lnTo>
                <a:close/>
                <a:moveTo>
                  <a:pt x="879480" y="790575"/>
                </a:moveTo>
                <a:lnTo>
                  <a:pt x="888589" y="790575"/>
                </a:lnTo>
                <a:lnTo>
                  <a:pt x="897301" y="790971"/>
                </a:lnTo>
                <a:lnTo>
                  <a:pt x="906409" y="792159"/>
                </a:lnTo>
                <a:lnTo>
                  <a:pt x="915121" y="793347"/>
                </a:lnTo>
                <a:lnTo>
                  <a:pt x="923833" y="795723"/>
                </a:lnTo>
                <a:lnTo>
                  <a:pt x="932149" y="797703"/>
                </a:lnTo>
                <a:lnTo>
                  <a:pt x="940861" y="800475"/>
                </a:lnTo>
                <a:lnTo>
                  <a:pt x="949177" y="803643"/>
                </a:lnTo>
                <a:lnTo>
                  <a:pt x="957097" y="806812"/>
                </a:lnTo>
                <a:lnTo>
                  <a:pt x="964621" y="811168"/>
                </a:lnTo>
                <a:lnTo>
                  <a:pt x="972145" y="815524"/>
                </a:lnTo>
                <a:lnTo>
                  <a:pt x="979669" y="819880"/>
                </a:lnTo>
                <a:lnTo>
                  <a:pt x="987193" y="824632"/>
                </a:lnTo>
                <a:lnTo>
                  <a:pt x="993925" y="830176"/>
                </a:lnTo>
                <a:lnTo>
                  <a:pt x="1000658" y="835324"/>
                </a:lnTo>
                <a:lnTo>
                  <a:pt x="1006598" y="841265"/>
                </a:lnTo>
                <a:lnTo>
                  <a:pt x="1012538" y="847601"/>
                </a:lnTo>
                <a:lnTo>
                  <a:pt x="1018478" y="854333"/>
                </a:lnTo>
                <a:lnTo>
                  <a:pt x="1024022" y="861065"/>
                </a:lnTo>
                <a:lnTo>
                  <a:pt x="1029170" y="868193"/>
                </a:lnTo>
                <a:lnTo>
                  <a:pt x="1034318" y="875321"/>
                </a:lnTo>
                <a:lnTo>
                  <a:pt x="1038674" y="883242"/>
                </a:lnTo>
                <a:lnTo>
                  <a:pt x="1042634" y="890766"/>
                </a:lnTo>
                <a:lnTo>
                  <a:pt x="1046198" y="899082"/>
                </a:lnTo>
                <a:lnTo>
                  <a:pt x="1049762" y="907002"/>
                </a:lnTo>
                <a:lnTo>
                  <a:pt x="1052534" y="915319"/>
                </a:lnTo>
                <a:lnTo>
                  <a:pt x="1055306" y="924427"/>
                </a:lnTo>
                <a:lnTo>
                  <a:pt x="1057682" y="933139"/>
                </a:lnTo>
                <a:lnTo>
                  <a:pt x="1059266" y="941851"/>
                </a:lnTo>
                <a:lnTo>
                  <a:pt x="1060454" y="951356"/>
                </a:lnTo>
                <a:lnTo>
                  <a:pt x="1061642" y="960464"/>
                </a:lnTo>
                <a:lnTo>
                  <a:pt x="1062038" y="969572"/>
                </a:lnTo>
                <a:lnTo>
                  <a:pt x="1061642" y="979076"/>
                </a:lnTo>
                <a:lnTo>
                  <a:pt x="1060850" y="988185"/>
                </a:lnTo>
                <a:lnTo>
                  <a:pt x="1060058" y="997293"/>
                </a:lnTo>
                <a:lnTo>
                  <a:pt x="1058474" y="1006401"/>
                </a:lnTo>
                <a:lnTo>
                  <a:pt x="1056890" y="1015113"/>
                </a:lnTo>
                <a:lnTo>
                  <a:pt x="1054514" y="1023430"/>
                </a:lnTo>
                <a:lnTo>
                  <a:pt x="1051742" y="1032142"/>
                </a:lnTo>
                <a:lnTo>
                  <a:pt x="1048970" y="1040458"/>
                </a:lnTo>
                <a:lnTo>
                  <a:pt x="1045406" y="1048378"/>
                </a:lnTo>
                <a:lnTo>
                  <a:pt x="1041446" y="1056298"/>
                </a:lnTo>
                <a:lnTo>
                  <a:pt x="1037090" y="1063823"/>
                </a:lnTo>
                <a:lnTo>
                  <a:pt x="1032734" y="1071347"/>
                </a:lnTo>
                <a:lnTo>
                  <a:pt x="1027982" y="1078475"/>
                </a:lnTo>
                <a:lnTo>
                  <a:pt x="1022834" y="1085207"/>
                </a:lnTo>
                <a:lnTo>
                  <a:pt x="1016894" y="1091939"/>
                </a:lnTo>
                <a:lnTo>
                  <a:pt x="1010954" y="1098276"/>
                </a:lnTo>
                <a:lnTo>
                  <a:pt x="1005014" y="1104612"/>
                </a:lnTo>
                <a:lnTo>
                  <a:pt x="998677" y="1110552"/>
                </a:lnTo>
                <a:lnTo>
                  <a:pt x="991945" y="1116096"/>
                </a:lnTo>
                <a:lnTo>
                  <a:pt x="984817" y="1121244"/>
                </a:lnTo>
                <a:lnTo>
                  <a:pt x="977689" y="1126392"/>
                </a:lnTo>
                <a:lnTo>
                  <a:pt x="970165" y="1130352"/>
                </a:lnTo>
                <a:lnTo>
                  <a:pt x="962641" y="1134709"/>
                </a:lnTo>
                <a:lnTo>
                  <a:pt x="954721" y="1138273"/>
                </a:lnTo>
                <a:lnTo>
                  <a:pt x="946405" y="1141837"/>
                </a:lnTo>
                <a:lnTo>
                  <a:pt x="937693" y="1145005"/>
                </a:lnTo>
                <a:lnTo>
                  <a:pt x="929377" y="1147777"/>
                </a:lnTo>
                <a:lnTo>
                  <a:pt x="920665" y="1149757"/>
                </a:lnTo>
                <a:lnTo>
                  <a:pt x="911557" y="1151341"/>
                </a:lnTo>
                <a:lnTo>
                  <a:pt x="902845" y="1152529"/>
                </a:lnTo>
                <a:lnTo>
                  <a:pt x="893737" y="1153717"/>
                </a:lnTo>
                <a:lnTo>
                  <a:pt x="884233" y="1154113"/>
                </a:lnTo>
                <a:lnTo>
                  <a:pt x="875124" y="1154113"/>
                </a:lnTo>
                <a:lnTo>
                  <a:pt x="866016" y="1153321"/>
                </a:lnTo>
                <a:lnTo>
                  <a:pt x="856908" y="1152133"/>
                </a:lnTo>
                <a:lnTo>
                  <a:pt x="848196" y="1150549"/>
                </a:lnTo>
                <a:lnTo>
                  <a:pt x="839484" y="1148965"/>
                </a:lnTo>
                <a:lnTo>
                  <a:pt x="830772" y="1146589"/>
                </a:lnTo>
                <a:lnTo>
                  <a:pt x="822456" y="1143817"/>
                </a:lnTo>
                <a:lnTo>
                  <a:pt x="814536" y="1140649"/>
                </a:lnTo>
                <a:lnTo>
                  <a:pt x="806616" y="1137085"/>
                </a:lnTo>
                <a:lnTo>
                  <a:pt x="798696" y="1133521"/>
                </a:lnTo>
                <a:lnTo>
                  <a:pt x="791172" y="1129164"/>
                </a:lnTo>
                <a:lnTo>
                  <a:pt x="783648" y="1124412"/>
                </a:lnTo>
                <a:lnTo>
                  <a:pt x="776520" y="1119660"/>
                </a:lnTo>
                <a:lnTo>
                  <a:pt x="769392" y="1114512"/>
                </a:lnTo>
                <a:lnTo>
                  <a:pt x="762660" y="1108572"/>
                </a:lnTo>
                <a:lnTo>
                  <a:pt x="756323" y="1102632"/>
                </a:lnTo>
                <a:lnTo>
                  <a:pt x="750779" y="1096296"/>
                </a:lnTo>
                <a:lnTo>
                  <a:pt x="744839" y="1089959"/>
                </a:lnTo>
                <a:lnTo>
                  <a:pt x="739295" y="1083227"/>
                </a:lnTo>
                <a:lnTo>
                  <a:pt x="734147" y="1076099"/>
                </a:lnTo>
                <a:lnTo>
                  <a:pt x="728999" y="1068971"/>
                </a:lnTo>
                <a:lnTo>
                  <a:pt x="725039" y="1061447"/>
                </a:lnTo>
                <a:lnTo>
                  <a:pt x="720683" y="1053526"/>
                </a:lnTo>
                <a:lnTo>
                  <a:pt x="717119" y="1045606"/>
                </a:lnTo>
                <a:lnTo>
                  <a:pt x="713555" y="1036894"/>
                </a:lnTo>
                <a:lnTo>
                  <a:pt x="710783" y="1028578"/>
                </a:lnTo>
                <a:lnTo>
                  <a:pt x="708011" y="1020261"/>
                </a:lnTo>
                <a:lnTo>
                  <a:pt x="706031" y="1011549"/>
                </a:lnTo>
                <a:lnTo>
                  <a:pt x="704447" y="1002045"/>
                </a:lnTo>
                <a:lnTo>
                  <a:pt x="703259" y="993333"/>
                </a:lnTo>
                <a:lnTo>
                  <a:pt x="702071" y="983432"/>
                </a:lnTo>
                <a:lnTo>
                  <a:pt x="701675" y="974324"/>
                </a:lnTo>
                <a:lnTo>
                  <a:pt x="701675" y="965216"/>
                </a:lnTo>
                <a:lnTo>
                  <a:pt x="702071" y="955712"/>
                </a:lnTo>
                <a:lnTo>
                  <a:pt x="703655" y="946999"/>
                </a:lnTo>
                <a:lnTo>
                  <a:pt x="704843" y="938287"/>
                </a:lnTo>
                <a:lnTo>
                  <a:pt x="706427" y="929179"/>
                </a:lnTo>
                <a:lnTo>
                  <a:pt x="708803" y="920863"/>
                </a:lnTo>
                <a:lnTo>
                  <a:pt x="711575" y="912150"/>
                </a:lnTo>
                <a:lnTo>
                  <a:pt x="714743" y="904230"/>
                </a:lnTo>
                <a:lnTo>
                  <a:pt x="718307" y="895914"/>
                </a:lnTo>
                <a:lnTo>
                  <a:pt x="721871" y="887994"/>
                </a:lnTo>
                <a:lnTo>
                  <a:pt x="726227" y="880470"/>
                </a:lnTo>
                <a:lnTo>
                  <a:pt x="730979" y="872945"/>
                </a:lnTo>
                <a:lnTo>
                  <a:pt x="735335" y="865817"/>
                </a:lnTo>
                <a:lnTo>
                  <a:pt x="740879" y="858689"/>
                </a:lnTo>
                <a:lnTo>
                  <a:pt x="746423" y="851957"/>
                </a:lnTo>
                <a:lnTo>
                  <a:pt x="752363" y="845621"/>
                </a:lnTo>
                <a:lnTo>
                  <a:pt x="758303" y="839680"/>
                </a:lnTo>
                <a:lnTo>
                  <a:pt x="765036" y="833740"/>
                </a:lnTo>
                <a:lnTo>
                  <a:pt x="771768" y="828196"/>
                </a:lnTo>
                <a:lnTo>
                  <a:pt x="778500" y="823048"/>
                </a:lnTo>
                <a:lnTo>
                  <a:pt x="786024" y="818296"/>
                </a:lnTo>
                <a:lnTo>
                  <a:pt x="793152" y="813544"/>
                </a:lnTo>
                <a:lnTo>
                  <a:pt x="801072" y="809584"/>
                </a:lnTo>
                <a:lnTo>
                  <a:pt x="808992" y="805624"/>
                </a:lnTo>
                <a:lnTo>
                  <a:pt x="816912" y="802455"/>
                </a:lnTo>
                <a:lnTo>
                  <a:pt x="825624" y="799287"/>
                </a:lnTo>
                <a:lnTo>
                  <a:pt x="833940" y="796911"/>
                </a:lnTo>
                <a:lnTo>
                  <a:pt x="842652" y="794535"/>
                </a:lnTo>
                <a:lnTo>
                  <a:pt x="851760" y="792951"/>
                </a:lnTo>
                <a:lnTo>
                  <a:pt x="860868" y="791763"/>
                </a:lnTo>
                <a:lnTo>
                  <a:pt x="869976" y="790971"/>
                </a:lnTo>
                <a:lnTo>
                  <a:pt x="879480" y="790575"/>
                </a:lnTo>
                <a:close/>
                <a:moveTo>
                  <a:pt x="1278335" y="731440"/>
                </a:moveTo>
                <a:lnTo>
                  <a:pt x="322263" y="793353"/>
                </a:lnTo>
                <a:lnTo>
                  <a:pt x="319484" y="799306"/>
                </a:lnTo>
                <a:lnTo>
                  <a:pt x="316706" y="805259"/>
                </a:lnTo>
                <a:lnTo>
                  <a:pt x="313134" y="810815"/>
                </a:lnTo>
                <a:lnTo>
                  <a:pt x="309959" y="816372"/>
                </a:lnTo>
                <a:lnTo>
                  <a:pt x="305991" y="821531"/>
                </a:lnTo>
                <a:lnTo>
                  <a:pt x="301625" y="826690"/>
                </a:lnTo>
                <a:lnTo>
                  <a:pt x="297656" y="831850"/>
                </a:lnTo>
                <a:lnTo>
                  <a:pt x="292894" y="836612"/>
                </a:lnTo>
                <a:lnTo>
                  <a:pt x="288131" y="840978"/>
                </a:lnTo>
                <a:lnTo>
                  <a:pt x="283369" y="845343"/>
                </a:lnTo>
                <a:lnTo>
                  <a:pt x="278209" y="849312"/>
                </a:lnTo>
                <a:lnTo>
                  <a:pt x="272653" y="853678"/>
                </a:lnTo>
                <a:lnTo>
                  <a:pt x="267097" y="857647"/>
                </a:lnTo>
                <a:lnTo>
                  <a:pt x="261541" y="860822"/>
                </a:lnTo>
                <a:lnTo>
                  <a:pt x="255984" y="864393"/>
                </a:lnTo>
                <a:lnTo>
                  <a:pt x="249634" y="867172"/>
                </a:lnTo>
                <a:lnTo>
                  <a:pt x="667941" y="1135856"/>
                </a:lnTo>
                <a:lnTo>
                  <a:pt x="108744" y="1606550"/>
                </a:lnTo>
                <a:lnTo>
                  <a:pt x="129778" y="1631950"/>
                </a:lnTo>
                <a:lnTo>
                  <a:pt x="697310" y="1154509"/>
                </a:lnTo>
                <a:lnTo>
                  <a:pt x="820738" y="1233487"/>
                </a:lnTo>
                <a:lnTo>
                  <a:pt x="841772" y="1247775"/>
                </a:lnTo>
                <a:lnTo>
                  <a:pt x="949325" y="1240631"/>
                </a:lnTo>
                <a:lnTo>
                  <a:pt x="973932" y="1223565"/>
                </a:lnTo>
                <a:lnTo>
                  <a:pt x="1085453" y="1148556"/>
                </a:lnTo>
                <a:lnTo>
                  <a:pt x="1422400" y="1436290"/>
                </a:lnTo>
                <a:lnTo>
                  <a:pt x="1422400" y="1416843"/>
                </a:lnTo>
                <a:lnTo>
                  <a:pt x="1450578" y="1416843"/>
                </a:lnTo>
                <a:lnTo>
                  <a:pt x="1114028" y="1129506"/>
                </a:lnTo>
                <a:lnTo>
                  <a:pt x="1379141" y="951706"/>
                </a:lnTo>
                <a:lnTo>
                  <a:pt x="1369219" y="798512"/>
                </a:lnTo>
                <a:lnTo>
                  <a:pt x="1278335" y="731440"/>
                </a:lnTo>
                <a:close/>
                <a:moveTo>
                  <a:pt x="1317625" y="673100"/>
                </a:moveTo>
                <a:lnTo>
                  <a:pt x="275034" y="740568"/>
                </a:lnTo>
                <a:lnTo>
                  <a:pt x="274241" y="749300"/>
                </a:lnTo>
                <a:lnTo>
                  <a:pt x="272653" y="757634"/>
                </a:lnTo>
                <a:lnTo>
                  <a:pt x="270669" y="765175"/>
                </a:lnTo>
                <a:lnTo>
                  <a:pt x="267097" y="773112"/>
                </a:lnTo>
                <a:lnTo>
                  <a:pt x="263525" y="780256"/>
                </a:lnTo>
                <a:lnTo>
                  <a:pt x="259159" y="787400"/>
                </a:lnTo>
                <a:lnTo>
                  <a:pt x="254000" y="793750"/>
                </a:lnTo>
                <a:lnTo>
                  <a:pt x="248841" y="799703"/>
                </a:lnTo>
                <a:lnTo>
                  <a:pt x="242491" y="805656"/>
                </a:lnTo>
                <a:lnTo>
                  <a:pt x="236141" y="810815"/>
                </a:lnTo>
                <a:lnTo>
                  <a:pt x="228997" y="814784"/>
                </a:lnTo>
                <a:lnTo>
                  <a:pt x="221456" y="819150"/>
                </a:lnTo>
                <a:lnTo>
                  <a:pt x="213122" y="821928"/>
                </a:lnTo>
                <a:lnTo>
                  <a:pt x="204788" y="824706"/>
                </a:lnTo>
                <a:lnTo>
                  <a:pt x="196453" y="826293"/>
                </a:lnTo>
                <a:lnTo>
                  <a:pt x="187722" y="827484"/>
                </a:lnTo>
                <a:lnTo>
                  <a:pt x="215503" y="845343"/>
                </a:lnTo>
                <a:lnTo>
                  <a:pt x="222647" y="842565"/>
                </a:lnTo>
                <a:lnTo>
                  <a:pt x="228600" y="840184"/>
                </a:lnTo>
                <a:lnTo>
                  <a:pt x="234156" y="837803"/>
                </a:lnTo>
                <a:lnTo>
                  <a:pt x="239713" y="834628"/>
                </a:lnTo>
                <a:lnTo>
                  <a:pt x="245269" y="831453"/>
                </a:lnTo>
                <a:lnTo>
                  <a:pt x="250428" y="827484"/>
                </a:lnTo>
                <a:lnTo>
                  <a:pt x="255588" y="823912"/>
                </a:lnTo>
                <a:lnTo>
                  <a:pt x="259953" y="819943"/>
                </a:lnTo>
                <a:lnTo>
                  <a:pt x="264716" y="815181"/>
                </a:lnTo>
                <a:lnTo>
                  <a:pt x="269081" y="810815"/>
                </a:lnTo>
                <a:lnTo>
                  <a:pt x="272653" y="806053"/>
                </a:lnTo>
                <a:lnTo>
                  <a:pt x="276622" y="800893"/>
                </a:lnTo>
                <a:lnTo>
                  <a:pt x="280194" y="796131"/>
                </a:lnTo>
                <a:lnTo>
                  <a:pt x="283369" y="790575"/>
                </a:lnTo>
                <a:lnTo>
                  <a:pt x="286147" y="785018"/>
                </a:lnTo>
                <a:lnTo>
                  <a:pt x="288528" y="779065"/>
                </a:lnTo>
                <a:lnTo>
                  <a:pt x="291306" y="773112"/>
                </a:lnTo>
                <a:lnTo>
                  <a:pt x="294878" y="762000"/>
                </a:lnTo>
                <a:lnTo>
                  <a:pt x="1301354" y="696912"/>
                </a:lnTo>
                <a:lnTo>
                  <a:pt x="1306513" y="707231"/>
                </a:lnTo>
                <a:lnTo>
                  <a:pt x="1309688" y="713184"/>
                </a:lnTo>
                <a:lnTo>
                  <a:pt x="1313657" y="719137"/>
                </a:lnTo>
                <a:lnTo>
                  <a:pt x="1317228" y="724693"/>
                </a:lnTo>
                <a:lnTo>
                  <a:pt x="1321594" y="729853"/>
                </a:lnTo>
                <a:lnTo>
                  <a:pt x="1326357" y="735012"/>
                </a:lnTo>
                <a:lnTo>
                  <a:pt x="1330722" y="739378"/>
                </a:lnTo>
                <a:lnTo>
                  <a:pt x="1335882" y="744140"/>
                </a:lnTo>
                <a:lnTo>
                  <a:pt x="1341438" y="748506"/>
                </a:lnTo>
                <a:lnTo>
                  <a:pt x="1346994" y="752078"/>
                </a:lnTo>
                <a:lnTo>
                  <a:pt x="1352947" y="755650"/>
                </a:lnTo>
                <a:lnTo>
                  <a:pt x="1358504" y="758428"/>
                </a:lnTo>
                <a:lnTo>
                  <a:pt x="1364457" y="761206"/>
                </a:lnTo>
                <a:lnTo>
                  <a:pt x="1370807" y="763984"/>
                </a:lnTo>
                <a:lnTo>
                  <a:pt x="1377554" y="765968"/>
                </a:lnTo>
                <a:lnTo>
                  <a:pt x="1383904" y="767556"/>
                </a:lnTo>
                <a:lnTo>
                  <a:pt x="1390650" y="769143"/>
                </a:lnTo>
                <a:lnTo>
                  <a:pt x="1404938" y="771128"/>
                </a:lnTo>
                <a:lnTo>
                  <a:pt x="1415257" y="927497"/>
                </a:lnTo>
                <a:lnTo>
                  <a:pt x="1436291" y="913606"/>
                </a:lnTo>
                <a:lnTo>
                  <a:pt x="1425178" y="746522"/>
                </a:lnTo>
                <a:lnTo>
                  <a:pt x="1421210" y="747315"/>
                </a:lnTo>
                <a:lnTo>
                  <a:pt x="1416844" y="747712"/>
                </a:lnTo>
                <a:lnTo>
                  <a:pt x="1407716" y="747712"/>
                </a:lnTo>
                <a:lnTo>
                  <a:pt x="1398588" y="747315"/>
                </a:lnTo>
                <a:lnTo>
                  <a:pt x="1390254" y="746125"/>
                </a:lnTo>
                <a:lnTo>
                  <a:pt x="1381919" y="743743"/>
                </a:lnTo>
                <a:lnTo>
                  <a:pt x="1373982" y="740965"/>
                </a:lnTo>
                <a:lnTo>
                  <a:pt x="1366441" y="737393"/>
                </a:lnTo>
                <a:lnTo>
                  <a:pt x="1359297" y="733425"/>
                </a:lnTo>
                <a:lnTo>
                  <a:pt x="1352550" y="728662"/>
                </a:lnTo>
                <a:lnTo>
                  <a:pt x="1346200" y="723503"/>
                </a:lnTo>
                <a:lnTo>
                  <a:pt x="1340247" y="717550"/>
                </a:lnTo>
                <a:lnTo>
                  <a:pt x="1334691" y="711200"/>
                </a:lnTo>
                <a:lnTo>
                  <a:pt x="1329928" y="704453"/>
                </a:lnTo>
                <a:lnTo>
                  <a:pt x="1325960" y="696912"/>
                </a:lnTo>
                <a:lnTo>
                  <a:pt x="1322388" y="689372"/>
                </a:lnTo>
                <a:lnTo>
                  <a:pt x="1320007" y="681434"/>
                </a:lnTo>
                <a:lnTo>
                  <a:pt x="1317625" y="673100"/>
                </a:lnTo>
                <a:close/>
                <a:moveTo>
                  <a:pt x="1748449" y="607226"/>
                </a:moveTo>
                <a:lnTo>
                  <a:pt x="1749425" y="611106"/>
                </a:lnTo>
                <a:lnTo>
                  <a:pt x="1749425" y="614362"/>
                </a:lnTo>
                <a:lnTo>
                  <a:pt x="1748449" y="607226"/>
                </a:lnTo>
                <a:close/>
                <a:moveTo>
                  <a:pt x="1746250" y="598487"/>
                </a:moveTo>
                <a:lnTo>
                  <a:pt x="1748367" y="606628"/>
                </a:lnTo>
                <a:lnTo>
                  <a:pt x="1748449" y="607226"/>
                </a:lnTo>
                <a:lnTo>
                  <a:pt x="1746250" y="598487"/>
                </a:lnTo>
                <a:close/>
                <a:moveTo>
                  <a:pt x="1339511" y="455612"/>
                </a:moveTo>
                <a:lnTo>
                  <a:pt x="1346255" y="465182"/>
                </a:lnTo>
                <a:lnTo>
                  <a:pt x="1350222" y="470764"/>
                </a:lnTo>
                <a:lnTo>
                  <a:pt x="1354586" y="475549"/>
                </a:lnTo>
                <a:lnTo>
                  <a:pt x="1359743" y="480733"/>
                </a:lnTo>
                <a:lnTo>
                  <a:pt x="1364503" y="485518"/>
                </a:lnTo>
                <a:lnTo>
                  <a:pt x="1369660" y="489505"/>
                </a:lnTo>
                <a:lnTo>
                  <a:pt x="1375214" y="493492"/>
                </a:lnTo>
                <a:lnTo>
                  <a:pt x="1381164" y="496682"/>
                </a:lnTo>
                <a:lnTo>
                  <a:pt x="1387115" y="500271"/>
                </a:lnTo>
                <a:lnTo>
                  <a:pt x="1393065" y="503062"/>
                </a:lnTo>
                <a:lnTo>
                  <a:pt x="1399016" y="505853"/>
                </a:lnTo>
                <a:lnTo>
                  <a:pt x="1405363" y="507847"/>
                </a:lnTo>
                <a:lnTo>
                  <a:pt x="1412106" y="509442"/>
                </a:lnTo>
                <a:lnTo>
                  <a:pt x="1418454" y="510638"/>
                </a:lnTo>
                <a:lnTo>
                  <a:pt x="1425197" y="512233"/>
                </a:lnTo>
                <a:lnTo>
                  <a:pt x="1431941" y="512632"/>
                </a:lnTo>
                <a:lnTo>
                  <a:pt x="1439082" y="513031"/>
                </a:lnTo>
                <a:lnTo>
                  <a:pt x="1453759" y="513031"/>
                </a:lnTo>
                <a:lnTo>
                  <a:pt x="1468437" y="578424"/>
                </a:lnTo>
                <a:lnTo>
                  <a:pt x="1464470" y="576829"/>
                </a:lnTo>
                <a:lnTo>
                  <a:pt x="1460503" y="575234"/>
                </a:lnTo>
                <a:lnTo>
                  <a:pt x="1456536" y="574038"/>
                </a:lnTo>
                <a:lnTo>
                  <a:pt x="1452173" y="572842"/>
                </a:lnTo>
                <a:lnTo>
                  <a:pt x="1448206" y="571645"/>
                </a:lnTo>
                <a:lnTo>
                  <a:pt x="1443445" y="571247"/>
                </a:lnTo>
                <a:lnTo>
                  <a:pt x="1439082" y="570848"/>
                </a:lnTo>
                <a:lnTo>
                  <a:pt x="1434718" y="571247"/>
                </a:lnTo>
                <a:lnTo>
                  <a:pt x="1428371" y="571645"/>
                </a:lnTo>
                <a:lnTo>
                  <a:pt x="1422420" y="545727"/>
                </a:lnTo>
                <a:lnTo>
                  <a:pt x="1415280" y="544531"/>
                </a:lnTo>
                <a:lnTo>
                  <a:pt x="1407743" y="543335"/>
                </a:lnTo>
                <a:lnTo>
                  <a:pt x="1400602" y="541740"/>
                </a:lnTo>
                <a:lnTo>
                  <a:pt x="1393462" y="540145"/>
                </a:lnTo>
                <a:lnTo>
                  <a:pt x="1386718" y="537354"/>
                </a:lnTo>
                <a:lnTo>
                  <a:pt x="1379974" y="534961"/>
                </a:lnTo>
                <a:lnTo>
                  <a:pt x="1373230" y="532569"/>
                </a:lnTo>
                <a:lnTo>
                  <a:pt x="1366487" y="528980"/>
                </a:lnTo>
                <a:lnTo>
                  <a:pt x="1360536" y="525790"/>
                </a:lnTo>
                <a:lnTo>
                  <a:pt x="1354189" y="521803"/>
                </a:lnTo>
                <a:lnTo>
                  <a:pt x="1348239" y="518214"/>
                </a:lnTo>
                <a:lnTo>
                  <a:pt x="1342288" y="513429"/>
                </a:lnTo>
                <a:lnTo>
                  <a:pt x="1336735" y="509043"/>
                </a:lnTo>
                <a:lnTo>
                  <a:pt x="1331974" y="503860"/>
                </a:lnTo>
                <a:lnTo>
                  <a:pt x="1326817" y="499075"/>
                </a:lnTo>
                <a:lnTo>
                  <a:pt x="1322057" y="493891"/>
                </a:lnTo>
                <a:lnTo>
                  <a:pt x="805561" y="611918"/>
                </a:lnTo>
                <a:lnTo>
                  <a:pt x="598487" y="625475"/>
                </a:lnTo>
                <a:lnTo>
                  <a:pt x="1339511" y="455612"/>
                </a:lnTo>
                <a:close/>
                <a:moveTo>
                  <a:pt x="1546225" y="442912"/>
                </a:moveTo>
                <a:lnTo>
                  <a:pt x="1655762" y="525609"/>
                </a:lnTo>
                <a:lnTo>
                  <a:pt x="1674416" y="539062"/>
                </a:lnTo>
                <a:lnTo>
                  <a:pt x="1684338" y="546184"/>
                </a:lnTo>
                <a:lnTo>
                  <a:pt x="1693466" y="553702"/>
                </a:lnTo>
                <a:lnTo>
                  <a:pt x="1702594" y="561615"/>
                </a:lnTo>
                <a:lnTo>
                  <a:pt x="1711325" y="569924"/>
                </a:lnTo>
                <a:lnTo>
                  <a:pt x="1715294" y="574672"/>
                </a:lnTo>
                <a:lnTo>
                  <a:pt x="1719262" y="579421"/>
                </a:lnTo>
                <a:lnTo>
                  <a:pt x="1722438" y="583773"/>
                </a:lnTo>
                <a:lnTo>
                  <a:pt x="1726009" y="588917"/>
                </a:lnTo>
                <a:lnTo>
                  <a:pt x="1728788" y="594456"/>
                </a:lnTo>
                <a:lnTo>
                  <a:pt x="1731962" y="599996"/>
                </a:lnTo>
                <a:lnTo>
                  <a:pt x="1733947" y="605140"/>
                </a:lnTo>
                <a:lnTo>
                  <a:pt x="1735931" y="611075"/>
                </a:lnTo>
                <a:lnTo>
                  <a:pt x="1737519" y="617406"/>
                </a:lnTo>
                <a:lnTo>
                  <a:pt x="1739106" y="623736"/>
                </a:lnTo>
                <a:lnTo>
                  <a:pt x="1739900" y="630463"/>
                </a:lnTo>
                <a:lnTo>
                  <a:pt x="1739900" y="637585"/>
                </a:lnTo>
                <a:lnTo>
                  <a:pt x="1739900" y="644707"/>
                </a:lnTo>
                <a:lnTo>
                  <a:pt x="1739106" y="652225"/>
                </a:lnTo>
                <a:lnTo>
                  <a:pt x="1737519" y="660534"/>
                </a:lnTo>
                <a:lnTo>
                  <a:pt x="1735931" y="668844"/>
                </a:lnTo>
                <a:lnTo>
                  <a:pt x="1733550" y="677153"/>
                </a:lnTo>
                <a:lnTo>
                  <a:pt x="1730375" y="685858"/>
                </a:lnTo>
                <a:lnTo>
                  <a:pt x="1726803" y="695354"/>
                </a:lnTo>
                <a:lnTo>
                  <a:pt x="1722438" y="704850"/>
                </a:lnTo>
                <a:lnTo>
                  <a:pt x="1721247" y="697332"/>
                </a:lnTo>
                <a:lnTo>
                  <a:pt x="1719262" y="689814"/>
                </a:lnTo>
                <a:lnTo>
                  <a:pt x="1716088" y="682297"/>
                </a:lnTo>
                <a:lnTo>
                  <a:pt x="1712912" y="674383"/>
                </a:lnTo>
                <a:lnTo>
                  <a:pt x="1708150" y="666865"/>
                </a:lnTo>
                <a:lnTo>
                  <a:pt x="1702991" y="658556"/>
                </a:lnTo>
                <a:lnTo>
                  <a:pt x="1697831" y="651038"/>
                </a:lnTo>
                <a:lnTo>
                  <a:pt x="1691481" y="643125"/>
                </a:lnTo>
                <a:lnTo>
                  <a:pt x="1685131" y="635607"/>
                </a:lnTo>
                <a:lnTo>
                  <a:pt x="1678384" y="628089"/>
                </a:lnTo>
                <a:lnTo>
                  <a:pt x="1670844" y="620967"/>
                </a:lnTo>
                <a:lnTo>
                  <a:pt x="1663700" y="613844"/>
                </a:lnTo>
                <a:lnTo>
                  <a:pt x="1655762" y="607118"/>
                </a:lnTo>
                <a:lnTo>
                  <a:pt x="1648222" y="600787"/>
                </a:lnTo>
                <a:lnTo>
                  <a:pt x="1632744" y="588521"/>
                </a:lnTo>
                <a:lnTo>
                  <a:pt x="1569244" y="541831"/>
                </a:lnTo>
                <a:lnTo>
                  <a:pt x="1546225" y="442912"/>
                </a:lnTo>
                <a:close/>
                <a:moveTo>
                  <a:pt x="1465263" y="354012"/>
                </a:moveTo>
                <a:lnTo>
                  <a:pt x="1469232" y="354409"/>
                </a:lnTo>
                <a:lnTo>
                  <a:pt x="1472407" y="355203"/>
                </a:lnTo>
                <a:lnTo>
                  <a:pt x="1475582" y="357187"/>
                </a:lnTo>
                <a:lnTo>
                  <a:pt x="1478360" y="359172"/>
                </a:lnTo>
                <a:lnTo>
                  <a:pt x="1480741" y="361553"/>
                </a:lnTo>
                <a:lnTo>
                  <a:pt x="1482725" y="364728"/>
                </a:lnTo>
                <a:lnTo>
                  <a:pt x="1483916" y="368300"/>
                </a:lnTo>
                <a:lnTo>
                  <a:pt x="1585516" y="813197"/>
                </a:lnTo>
                <a:lnTo>
                  <a:pt x="1625600" y="786606"/>
                </a:lnTo>
                <a:lnTo>
                  <a:pt x="1682750" y="747712"/>
                </a:lnTo>
                <a:lnTo>
                  <a:pt x="1690291" y="742553"/>
                </a:lnTo>
                <a:lnTo>
                  <a:pt x="1697038" y="736600"/>
                </a:lnTo>
                <a:lnTo>
                  <a:pt x="1703388" y="730647"/>
                </a:lnTo>
                <a:lnTo>
                  <a:pt x="1709341" y="724297"/>
                </a:lnTo>
                <a:lnTo>
                  <a:pt x="1715294" y="718343"/>
                </a:lnTo>
                <a:lnTo>
                  <a:pt x="1720454" y="711993"/>
                </a:lnTo>
                <a:lnTo>
                  <a:pt x="1725216" y="705247"/>
                </a:lnTo>
                <a:lnTo>
                  <a:pt x="1729185" y="698500"/>
                </a:lnTo>
                <a:lnTo>
                  <a:pt x="1733550" y="691753"/>
                </a:lnTo>
                <a:lnTo>
                  <a:pt x="1736725" y="685006"/>
                </a:lnTo>
                <a:lnTo>
                  <a:pt x="1739900" y="678259"/>
                </a:lnTo>
                <a:lnTo>
                  <a:pt x="1742282" y="671115"/>
                </a:lnTo>
                <a:lnTo>
                  <a:pt x="1744663" y="664368"/>
                </a:lnTo>
                <a:lnTo>
                  <a:pt x="1746647" y="657225"/>
                </a:lnTo>
                <a:lnTo>
                  <a:pt x="1747838" y="650081"/>
                </a:lnTo>
                <a:lnTo>
                  <a:pt x="1749029" y="642937"/>
                </a:lnTo>
                <a:lnTo>
                  <a:pt x="1752997" y="1247378"/>
                </a:lnTo>
                <a:lnTo>
                  <a:pt x="1992313" y="1247378"/>
                </a:lnTo>
                <a:lnTo>
                  <a:pt x="1992313" y="1430337"/>
                </a:lnTo>
                <a:lnTo>
                  <a:pt x="1920082" y="1430337"/>
                </a:lnTo>
                <a:lnTo>
                  <a:pt x="1920082" y="1599803"/>
                </a:lnTo>
                <a:lnTo>
                  <a:pt x="1992313" y="1599803"/>
                </a:lnTo>
                <a:lnTo>
                  <a:pt x="1992313" y="1782762"/>
                </a:lnTo>
                <a:lnTo>
                  <a:pt x="1494235" y="1782762"/>
                </a:lnTo>
                <a:lnTo>
                  <a:pt x="1494235" y="1677590"/>
                </a:lnTo>
                <a:lnTo>
                  <a:pt x="1483916" y="1677987"/>
                </a:lnTo>
                <a:lnTo>
                  <a:pt x="1473597" y="1678384"/>
                </a:lnTo>
                <a:lnTo>
                  <a:pt x="280194" y="1678384"/>
                </a:lnTo>
                <a:lnTo>
                  <a:pt x="265906" y="1677987"/>
                </a:lnTo>
                <a:lnTo>
                  <a:pt x="251619" y="1677193"/>
                </a:lnTo>
                <a:lnTo>
                  <a:pt x="237728" y="1675209"/>
                </a:lnTo>
                <a:lnTo>
                  <a:pt x="223838" y="1672828"/>
                </a:lnTo>
                <a:lnTo>
                  <a:pt x="210344" y="1669653"/>
                </a:lnTo>
                <a:lnTo>
                  <a:pt x="196850" y="1665684"/>
                </a:lnTo>
                <a:lnTo>
                  <a:pt x="183753" y="1661318"/>
                </a:lnTo>
                <a:lnTo>
                  <a:pt x="171053" y="1656556"/>
                </a:lnTo>
                <a:lnTo>
                  <a:pt x="158750" y="1651000"/>
                </a:lnTo>
                <a:lnTo>
                  <a:pt x="146447" y="1644650"/>
                </a:lnTo>
                <a:lnTo>
                  <a:pt x="134938" y="1637903"/>
                </a:lnTo>
                <a:lnTo>
                  <a:pt x="123428" y="1630759"/>
                </a:lnTo>
                <a:lnTo>
                  <a:pt x="112316" y="1622822"/>
                </a:lnTo>
                <a:lnTo>
                  <a:pt x="101997" y="1614090"/>
                </a:lnTo>
                <a:lnTo>
                  <a:pt x="91678" y="1605756"/>
                </a:lnTo>
                <a:lnTo>
                  <a:pt x="82153" y="1596628"/>
                </a:lnTo>
                <a:lnTo>
                  <a:pt x="73025" y="1586309"/>
                </a:lnTo>
                <a:lnTo>
                  <a:pt x="63897" y="1576387"/>
                </a:lnTo>
                <a:lnTo>
                  <a:pt x="55563" y="1565672"/>
                </a:lnTo>
                <a:lnTo>
                  <a:pt x="48022" y="1554956"/>
                </a:lnTo>
                <a:lnTo>
                  <a:pt x="40481" y="1543447"/>
                </a:lnTo>
                <a:lnTo>
                  <a:pt x="33734" y="1531540"/>
                </a:lnTo>
                <a:lnTo>
                  <a:pt x="27781" y="1519634"/>
                </a:lnTo>
                <a:lnTo>
                  <a:pt x="21828" y="1507331"/>
                </a:lnTo>
                <a:lnTo>
                  <a:pt x="16669" y="1494631"/>
                </a:lnTo>
                <a:lnTo>
                  <a:pt x="12700" y="1481534"/>
                </a:lnTo>
                <a:lnTo>
                  <a:pt x="8731" y="1468437"/>
                </a:lnTo>
                <a:lnTo>
                  <a:pt x="5953" y="1454547"/>
                </a:lnTo>
                <a:lnTo>
                  <a:pt x="3175" y="1441053"/>
                </a:lnTo>
                <a:lnTo>
                  <a:pt x="1588" y="1426765"/>
                </a:lnTo>
                <a:lnTo>
                  <a:pt x="397" y="1412875"/>
                </a:lnTo>
                <a:lnTo>
                  <a:pt x="0" y="1397793"/>
                </a:lnTo>
                <a:lnTo>
                  <a:pt x="0" y="658018"/>
                </a:lnTo>
                <a:lnTo>
                  <a:pt x="1588" y="663972"/>
                </a:lnTo>
                <a:lnTo>
                  <a:pt x="3572" y="670322"/>
                </a:lnTo>
                <a:lnTo>
                  <a:pt x="5953" y="676275"/>
                </a:lnTo>
                <a:lnTo>
                  <a:pt x="8334" y="682228"/>
                </a:lnTo>
                <a:lnTo>
                  <a:pt x="11509" y="688578"/>
                </a:lnTo>
                <a:lnTo>
                  <a:pt x="14288" y="694531"/>
                </a:lnTo>
                <a:lnTo>
                  <a:pt x="17463" y="699690"/>
                </a:lnTo>
                <a:lnTo>
                  <a:pt x="21431" y="705643"/>
                </a:lnTo>
                <a:lnTo>
                  <a:pt x="25797" y="711200"/>
                </a:lnTo>
                <a:lnTo>
                  <a:pt x="30163" y="717153"/>
                </a:lnTo>
                <a:lnTo>
                  <a:pt x="34925" y="722312"/>
                </a:lnTo>
                <a:lnTo>
                  <a:pt x="40084" y="727472"/>
                </a:lnTo>
                <a:lnTo>
                  <a:pt x="45641" y="732631"/>
                </a:lnTo>
                <a:lnTo>
                  <a:pt x="50800" y="738187"/>
                </a:lnTo>
                <a:lnTo>
                  <a:pt x="56753" y="742950"/>
                </a:lnTo>
                <a:lnTo>
                  <a:pt x="63103" y="747712"/>
                </a:lnTo>
                <a:lnTo>
                  <a:pt x="83344" y="760809"/>
                </a:lnTo>
                <a:lnTo>
                  <a:pt x="130572" y="790972"/>
                </a:lnTo>
                <a:lnTo>
                  <a:pt x="125809" y="719137"/>
                </a:lnTo>
                <a:lnTo>
                  <a:pt x="125809" y="715962"/>
                </a:lnTo>
                <a:lnTo>
                  <a:pt x="127000" y="711993"/>
                </a:lnTo>
                <a:lnTo>
                  <a:pt x="128588" y="709215"/>
                </a:lnTo>
                <a:lnTo>
                  <a:pt x="130175" y="706040"/>
                </a:lnTo>
                <a:lnTo>
                  <a:pt x="132953" y="703659"/>
                </a:lnTo>
                <a:lnTo>
                  <a:pt x="136128" y="702072"/>
                </a:lnTo>
                <a:lnTo>
                  <a:pt x="139303" y="700484"/>
                </a:lnTo>
                <a:lnTo>
                  <a:pt x="142875" y="699690"/>
                </a:lnTo>
                <a:lnTo>
                  <a:pt x="1437878" y="615950"/>
                </a:lnTo>
                <a:lnTo>
                  <a:pt x="1441847" y="615950"/>
                </a:lnTo>
                <a:lnTo>
                  <a:pt x="1445022" y="616743"/>
                </a:lnTo>
                <a:lnTo>
                  <a:pt x="1448594" y="618331"/>
                </a:lnTo>
                <a:lnTo>
                  <a:pt x="1451372" y="620712"/>
                </a:lnTo>
                <a:lnTo>
                  <a:pt x="1453357" y="623093"/>
                </a:lnTo>
                <a:lnTo>
                  <a:pt x="1455738" y="625872"/>
                </a:lnTo>
                <a:lnTo>
                  <a:pt x="1456928" y="629443"/>
                </a:lnTo>
                <a:lnTo>
                  <a:pt x="1457722" y="633412"/>
                </a:lnTo>
                <a:lnTo>
                  <a:pt x="1473994" y="887809"/>
                </a:lnTo>
                <a:lnTo>
                  <a:pt x="1517254" y="859234"/>
                </a:lnTo>
                <a:lnTo>
                  <a:pt x="1511300" y="764381"/>
                </a:lnTo>
                <a:lnTo>
                  <a:pt x="1530747" y="850106"/>
                </a:lnTo>
                <a:lnTo>
                  <a:pt x="1550194" y="837009"/>
                </a:lnTo>
                <a:lnTo>
                  <a:pt x="1500585" y="620315"/>
                </a:lnTo>
                <a:lnTo>
                  <a:pt x="1499791" y="616743"/>
                </a:lnTo>
                <a:lnTo>
                  <a:pt x="1470025" y="485378"/>
                </a:lnTo>
                <a:lnTo>
                  <a:pt x="1465660" y="486965"/>
                </a:lnTo>
                <a:lnTo>
                  <a:pt x="1461691" y="488156"/>
                </a:lnTo>
                <a:lnTo>
                  <a:pt x="1452563" y="489743"/>
                </a:lnTo>
                <a:lnTo>
                  <a:pt x="1443832" y="490537"/>
                </a:lnTo>
                <a:lnTo>
                  <a:pt x="1435497" y="490140"/>
                </a:lnTo>
                <a:lnTo>
                  <a:pt x="1426369" y="489743"/>
                </a:lnTo>
                <a:lnTo>
                  <a:pt x="1418432" y="488156"/>
                </a:lnTo>
                <a:lnTo>
                  <a:pt x="1410097" y="486172"/>
                </a:lnTo>
                <a:lnTo>
                  <a:pt x="1402557" y="482997"/>
                </a:lnTo>
                <a:lnTo>
                  <a:pt x="1395016" y="479425"/>
                </a:lnTo>
                <a:lnTo>
                  <a:pt x="1387872" y="475059"/>
                </a:lnTo>
                <a:lnTo>
                  <a:pt x="1381125" y="469900"/>
                </a:lnTo>
                <a:lnTo>
                  <a:pt x="1375172" y="465137"/>
                </a:lnTo>
                <a:lnTo>
                  <a:pt x="1369219" y="458787"/>
                </a:lnTo>
                <a:lnTo>
                  <a:pt x="1364060" y="452437"/>
                </a:lnTo>
                <a:lnTo>
                  <a:pt x="1359694" y="445690"/>
                </a:lnTo>
                <a:lnTo>
                  <a:pt x="1355725" y="438150"/>
                </a:lnTo>
                <a:lnTo>
                  <a:pt x="1352550" y="430212"/>
                </a:lnTo>
                <a:lnTo>
                  <a:pt x="457597" y="634603"/>
                </a:lnTo>
                <a:lnTo>
                  <a:pt x="184944" y="652065"/>
                </a:lnTo>
                <a:lnTo>
                  <a:pt x="186928" y="649287"/>
                </a:lnTo>
                <a:lnTo>
                  <a:pt x="189706" y="646906"/>
                </a:lnTo>
                <a:lnTo>
                  <a:pt x="192881" y="644525"/>
                </a:lnTo>
                <a:lnTo>
                  <a:pt x="196850" y="643334"/>
                </a:lnTo>
                <a:lnTo>
                  <a:pt x="1461691" y="354409"/>
                </a:lnTo>
                <a:lnTo>
                  <a:pt x="1465263" y="354012"/>
                </a:lnTo>
                <a:close/>
                <a:moveTo>
                  <a:pt x="856609" y="0"/>
                </a:moveTo>
                <a:lnTo>
                  <a:pt x="867718" y="0"/>
                </a:lnTo>
                <a:lnTo>
                  <a:pt x="878034" y="0"/>
                </a:lnTo>
                <a:lnTo>
                  <a:pt x="888747" y="794"/>
                </a:lnTo>
                <a:lnTo>
                  <a:pt x="899856" y="1587"/>
                </a:lnTo>
                <a:lnTo>
                  <a:pt x="910172" y="2778"/>
                </a:lnTo>
                <a:lnTo>
                  <a:pt x="920884" y="4762"/>
                </a:lnTo>
                <a:lnTo>
                  <a:pt x="930803" y="6747"/>
                </a:lnTo>
                <a:lnTo>
                  <a:pt x="941516" y="9128"/>
                </a:lnTo>
                <a:lnTo>
                  <a:pt x="951435" y="12303"/>
                </a:lnTo>
                <a:lnTo>
                  <a:pt x="961751" y="15478"/>
                </a:lnTo>
                <a:lnTo>
                  <a:pt x="971273" y="19050"/>
                </a:lnTo>
                <a:lnTo>
                  <a:pt x="981192" y="23019"/>
                </a:lnTo>
                <a:lnTo>
                  <a:pt x="990318" y="27384"/>
                </a:lnTo>
                <a:lnTo>
                  <a:pt x="999443" y="32544"/>
                </a:lnTo>
                <a:lnTo>
                  <a:pt x="1008569" y="37703"/>
                </a:lnTo>
                <a:lnTo>
                  <a:pt x="1016901" y="42862"/>
                </a:lnTo>
                <a:lnTo>
                  <a:pt x="1025233" y="48816"/>
                </a:lnTo>
                <a:lnTo>
                  <a:pt x="1390650" y="324247"/>
                </a:lnTo>
                <a:lnTo>
                  <a:pt x="1300982" y="344884"/>
                </a:lnTo>
                <a:lnTo>
                  <a:pt x="976828" y="107553"/>
                </a:lnTo>
                <a:lnTo>
                  <a:pt x="968892" y="101600"/>
                </a:lnTo>
                <a:lnTo>
                  <a:pt x="960560" y="96044"/>
                </a:lnTo>
                <a:lnTo>
                  <a:pt x="951832" y="91678"/>
                </a:lnTo>
                <a:lnTo>
                  <a:pt x="943103" y="87312"/>
                </a:lnTo>
                <a:lnTo>
                  <a:pt x="934771" y="83741"/>
                </a:lnTo>
                <a:lnTo>
                  <a:pt x="925646" y="80962"/>
                </a:lnTo>
                <a:lnTo>
                  <a:pt x="916917" y="78581"/>
                </a:lnTo>
                <a:lnTo>
                  <a:pt x="908188" y="76200"/>
                </a:lnTo>
                <a:lnTo>
                  <a:pt x="899459" y="74612"/>
                </a:lnTo>
                <a:lnTo>
                  <a:pt x="890334" y="73422"/>
                </a:lnTo>
                <a:lnTo>
                  <a:pt x="881208" y="73025"/>
                </a:lnTo>
                <a:lnTo>
                  <a:pt x="872479" y="73025"/>
                </a:lnTo>
                <a:lnTo>
                  <a:pt x="862957" y="73025"/>
                </a:lnTo>
                <a:lnTo>
                  <a:pt x="853832" y="73819"/>
                </a:lnTo>
                <a:lnTo>
                  <a:pt x="845103" y="74612"/>
                </a:lnTo>
                <a:lnTo>
                  <a:pt x="835581" y="76200"/>
                </a:lnTo>
                <a:lnTo>
                  <a:pt x="826455" y="78581"/>
                </a:lnTo>
                <a:lnTo>
                  <a:pt x="817330" y="80566"/>
                </a:lnTo>
                <a:lnTo>
                  <a:pt x="808204" y="82947"/>
                </a:lnTo>
                <a:lnTo>
                  <a:pt x="799079" y="86122"/>
                </a:lnTo>
                <a:lnTo>
                  <a:pt x="789953" y="89297"/>
                </a:lnTo>
                <a:lnTo>
                  <a:pt x="780828" y="93266"/>
                </a:lnTo>
                <a:lnTo>
                  <a:pt x="772099" y="96837"/>
                </a:lnTo>
                <a:lnTo>
                  <a:pt x="762973" y="101203"/>
                </a:lnTo>
                <a:lnTo>
                  <a:pt x="754244" y="105966"/>
                </a:lnTo>
                <a:lnTo>
                  <a:pt x="745516" y="110331"/>
                </a:lnTo>
                <a:lnTo>
                  <a:pt x="728058" y="120650"/>
                </a:lnTo>
                <a:lnTo>
                  <a:pt x="710998" y="132159"/>
                </a:lnTo>
                <a:lnTo>
                  <a:pt x="694334" y="143669"/>
                </a:lnTo>
                <a:lnTo>
                  <a:pt x="121807" y="584201"/>
                </a:lnTo>
                <a:lnTo>
                  <a:pt x="105539" y="595710"/>
                </a:lnTo>
                <a:lnTo>
                  <a:pt x="88479" y="607616"/>
                </a:lnTo>
                <a:lnTo>
                  <a:pt x="70228" y="619522"/>
                </a:lnTo>
                <a:lnTo>
                  <a:pt x="53167" y="630238"/>
                </a:lnTo>
                <a:lnTo>
                  <a:pt x="22616" y="649288"/>
                </a:lnTo>
                <a:lnTo>
                  <a:pt x="12300" y="656829"/>
                </a:lnTo>
                <a:lnTo>
                  <a:pt x="7936" y="660004"/>
                </a:lnTo>
                <a:lnTo>
                  <a:pt x="5556" y="661988"/>
                </a:lnTo>
                <a:lnTo>
                  <a:pt x="4762" y="653654"/>
                </a:lnTo>
                <a:lnTo>
                  <a:pt x="5556" y="644129"/>
                </a:lnTo>
                <a:lnTo>
                  <a:pt x="6746" y="635398"/>
                </a:lnTo>
                <a:lnTo>
                  <a:pt x="8333" y="626269"/>
                </a:lnTo>
                <a:lnTo>
                  <a:pt x="11110" y="616744"/>
                </a:lnTo>
                <a:lnTo>
                  <a:pt x="14284" y="607616"/>
                </a:lnTo>
                <a:lnTo>
                  <a:pt x="17855" y="598091"/>
                </a:lnTo>
                <a:lnTo>
                  <a:pt x="22616" y="589360"/>
                </a:lnTo>
                <a:lnTo>
                  <a:pt x="27774" y="580629"/>
                </a:lnTo>
                <a:lnTo>
                  <a:pt x="33726" y="571897"/>
                </a:lnTo>
                <a:lnTo>
                  <a:pt x="39677" y="562769"/>
                </a:lnTo>
                <a:lnTo>
                  <a:pt x="46422" y="554832"/>
                </a:lnTo>
                <a:lnTo>
                  <a:pt x="53564" y="546894"/>
                </a:lnTo>
                <a:lnTo>
                  <a:pt x="61499" y="538957"/>
                </a:lnTo>
                <a:lnTo>
                  <a:pt x="69434" y="531813"/>
                </a:lnTo>
                <a:lnTo>
                  <a:pt x="78163" y="525066"/>
                </a:lnTo>
                <a:lnTo>
                  <a:pt x="709807" y="48816"/>
                </a:lnTo>
                <a:lnTo>
                  <a:pt x="718139" y="42862"/>
                </a:lnTo>
                <a:lnTo>
                  <a:pt x="726471" y="37703"/>
                </a:lnTo>
                <a:lnTo>
                  <a:pt x="735200" y="32544"/>
                </a:lnTo>
                <a:lnTo>
                  <a:pt x="744722" y="27384"/>
                </a:lnTo>
                <a:lnTo>
                  <a:pt x="753848" y="23019"/>
                </a:lnTo>
                <a:lnTo>
                  <a:pt x="763370" y="19050"/>
                </a:lnTo>
                <a:lnTo>
                  <a:pt x="773686" y="15478"/>
                </a:lnTo>
                <a:lnTo>
                  <a:pt x="783208" y="12303"/>
                </a:lnTo>
                <a:lnTo>
                  <a:pt x="793524" y="9128"/>
                </a:lnTo>
                <a:lnTo>
                  <a:pt x="803840" y="6747"/>
                </a:lnTo>
                <a:lnTo>
                  <a:pt x="814156" y="4762"/>
                </a:lnTo>
                <a:lnTo>
                  <a:pt x="824868" y="2778"/>
                </a:lnTo>
                <a:lnTo>
                  <a:pt x="835184" y="1587"/>
                </a:lnTo>
                <a:lnTo>
                  <a:pt x="846293" y="794"/>
                </a:lnTo>
                <a:lnTo>
                  <a:pt x="856609" y="0"/>
                </a:lnTo>
                <a:close/>
              </a:path>
            </a:pathLst>
          </a:custGeom>
          <a:solidFill>
            <a:srgbClr val="D7706E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635042"/>
              </a:solidFill>
            </a:endParaRPr>
          </a:p>
        </p:txBody>
      </p:sp>
      <p:sp>
        <p:nvSpPr>
          <p:cNvPr id="14" name="KSO_Shape"/>
          <p:cNvSpPr/>
          <p:nvPr/>
        </p:nvSpPr>
        <p:spPr bwMode="auto">
          <a:xfrm>
            <a:off x="3296285" y="2338705"/>
            <a:ext cx="1180465" cy="1251585"/>
          </a:xfrm>
          <a:custGeom>
            <a:avLst/>
            <a:gdLst>
              <a:gd name="T0" fmla="*/ 803970 w 12269552"/>
              <a:gd name="T1" fmla="*/ 262762 h 11753851"/>
              <a:gd name="T2" fmla="*/ 1171916 w 12269552"/>
              <a:gd name="T3" fmla="*/ 262762 h 11753851"/>
              <a:gd name="T4" fmla="*/ 1241319 w 12269552"/>
              <a:gd name="T5" fmla="*/ 290855 h 11753851"/>
              <a:gd name="T6" fmla="*/ 1475966 w 12269552"/>
              <a:gd name="T7" fmla="*/ 525518 h 11753851"/>
              <a:gd name="T8" fmla="*/ 1670404 w 12269552"/>
              <a:gd name="T9" fmla="*/ 331067 h 11753851"/>
              <a:gd name="T10" fmla="*/ 1721079 w 12269552"/>
              <a:gd name="T11" fmla="*/ 312889 h 11753851"/>
              <a:gd name="T12" fmla="*/ 1800397 w 12269552"/>
              <a:gd name="T13" fmla="*/ 391661 h 11753851"/>
              <a:gd name="T14" fmla="*/ 1782220 w 12269552"/>
              <a:gd name="T15" fmla="*/ 441238 h 11753851"/>
              <a:gd name="T16" fmla="*/ 1547572 w 12269552"/>
              <a:gd name="T17" fmla="*/ 678105 h 11753851"/>
              <a:gd name="T18" fmla="*/ 1419232 w 12269552"/>
              <a:gd name="T19" fmla="*/ 688571 h 11753851"/>
              <a:gd name="T20" fmla="*/ 1275469 w 12269552"/>
              <a:gd name="T21" fmla="*/ 544247 h 11753851"/>
              <a:gd name="T22" fmla="*/ 1050185 w 12269552"/>
              <a:gd name="T23" fmla="*/ 804250 h 11753851"/>
              <a:gd name="T24" fmla="*/ 1256190 w 12269552"/>
              <a:gd name="T25" fmla="*/ 1010268 h 11753851"/>
              <a:gd name="T26" fmla="*/ 1274918 w 12269552"/>
              <a:gd name="T27" fmla="*/ 1130905 h 11753851"/>
              <a:gd name="T28" fmla="*/ 1159247 w 12269552"/>
              <a:gd name="T29" fmla="*/ 1646503 h 11753851"/>
              <a:gd name="T30" fmla="*/ 1063405 w 12269552"/>
              <a:gd name="T31" fmla="*/ 1724724 h 11753851"/>
              <a:gd name="T32" fmla="*/ 965360 w 12269552"/>
              <a:gd name="T33" fmla="*/ 1626672 h 11753851"/>
              <a:gd name="T34" fmla="*/ 968114 w 12269552"/>
              <a:gd name="T35" fmla="*/ 1601884 h 11753851"/>
              <a:gd name="T36" fmla="*/ 1063405 w 12269552"/>
              <a:gd name="T37" fmla="*/ 1179380 h 11753851"/>
              <a:gd name="T38" fmla="*/ 828757 w 12269552"/>
              <a:gd name="T39" fmla="*/ 951327 h 11753851"/>
              <a:gd name="T40" fmla="*/ 627709 w 12269552"/>
              <a:gd name="T41" fmla="*/ 1176075 h 11753851"/>
              <a:gd name="T42" fmla="*/ 508182 w 12269552"/>
              <a:gd name="T43" fmla="*/ 1213533 h 11753851"/>
              <a:gd name="T44" fmla="*/ 100027 w 12269552"/>
              <a:gd name="T45" fmla="*/ 1214084 h 11753851"/>
              <a:gd name="T46" fmla="*/ 2533 w 12269552"/>
              <a:gd name="T47" fmla="*/ 1137515 h 11753851"/>
              <a:gd name="T48" fmla="*/ 75791 w 12269552"/>
              <a:gd name="T49" fmla="*/ 1020735 h 11753851"/>
              <a:gd name="T50" fmla="*/ 100578 w 12269552"/>
              <a:gd name="T51" fmla="*/ 1018531 h 11753851"/>
              <a:gd name="T52" fmla="*/ 451999 w 12269552"/>
              <a:gd name="T53" fmla="*/ 1019633 h 11753851"/>
              <a:gd name="T54" fmla="*/ 971969 w 12269552"/>
              <a:gd name="T55" fmla="*/ 417001 h 11753851"/>
              <a:gd name="T56" fmla="*/ 835918 w 12269552"/>
              <a:gd name="T57" fmla="*/ 416450 h 11753851"/>
              <a:gd name="T58" fmla="*/ 599617 w 12269552"/>
              <a:gd name="T59" fmla="*/ 689122 h 11753851"/>
              <a:gd name="T60" fmla="*/ 541231 w 12269552"/>
              <a:gd name="T61" fmla="*/ 716664 h 11753851"/>
              <a:gd name="T62" fmla="*/ 464667 w 12269552"/>
              <a:gd name="T63" fmla="*/ 640647 h 11753851"/>
              <a:gd name="T64" fmla="*/ 490556 w 12269552"/>
              <a:gd name="T65" fmla="*/ 583358 h 11753851"/>
              <a:gd name="T66" fmla="*/ 745033 w 12269552"/>
              <a:gd name="T67" fmla="*/ 290304 h 11753851"/>
              <a:gd name="T68" fmla="*/ 803970 w 12269552"/>
              <a:gd name="T69" fmla="*/ 262762 h 11753851"/>
              <a:gd name="T70" fmla="*/ 1357685 w 12269552"/>
              <a:gd name="T71" fmla="*/ 0 h 11753851"/>
              <a:gd name="T72" fmla="*/ 1509449 w 12269552"/>
              <a:gd name="T73" fmla="*/ 151764 h 11753851"/>
              <a:gd name="T74" fmla="*/ 1357685 w 12269552"/>
              <a:gd name="T75" fmla="*/ 303527 h 11753851"/>
              <a:gd name="T76" fmla="*/ 1205921 w 12269552"/>
              <a:gd name="T77" fmla="*/ 151764 h 11753851"/>
              <a:gd name="T78" fmla="*/ 1357685 w 12269552"/>
              <a:gd name="T79" fmla="*/ 0 h 1175385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2269552" h="11753851">
                <a:moveTo>
                  <a:pt x="5478990" y="1790700"/>
                </a:moveTo>
                <a:cubicBezTo>
                  <a:pt x="7986505" y="1790700"/>
                  <a:pt x="7986505" y="1790700"/>
                  <a:pt x="7986505" y="1790700"/>
                </a:cubicBezTo>
                <a:cubicBezTo>
                  <a:pt x="8170440" y="1790700"/>
                  <a:pt x="8335605" y="1862026"/>
                  <a:pt x="8459480" y="1982155"/>
                </a:cubicBezTo>
                <a:cubicBezTo>
                  <a:pt x="10058584" y="3581364"/>
                  <a:pt x="10058584" y="3581364"/>
                  <a:pt x="10058584" y="3581364"/>
                </a:cubicBezTo>
                <a:cubicBezTo>
                  <a:pt x="11383663" y="2256197"/>
                  <a:pt x="11383663" y="2256197"/>
                  <a:pt x="11383663" y="2256197"/>
                </a:cubicBezTo>
                <a:cubicBezTo>
                  <a:pt x="11477507" y="2177363"/>
                  <a:pt x="11597628" y="2132315"/>
                  <a:pt x="11729010" y="2132315"/>
                </a:cubicBezTo>
                <a:cubicBezTo>
                  <a:pt x="12029311" y="2132315"/>
                  <a:pt x="12269552" y="2372572"/>
                  <a:pt x="12269552" y="2669139"/>
                </a:cubicBezTo>
                <a:cubicBezTo>
                  <a:pt x="12269552" y="2796776"/>
                  <a:pt x="12220753" y="2916904"/>
                  <a:pt x="12145678" y="3007000"/>
                </a:cubicBezTo>
                <a:cubicBezTo>
                  <a:pt x="10546573" y="4621226"/>
                  <a:pt x="10546573" y="4621226"/>
                  <a:pt x="10546573" y="4621226"/>
                </a:cubicBezTo>
                <a:cubicBezTo>
                  <a:pt x="10062338" y="5105494"/>
                  <a:pt x="9671946" y="4692552"/>
                  <a:pt x="9671946" y="4692552"/>
                </a:cubicBezTo>
                <a:cubicBezTo>
                  <a:pt x="8692213" y="3709001"/>
                  <a:pt x="8692213" y="3709001"/>
                  <a:pt x="8692213" y="3709001"/>
                </a:cubicBezTo>
                <a:cubicBezTo>
                  <a:pt x="7156923" y="5480895"/>
                  <a:pt x="7156923" y="5480895"/>
                  <a:pt x="7156923" y="5480895"/>
                </a:cubicBezTo>
                <a:cubicBezTo>
                  <a:pt x="8560831" y="6884896"/>
                  <a:pt x="8560831" y="6884896"/>
                  <a:pt x="8560831" y="6884896"/>
                </a:cubicBezTo>
                <a:cubicBezTo>
                  <a:pt x="8560831" y="6884896"/>
                  <a:pt x="8857379" y="7158939"/>
                  <a:pt x="8688459" y="7707025"/>
                </a:cubicBezTo>
                <a:cubicBezTo>
                  <a:pt x="7900169" y="11220781"/>
                  <a:pt x="7900169" y="11220781"/>
                  <a:pt x="7900169" y="11220781"/>
                </a:cubicBezTo>
                <a:cubicBezTo>
                  <a:pt x="7840108" y="11524856"/>
                  <a:pt x="7569837" y="11753851"/>
                  <a:pt x="7247013" y="11753851"/>
                </a:cubicBezTo>
                <a:cubicBezTo>
                  <a:pt x="6879144" y="11753851"/>
                  <a:pt x="6578843" y="11453530"/>
                  <a:pt x="6578843" y="11085637"/>
                </a:cubicBezTo>
                <a:cubicBezTo>
                  <a:pt x="6578843" y="11025572"/>
                  <a:pt x="6586351" y="10969262"/>
                  <a:pt x="6597612" y="10916706"/>
                </a:cubicBezTo>
                <a:cubicBezTo>
                  <a:pt x="7247013" y="8037378"/>
                  <a:pt x="7247013" y="8037378"/>
                  <a:pt x="7247013" y="8037378"/>
                </a:cubicBezTo>
                <a:cubicBezTo>
                  <a:pt x="5647909" y="6483216"/>
                  <a:pt x="5647909" y="6483216"/>
                  <a:pt x="5647909" y="6483216"/>
                </a:cubicBezTo>
                <a:cubicBezTo>
                  <a:pt x="4277784" y="8014854"/>
                  <a:pt x="4277784" y="8014854"/>
                  <a:pt x="4277784" y="8014854"/>
                </a:cubicBezTo>
                <a:cubicBezTo>
                  <a:pt x="4277784" y="8014854"/>
                  <a:pt x="4056312" y="8288897"/>
                  <a:pt x="3463217" y="8270127"/>
                </a:cubicBezTo>
                <a:cubicBezTo>
                  <a:pt x="681676" y="8273881"/>
                  <a:pt x="681676" y="8273881"/>
                  <a:pt x="681676" y="8273881"/>
                </a:cubicBezTo>
                <a:cubicBezTo>
                  <a:pt x="370114" y="8277635"/>
                  <a:pt x="88581" y="8067410"/>
                  <a:pt x="17260" y="7752073"/>
                </a:cubicBezTo>
                <a:cubicBezTo>
                  <a:pt x="-65323" y="7391688"/>
                  <a:pt x="156149" y="7038811"/>
                  <a:pt x="516511" y="6956222"/>
                </a:cubicBezTo>
                <a:cubicBezTo>
                  <a:pt x="572817" y="6944960"/>
                  <a:pt x="629124" y="6941206"/>
                  <a:pt x="685430" y="6941206"/>
                </a:cubicBezTo>
                <a:cubicBezTo>
                  <a:pt x="3080333" y="6948714"/>
                  <a:pt x="3080333" y="6948714"/>
                  <a:pt x="3080333" y="6948714"/>
                </a:cubicBezTo>
                <a:cubicBezTo>
                  <a:pt x="6623888" y="2841824"/>
                  <a:pt x="6623888" y="2841824"/>
                  <a:pt x="6623888" y="2841824"/>
                </a:cubicBezTo>
                <a:lnTo>
                  <a:pt x="5696708" y="2838070"/>
                </a:lnTo>
                <a:cubicBezTo>
                  <a:pt x="4086342" y="4696306"/>
                  <a:pt x="4086342" y="4696306"/>
                  <a:pt x="4086342" y="4696306"/>
                </a:cubicBezTo>
                <a:cubicBezTo>
                  <a:pt x="3992498" y="4812681"/>
                  <a:pt x="3849855" y="4884007"/>
                  <a:pt x="3688443" y="4884007"/>
                </a:cubicBezTo>
                <a:cubicBezTo>
                  <a:pt x="3399403" y="4884007"/>
                  <a:pt x="3166669" y="4651258"/>
                  <a:pt x="3166669" y="4365953"/>
                </a:cubicBezTo>
                <a:cubicBezTo>
                  <a:pt x="3166669" y="4208284"/>
                  <a:pt x="3234237" y="4069386"/>
                  <a:pt x="3343097" y="3975536"/>
                </a:cubicBezTo>
                <a:cubicBezTo>
                  <a:pt x="5077337" y="1978401"/>
                  <a:pt x="5077337" y="1978401"/>
                  <a:pt x="5077337" y="1978401"/>
                </a:cubicBezTo>
                <a:cubicBezTo>
                  <a:pt x="5171181" y="1862026"/>
                  <a:pt x="5313824" y="1790700"/>
                  <a:pt x="5478990" y="1790700"/>
                </a:cubicBezTo>
                <a:close/>
                <a:moveTo>
                  <a:pt x="9252509" y="0"/>
                </a:moveTo>
                <a:cubicBezTo>
                  <a:pt x="9823713" y="0"/>
                  <a:pt x="10286766" y="463053"/>
                  <a:pt x="10286766" y="1034257"/>
                </a:cubicBezTo>
                <a:cubicBezTo>
                  <a:pt x="10286766" y="1605461"/>
                  <a:pt x="9823713" y="2068514"/>
                  <a:pt x="9252509" y="2068514"/>
                </a:cubicBezTo>
                <a:cubicBezTo>
                  <a:pt x="8681305" y="2068514"/>
                  <a:pt x="8218252" y="1605461"/>
                  <a:pt x="8218252" y="1034257"/>
                </a:cubicBezTo>
                <a:cubicBezTo>
                  <a:pt x="8218252" y="463053"/>
                  <a:pt x="8681305" y="0"/>
                  <a:pt x="9252509" y="0"/>
                </a:cubicBezTo>
                <a:close/>
              </a:path>
            </a:pathLst>
          </a:custGeom>
          <a:solidFill>
            <a:srgbClr val="9F794B"/>
          </a:solidFill>
          <a:ln>
            <a:noFill/>
          </a:ln>
        </p:spPr>
        <p:txBody>
          <a:bodyPr anchor="ctr" anchorCtr="1"/>
          <a:lstStyle/>
          <a:p>
            <a:endParaRPr lang="zh-CN" altLang="en-US">
              <a:solidFill>
                <a:srgbClr val="635042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0324465" y="2604135"/>
            <a:ext cx="720090" cy="1026160"/>
            <a:chOff x="9352099" y="1524874"/>
            <a:chExt cx="1336675" cy="1905000"/>
          </a:xfrm>
          <a:solidFill>
            <a:srgbClr val="635042"/>
          </a:solidFill>
        </p:grpSpPr>
        <p:sp>
          <p:nvSpPr>
            <p:cNvPr id="18" name="KSO_Shape"/>
            <p:cNvSpPr/>
            <p:nvPr/>
          </p:nvSpPr>
          <p:spPr>
            <a:xfrm>
              <a:off x="9352099" y="1524874"/>
              <a:ext cx="1336675" cy="1905000"/>
            </a:xfrm>
            <a:custGeom>
              <a:avLst/>
              <a:gdLst>
                <a:gd name="connsiteX0" fmla="*/ 586581 w 1173161"/>
                <a:gd name="connsiteY0" fmla="*/ 0 h 1672438"/>
                <a:gd name="connsiteX1" fmla="*/ 1001356 w 1173161"/>
                <a:gd name="connsiteY1" fmla="*/ 171806 h 1672438"/>
                <a:gd name="connsiteX2" fmla="*/ 1001356 w 1173161"/>
                <a:gd name="connsiteY2" fmla="*/ 1001357 h 1672438"/>
                <a:gd name="connsiteX3" fmla="*/ 586581 w 1173161"/>
                <a:gd name="connsiteY3" fmla="*/ 1672438 h 1672438"/>
                <a:gd name="connsiteX4" fmla="*/ 171805 w 1173161"/>
                <a:gd name="connsiteY4" fmla="*/ 1001357 h 1672438"/>
                <a:gd name="connsiteX5" fmla="*/ 171805 w 1173161"/>
                <a:gd name="connsiteY5" fmla="*/ 171806 h 1672438"/>
                <a:gd name="connsiteX6" fmla="*/ 586581 w 1173161"/>
                <a:gd name="connsiteY6" fmla="*/ 0 h 167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3161" h="1672438">
                  <a:moveTo>
                    <a:pt x="586581" y="0"/>
                  </a:moveTo>
                  <a:cubicBezTo>
                    <a:pt x="736700" y="0"/>
                    <a:pt x="886819" y="57269"/>
                    <a:pt x="1001356" y="171806"/>
                  </a:cubicBezTo>
                  <a:cubicBezTo>
                    <a:pt x="1230430" y="400880"/>
                    <a:pt x="1230430" y="772282"/>
                    <a:pt x="1001356" y="1001357"/>
                  </a:cubicBezTo>
                  <a:cubicBezTo>
                    <a:pt x="820380" y="1182333"/>
                    <a:pt x="682121" y="1406027"/>
                    <a:pt x="586581" y="1672438"/>
                  </a:cubicBezTo>
                  <a:cubicBezTo>
                    <a:pt x="491040" y="1406027"/>
                    <a:pt x="352782" y="1182333"/>
                    <a:pt x="171805" y="1001357"/>
                  </a:cubicBezTo>
                  <a:cubicBezTo>
                    <a:pt x="-57269" y="772282"/>
                    <a:pt x="-57269" y="400880"/>
                    <a:pt x="171805" y="171806"/>
                  </a:cubicBezTo>
                  <a:cubicBezTo>
                    <a:pt x="286343" y="57269"/>
                    <a:pt x="436462" y="0"/>
                    <a:pt x="586581" y="0"/>
                  </a:cubicBezTo>
                  <a:close/>
                </a:path>
              </a:pathLst>
            </a:custGeom>
            <a:solidFill>
              <a:srgbClr val="D77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57600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635042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9480376" y="1655142"/>
              <a:ext cx="1080120" cy="1080120"/>
            </a:xfrm>
            <a:prstGeom prst="ellipse">
              <a:avLst/>
            </a:prstGeom>
            <a:solidFill>
              <a:srgbClr val="ECE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35042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447800" y="2849880"/>
            <a:ext cx="277495" cy="242570"/>
            <a:chOff x="7523" y="5744"/>
            <a:chExt cx="558" cy="452"/>
          </a:xfrm>
          <a:solidFill>
            <a:srgbClr val="9F794B"/>
          </a:solidFill>
        </p:grpSpPr>
        <p:sp>
          <p:nvSpPr>
            <p:cNvPr id="506" name="Freeform 159"/>
            <p:cNvSpPr/>
            <p:nvPr/>
          </p:nvSpPr>
          <p:spPr bwMode="auto">
            <a:xfrm>
              <a:off x="7523" y="5744"/>
              <a:ext cx="170" cy="453"/>
            </a:xfrm>
            <a:custGeom>
              <a:avLst/>
              <a:gdLst>
                <a:gd name="T0" fmla="*/ 42 w 42"/>
                <a:gd name="T1" fmla="*/ 96 h 112"/>
                <a:gd name="T2" fmla="*/ 0 w 42"/>
                <a:gd name="T3" fmla="*/ 112 h 112"/>
                <a:gd name="T4" fmla="*/ 0 w 42"/>
                <a:gd name="T5" fmla="*/ 16 h 112"/>
                <a:gd name="T6" fmla="*/ 42 w 42"/>
                <a:gd name="T7" fmla="*/ 0 h 112"/>
                <a:gd name="T8" fmla="*/ 42 w 42"/>
                <a:gd name="T9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2">
                  <a:moveTo>
                    <a:pt x="42" y="96"/>
                  </a:moveTo>
                  <a:lnTo>
                    <a:pt x="0" y="112"/>
                  </a:lnTo>
                  <a:lnTo>
                    <a:pt x="0" y="16"/>
                  </a:lnTo>
                  <a:lnTo>
                    <a:pt x="42" y="0"/>
                  </a:lnTo>
                  <a:lnTo>
                    <a:pt x="42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7" name="Freeform 160"/>
            <p:cNvSpPr/>
            <p:nvPr/>
          </p:nvSpPr>
          <p:spPr bwMode="auto">
            <a:xfrm>
              <a:off x="7907" y="5744"/>
              <a:ext cx="174" cy="453"/>
            </a:xfrm>
            <a:custGeom>
              <a:avLst/>
              <a:gdLst>
                <a:gd name="T0" fmla="*/ 43 w 43"/>
                <a:gd name="T1" fmla="*/ 96 h 112"/>
                <a:gd name="T2" fmla="*/ 0 w 43"/>
                <a:gd name="T3" fmla="*/ 112 h 112"/>
                <a:gd name="T4" fmla="*/ 0 w 43"/>
                <a:gd name="T5" fmla="*/ 16 h 112"/>
                <a:gd name="T6" fmla="*/ 43 w 43"/>
                <a:gd name="T7" fmla="*/ 0 h 112"/>
                <a:gd name="T8" fmla="*/ 43 w 43"/>
                <a:gd name="T9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12">
                  <a:moveTo>
                    <a:pt x="43" y="96"/>
                  </a:moveTo>
                  <a:lnTo>
                    <a:pt x="0" y="112"/>
                  </a:lnTo>
                  <a:lnTo>
                    <a:pt x="0" y="16"/>
                  </a:lnTo>
                  <a:lnTo>
                    <a:pt x="43" y="0"/>
                  </a:lnTo>
                  <a:lnTo>
                    <a:pt x="43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8" name="Freeform 161"/>
            <p:cNvSpPr/>
            <p:nvPr/>
          </p:nvSpPr>
          <p:spPr bwMode="auto">
            <a:xfrm>
              <a:off x="7713" y="5744"/>
              <a:ext cx="174" cy="453"/>
            </a:xfrm>
            <a:custGeom>
              <a:avLst/>
              <a:gdLst>
                <a:gd name="T0" fmla="*/ 0 w 43"/>
                <a:gd name="T1" fmla="*/ 96 h 112"/>
                <a:gd name="T2" fmla="*/ 43 w 43"/>
                <a:gd name="T3" fmla="*/ 112 h 112"/>
                <a:gd name="T4" fmla="*/ 43 w 43"/>
                <a:gd name="T5" fmla="*/ 16 h 112"/>
                <a:gd name="T6" fmla="*/ 0 w 43"/>
                <a:gd name="T7" fmla="*/ 0 h 112"/>
                <a:gd name="T8" fmla="*/ 0 w 43"/>
                <a:gd name="T9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12">
                  <a:moveTo>
                    <a:pt x="0" y="96"/>
                  </a:moveTo>
                  <a:lnTo>
                    <a:pt x="43" y="112"/>
                  </a:lnTo>
                  <a:lnTo>
                    <a:pt x="43" y="16"/>
                  </a:lnTo>
                  <a:lnTo>
                    <a:pt x="0" y="0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17" name="Freeform 70"/>
          <p:cNvSpPr/>
          <p:nvPr/>
        </p:nvSpPr>
        <p:spPr bwMode="auto">
          <a:xfrm>
            <a:off x="10495915" y="2797175"/>
            <a:ext cx="354330" cy="336550"/>
          </a:xfrm>
          <a:custGeom>
            <a:avLst/>
            <a:gdLst>
              <a:gd name="T0" fmla="*/ 69 w 138"/>
              <a:gd name="T1" fmla="*/ 0 h 131"/>
              <a:gd name="T2" fmla="*/ 86 w 138"/>
              <a:gd name="T3" fmla="*/ 48 h 131"/>
              <a:gd name="T4" fmla="*/ 138 w 138"/>
              <a:gd name="T5" fmla="*/ 49 h 131"/>
              <a:gd name="T6" fmla="*/ 96 w 138"/>
              <a:gd name="T7" fmla="*/ 81 h 131"/>
              <a:gd name="T8" fmla="*/ 111 w 138"/>
              <a:gd name="T9" fmla="*/ 131 h 131"/>
              <a:gd name="T10" fmla="*/ 69 w 138"/>
              <a:gd name="T11" fmla="*/ 101 h 131"/>
              <a:gd name="T12" fmla="*/ 26 w 138"/>
              <a:gd name="T13" fmla="*/ 131 h 131"/>
              <a:gd name="T14" fmla="*/ 41 w 138"/>
              <a:gd name="T15" fmla="*/ 81 h 131"/>
              <a:gd name="T16" fmla="*/ 0 w 138"/>
              <a:gd name="T17" fmla="*/ 49 h 131"/>
              <a:gd name="T18" fmla="*/ 52 w 138"/>
              <a:gd name="T19" fmla="*/ 48 h 131"/>
              <a:gd name="T20" fmla="*/ 69 w 138"/>
              <a:gd name="T2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8" h="131">
                <a:moveTo>
                  <a:pt x="69" y="0"/>
                </a:moveTo>
                <a:lnTo>
                  <a:pt x="86" y="48"/>
                </a:lnTo>
                <a:lnTo>
                  <a:pt x="138" y="49"/>
                </a:lnTo>
                <a:lnTo>
                  <a:pt x="96" y="81"/>
                </a:lnTo>
                <a:lnTo>
                  <a:pt x="111" y="131"/>
                </a:lnTo>
                <a:lnTo>
                  <a:pt x="69" y="101"/>
                </a:lnTo>
                <a:lnTo>
                  <a:pt x="26" y="131"/>
                </a:lnTo>
                <a:lnTo>
                  <a:pt x="41" y="81"/>
                </a:lnTo>
                <a:lnTo>
                  <a:pt x="0" y="49"/>
                </a:lnTo>
                <a:lnTo>
                  <a:pt x="52" y="48"/>
                </a:lnTo>
                <a:lnTo>
                  <a:pt x="69" y="0"/>
                </a:lnTo>
                <a:close/>
              </a:path>
            </a:pathLst>
          </a:custGeom>
          <a:solidFill>
            <a:srgbClr val="D770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5" name="Freeform 78"/>
          <p:cNvSpPr>
            <a:spLocks noEditPoints="1"/>
          </p:cNvSpPr>
          <p:nvPr/>
        </p:nvSpPr>
        <p:spPr bwMode="auto">
          <a:xfrm>
            <a:off x="6182360" y="2849880"/>
            <a:ext cx="326390" cy="272415"/>
          </a:xfrm>
          <a:custGeom>
            <a:avLst/>
            <a:gdLst>
              <a:gd name="T0" fmla="*/ 132 w 144"/>
              <a:gd name="T1" fmla="*/ 0 h 120"/>
              <a:gd name="T2" fmla="*/ 12 w 144"/>
              <a:gd name="T3" fmla="*/ 0 h 120"/>
              <a:gd name="T4" fmla="*/ 0 w 144"/>
              <a:gd name="T5" fmla="*/ 12 h 120"/>
              <a:gd name="T6" fmla="*/ 0 w 144"/>
              <a:gd name="T7" fmla="*/ 78 h 120"/>
              <a:gd name="T8" fmla="*/ 12 w 144"/>
              <a:gd name="T9" fmla="*/ 90 h 120"/>
              <a:gd name="T10" fmla="*/ 60 w 144"/>
              <a:gd name="T11" fmla="*/ 90 h 120"/>
              <a:gd name="T12" fmla="*/ 60 w 144"/>
              <a:gd name="T13" fmla="*/ 114 h 120"/>
              <a:gd name="T14" fmla="*/ 54 w 144"/>
              <a:gd name="T15" fmla="*/ 114 h 120"/>
              <a:gd name="T16" fmla="*/ 48 w 144"/>
              <a:gd name="T17" fmla="*/ 120 h 120"/>
              <a:gd name="T18" fmla="*/ 96 w 144"/>
              <a:gd name="T19" fmla="*/ 120 h 120"/>
              <a:gd name="T20" fmla="*/ 90 w 144"/>
              <a:gd name="T21" fmla="*/ 114 h 120"/>
              <a:gd name="T22" fmla="*/ 84 w 144"/>
              <a:gd name="T23" fmla="*/ 114 h 120"/>
              <a:gd name="T24" fmla="*/ 84 w 144"/>
              <a:gd name="T25" fmla="*/ 90 h 120"/>
              <a:gd name="T26" fmla="*/ 132 w 144"/>
              <a:gd name="T27" fmla="*/ 90 h 120"/>
              <a:gd name="T28" fmla="*/ 144 w 144"/>
              <a:gd name="T29" fmla="*/ 78 h 120"/>
              <a:gd name="T30" fmla="*/ 144 w 144"/>
              <a:gd name="T31" fmla="*/ 12 h 120"/>
              <a:gd name="T32" fmla="*/ 132 w 144"/>
              <a:gd name="T33" fmla="*/ 0 h 120"/>
              <a:gd name="T34" fmla="*/ 132 w 144"/>
              <a:gd name="T35" fmla="*/ 78 h 120"/>
              <a:gd name="T36" fmla="*/ 12 w 144"/>
              <a:gd name="T37" fmla="*/ 78 h 120"/>
              <a:gd name="T38" fmla="*/ 12 w 144"/>
              <a:gd name="T39" fmla="*/ 12 h 120"/>
              <a:gd name="T40" fmla="*/ 132 w 144"/>
              <a:gd name="T41" fmla="*/ 12 h 120"/>
              <a:gd name="T42" fmla="*/ 132 w 144"/>
              <a:gd name="T43" fmla="*/ 78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4" h="120">
                <a:moveTo>
                  <a:pt x="132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5"/>
                  <a:pt x="5" y="90"/>
                  <a:pt x="12" y="90"/>
                </a:cubicBezTo>
                <a:cubicBezTo>
                  <a:pt x="60" y="90"/>
                  <a:pt x="60" y="90"/>
                  <a:pt x="60" y="90"/>
                </a:cubicBezTo>
                <a:cubicBezTo>
                  <a:pt x="60" y="114"/>
                  <a:pt x="60" y="114"/>
                  <a:pt x="60" y="114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48" y="114"/>
                  <a:pt x="48" y="120"/>
                  <a:pt x="48" y="120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6" y="114"/>
                  <a:pt x="90" y="114"/>
                  <a:pt x="90" y="114"/>
                </a:cubicBezTo>
                <a:cubicBezTo>
                  <a:pt x="84" y="114"/>
                  <a:pt x="84" y="114"/>
                  <a:pt x="84" y="114"/>
                </a:cubicBezTo>
                <a:cubicBezTo>
                  <a:pt x="84" y="90"/>
                  <a:pt x="84" y="90"/>
                  <a:pt x="84" y="90"/>
                </a:cubicBezTo>
                <a:cubicBezTo>
                  <a:pt x="132" y="90"/>
                  <a:pt x="132" y="90"/>
                  <a:pt x="132" y="90"/>
                </a:cubicBezTo>
                <a:cubicBezTo>
                  <a:pt x="139" y="90"/>
                  <a:pt x="144" y="85"/>
                  <a:pt x="144" y="78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5"/>
                  <a:pt x="139" y="0"/>
                  <a:pt x="132" y="0"/>
                </a:cubicBezTo>
                <a:moveTo>
                  <a:pt x="132" y="78"/>
                </a:moveTo>
                <a:cubicBezTo>
                  <a:pt x="12" y="78"/>
                  <a:pt x="12" y="78"/>
                  <a:pt x="12" y="78"/>
                </a:cubicBezTo>
                <a:cubicBezTo>
                  <a:pt x="12" y="12"/>
                  <a:pt x="12" y="12"/>
                  <a:pt x="12" y="12"/>
                </a:cubicBezTo>
                <a:cubicBezTo>
                  <a:pt x="132" y="12"/>
                  <a:pt x="132" y="12"/>
                  <a:pt x="132" y="12"/>
                </a:cubicBezTo>
                <a:lnTo>
                  <a:pt x="132" y="78"/>
                </a:lnTo>
                <a:close/>
              </a:path>
            </a:pathLst>
          </a:custGeom>
          <a:solidFill>
            <a:srgbClr val="D770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666115" y="3961130"/>
            <a:ext cx="185801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  <a:sym typeface="宋体" pitchFamily="2" charset="-122"/>
              </a:rPr>
              <a:t>Click here to add a brief section of this section. This template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416550" y="3961130"/>
            <a:ext cx="185801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  <a:sym typeface="宋体" pitchFamily="2" charset="-122"/>
              </a:rPr>
              <a:t>Click here to add a brief section of this section. This template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564755" y="3961130"/>
            <a:ext cx="185801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  <a:sym typeface="宋体" pitchFamily="2" charset="-122"/>
              </a:rPr>
              <a:t>Click here to add a brief section of this section. This template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755505" y="3961130"/>
            <a:ext cx="185801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  <a:sym typeface="宋体" pitchFamily="2" charset="-122"/>
              </a:rPr>
              <a:t>Click here to add a brief section of this section. This template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:a14="http://schemas.microsoft.com/office/drawing/2010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77" grpId="0" bldLvl="0" animBg="1"/>
      <p:bldP spid="14" grpId="0" bldLvl="0" animBg="1"/>
      <p:bldP spid="417" grpId="0" bldLvl="0" animBg="1"/>
      <p:bldP spid="42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049654" y="2092326"/>
            <a:ext cx="53435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幼圆" charset="-122"/>
                <a:ea typeface="幼圆" charset="-122"/>
              </a:rPr>
              <a:t>Chapter 3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44880" y="3336290"/>
            <a:ext cx="55530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>
                <a:latin typeface="幼圆" charset="-122"/>
                <a:ea typeface="幼圆" charset="-122"/>
              </a:rPr>
              <a:t>Please enter the desired title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944880" y="3153410"/>
            <a:ext cx="4846320" cy="0"/>
          </a:xfrm>
          <a:prstGeom prst="line">
            <a:avLst/>
          </a:prstGeom>
          <a:ln>
            <a:solidFill>
              <a:srgbClr val="B894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图片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045" y="956310"/>
            <a:ext cx="6990715" cy="5285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34925" y="56515"/>
            <a:ext cx="12292330" cy="6711315"/>
            <a:chOff x="-55" y="89"/>
            <a:chExt cx="19358" cy="10569"/>
          </a:xfrm>
        </p:grpSpPr>
        <p:pic>
          <p:nvPicPr>
            <p:cNvPr id="6" name="图片 5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 flipH="1">
              <a:off x="-55" y="89"/>
              <a:ext cx="2515" cy="1145"/>
            </a:xfrm>
            <a:prstGeom prst="rect">
              <a:avLst/>
            </a:prstGeom>
          </p:spPr>
        </p:pic>
        <p:cxnSp>
          <p:nvCxnSpPr>
            <p:cNvPr id="2" name="直接连接符 1"/>
            <p:cNvCxnSpPr/>
            <p:nvPr/>
          </p:nvCxnSpPr>
          <p:spPr>
            <a:xfrm>
              <a:off x="2314" y="331"/>
              <a:ext cx="14665" cy="0"/>
            </a:xfrm>
            <a:prstGeom prst="line">
              <a:avLst/>
            </a:prstGeom>
            <a:ln w="6350"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图片 2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>
              <a:off x="16789" y="89"/>
              <a:ext cx="2515" cy="1145"/>
            </a:xfrm>
            <a:prstGeom prst="rect">
              <a:avLst/>
            </a:prstGeom>
          </p:spPr>
        </p:pic>
        <p:pic>
          <p:nvPicPr>
            <p:cNvPr id="4" name="图片 3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 flipV="1">
              <a:off x="16789" y="9514"/>
              <a:ext cx="2515" cy="1145"/>
            </a:xfrm>
            <a:prstGeom prst="rect">
              <a:avLst/>
            </a:prstGeom>
          </p:spPr>
        </p:pic>
        <p:pic>
          <p:nvPicPr>
            <p:cNvPr id="5" name="图片 4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 flipH="1" flipV="1">
              <a:off x="-55" y="9514"/>
              <a:ext cx="2515" cy="1145"/>
            </a:xfrm>
            <a:prstGeom prst="rect">
              <a:avLst/>
            </a:prstGeom>
          </p:spPr>
        </p:pic>
        <p:cxnSp>
          <p:nvCxnSpPr>
            <p:cNvPr id="7" name="直接连接符 6"/>
            <p:cNvCxnSpPr/>
            <p:nvPr/>
          </p:nvCxnSpPr>
          <p:spPr>
            <a:xfrm>
              <a:off x="2314" y="10409"/>
              <a:ext cx="14665" cy="0"/>
            </a:xfrm>
            <a:prstGeom prst="line">
              <a:avLst/>
            </a:prstGeom>
            <a:ln w="6350"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531" y="1181"/>
              <a:ext cx="0" cy="8331"/>
            </a:xfrm>
            <a:prstGeom prst="line">
              <a:avLst/>
            </a:prstGeom>
            <a:ln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18697" y="1183"/>
              <a:ext cx="0" cy="8331"/>
            </a:xfrm>
            <a:prstGeom prst="line">
              <a:avLst/>
            </a:prstGeom>
            <a:ln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3014580" y="504125"/>
            <a:ext cx="639643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幼圆" charset="-122"/>
                <a:ea typeface="幼圆" charset="-122"/>
              </a:rPr>
              <a:t>Please enter the desired title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5406390" y="1145540"/>
            <a:ext cx="1438275" cy="0"/>
          </a:xfrm>
          <a:prstGeom prst="line">
            <a:avLst/>
          </a:prstGeom>
          <a:ln w="12700">
            <a:solidFill>
              <a:srgbClr val="B894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hape 917"/>
          <p:cNvSpPr/>
          <p:nvPr/>
        </p:nvSpPr>
        <p:spPr>
          <a:xfrm flipV="1">
            <a:off x="1682115" y="3782858"/>
            <a:ext cx="9166377" cy="220"/>
          </a:xfrm>
          <a:prstGeom prst="line">
            <a:avLst/>
          </a:prstGeom>
          <a:ln w="12700">
            <a:solidFill>
              <a:srgbClr val="635042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marL="0" marR="0" lvl="0" indent="0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微软雅黑" charset="-122"/>
              <a:cs typeface="Helvetica"/>
              <a:sym typeface="Arial" pitchFamily="34" charset="0"/>
            </a:endParaRPr>
          </a:p>
        </p:txBody>
      </p:sp>
      <p:sp>
        <p:nvSpPr>
          <p:cNvPr id="16" name="Shape 918"/>
          <p:cNvSpPr/>
          <p:nvPr/>
        </p:nvSpPr>
        <p:spPr>
          <a:xfrm flipV="1">
            <a:off x="6024880" y="2472690"/>
            <a:ext cx="1905" cy="2628900"/>
          </a:xfrm>
          <a:prstGeom prst="line">
            <a:avLst/>
          </a:prstGeom>
          <a:ln w="12700">
            <a:solidFill>
              <a:srgbClr val="635042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marL="0" marR="0" lvl="0" indent="0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微软雅黑" charset="-122"/>
              <a:cs typeface="Helvetica"/>
              <a:sym typeface="Arial" pitchFamily="34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705854" y="2533128"/>
            <a:ext cx="914955" cy="914955"/>
          </a:xfrm>
          <a:prstGeom prst="ellipse">
            <a:avLst/>
          </a:prstGeom>
          <a:solidFill>
            <a:srgbClr val="D77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35042"/>
              </a:solidFill>
              <a:latin typeface="Arial" pitchFamily="34" charset="0"/>
              <a:ea typeface="微软雅黑" charset="-122"/>
              <a:sym typeface="Arial" pitchFamily="34" charset="0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448277" y="2494199"/>
            <a:ext cx="914955" cy="914955"/>
          </a:xfrm>
          <a:prstGeom prst="ellipse">
            <a:avLst/>
          </a:prstGeom>
          <a:noFill/>
          <a:ln>
            <a:solidFill>
              <a:srgbClr val="63504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35042"/>
              </a:solidFill>
              <a:latin typeface="Arial" pitchFamily="34" charset="0"/>
              <a:ea typeface="微软雅黑" charset="-122"/>
              <a:sym typeface="Arial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660134" y="4099447"/>
            <a:ext cx="914955" cy="914955"/>
          </a:xfrm>
          <a:prstGeom prst="ellipse">
            <a:avLst/>
          </a:prstGeom>
          <a:noFill/>
          <a:ln>
            <a:solidFill>
              <a:srgbClr val="63504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35042"/>
              </a:solidFill>
              <a:latin typeface="Arial" pitchFamily="34" charset="0"/>
              <a:ea typeface="微软雅黑" charset="-122"/>
              <a:sym typeface="Arial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6448277" y="4061788"/>
            <a:ext cx="914955" cy="914955"/>
          </a:xfrm>
          <a:prstGeom prst="ellipse">
            <a:avLst/>
          </a:prstGeom>
          <a:solidFill>
            <a:srgbClr val="D77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35042"/>
              </a:solidFill>
              <a:latin typeface="Arial" pitchFamily="34" charset="0"/>
              <a:ea typeface="微软雅黑" charset="-122"/>
              <a:sym typeface="Arial" pitchFamily="34" charset="0"/>
            </a:endParaRPr>
          </a:p>
        </p:txBody>
      </p:sp>
      <p:sp>
        <p:nvSpPr>
          <p:cNvPr id="19" name="Freeform 552"/>
          <p:cNvSpPr>
            <a:spLocks noEditPoints="1"/>
          </p:cNvSpPr>
          <p:nvPr/>
        </p:nvSpPr>
        <p:spPr bwMode="auto">
          <a:xfrm>
            <a:off x="1929765" y="4396740"/>
            <a:ext cx="374650" cy="343535"/>
          </a:xfrm>
          <a:custGeom>
            <a:avLst/>
            <a:gdLst>
              <a:gd name="T0" fmla="*/ 2147483647 w 78"/>
              <a:gd name="T1" fmla="*/ 2147483647 h 68"/>
              <a:gd name="T2" fmla="*/ 2147483647 w 78"/>
              <a:gd name="T3" fmla="*/ 0 h 68"/>
              <a:gd name="T4" fmla="*/ 0 w 78"/>
              <a:gd name="T5" fmla="*/ 2147483647 h 68"/>
              <a:gd name="T6" fmla="*/ 2147483647 w 78"/>
              <a:gd name="T7" fmla="*/ 2147483647 h 68"/>
              <a:gd name="T8" fmla="*/ 2147483647 w 78"/>
              <a:gd name="T9" fmla="*/ 2147483647 h 68"/>
              <a:gd name="T10" fmla="*/ 2147483647 w 78"/>
              <a:gd name="T11" fmla="*/ 2147483647 h 68"/>
              <a:gd name="T12" fmla="*/ 2147483647 w 78"/>
              <a:gd name="T13" fmla="*/ 2147483647 h 68"/>
              <a:gd name="T14" fmla="*/ 2147483647 w 78"/>
              <a:gd name="T15" fmla="*/ 2147483647 h 68"/>
              <a:gd name="T16" fmla="*/ 2147483647 w 78"/>
              <a:gd name="T17" fmla="*/ 2147483647 h 68"/>
              <a:gd name="T18" fmla="*/ 2147483647 w 78"/>
              <a:gd name="T19" fmla="*/ 2147483647 h 68"/>
              <a:gd name="T20" fmla="*/ 2147483647 w 78"/>
              <a:gd name="T21" fmla="*/ 2147483647 h 68"/>
              <a:gd name="T22" fmla="*/ 2147483647 w 78"/>
              <a:gd name="T23" fmla="*/ 2147483647 h 68"/>
              <a:gd name="T24" fmla="*/ 2147483647 w 78"/>
              <a:gd name="T25" fmla="*/ 2147483647 h 68"/>
              <a:gd name="T26" fmla="*/ 2147483647 w 78"/>
              <a:gd name="T27" fmla="*/ 2147483647 h 68"/>
              <a:gd name="T28" fmla="*/ 2147483647 w 78"/>
              <a:gd name="T29" fmla="*/ 2147483647 h 68"/>
              <a:gd name="T30" fmla="*/ 2147483647 w 78"/>
              <a:gd name="T31" fmla="*/ 2147483647 h 68"/>
              <a:gd name="T32" fmla="*/ 2147483647 w 78"/>
              <a:gd name="T33" fmla="*/ 2147483647 h 68"/>
              <a:gd name="T34" fmla="*/ 2147483647 w 78"/>
              <a:gd name="T35" fmla="*/ 2147483647 h 68"/>
              <a:gd name="T36" fmla="*/ 2147483647 w 78"/>
              <a:gd name="T37" fmla="*/ 2147483647 h 68"/>
              <a:gd name="T38" fmla="*/ 2147483647 w 78"/>
              <a:gd name="T39" fmla="*/ 2147483647 h 68"/>
              <a:gd name="T40" fmla="*/ 2147483647 w 78"/>
              <a:gd name="T41" fmla="*/ 2147483647 h 68"/>
              <a:gd name="T42" fmla="*/ 2147483647 w 78"/>
              <a:gd name="T43" fmla="*/ 2147483647 h 68"/>
              <a:gd name="T44" fmla="*/ 2147483647 w 78"/>
              <a:gd name="T45" fmla="*/ 2147483647 h 68"/>
              <a:gd name="T46" fmla="*/ 2147483647 w 78"/>
              <a:gd name="T47" fmla="*/ 2147483647 h 68"/>
              <a:gd name="T48" fmla="*/ 2147483647 w 78"/>
              <a:gd name="T49" fmla="*/ 2147483647 h 68"/>
              <a:gd name="T50" fmla="*/ 2147483647 w 78"/>
              <a:gd name="T51" fmla="*/ 2147483647 h 68"/>
              <a:gd name="T52" fmla="*/ 2147483647 w 78"/>
              <a:gd name="T53" fmla="*/ 2147483647 h 68"/>
              <a:gd name="T54" fmla="*/ 2147483647 w 78"/>
              <a:gd name="T55" fmla="*/ 2147483647 h 68"/>
              <a:gd name="T56" fmla="*/ 2147483647 w 78"/>
              <a:gd name="T57" fmla="*/ 2147483647 h 68"/>
              <a:gd name="T58" fmla="*/ 2147483647 w 78"/>
              <a:gd name="T59" fmla="*/ 2147483647 h 68"/>
              <a:gd name="T60" fmla="*/ 2147483647 w 78"/>
              <a:gd name="T61" fmla="*/ 2147483647 h 68"/>
              <a:gd name="T62" fmla="*/ 2147483647 w 78"/>
              <a:gd name="T63" fmla="*/ 2147483647 h 68"/>
              <a:gd name="T64" fmla="*/ 2147483647 w 78"/>
              <a:gd name="T65" fmla="*/ 2147483647 h 68"/>
              <a:gd name="T66" fmla="*/ 2147483647 w 78"/>
              <a:gd name="T67" fmla="*/ 2147483647 h 68"/>
              <a:gd name="T68" fmla="*/ 2147483647 w 78"/>
              <a:gd name="T69" fmla="*/ 2147483647 h 68"/>
              <a:gd name="T70" fmla="*/ 2147483647 w 78"/>
              <a:gd name="T71" fmla="*/ 2147483647 h 6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8" h="68">
                <a:moveTo>
                  <a:pt x="78" y="28"/>
                </a:moveTo>
                <a:cubicBezTo>
                  <a:pt x="78" y="13"/>
                  <a:pt x="60" y="0"/>
                  <a:pt x="39" y="0"/>
                </a:cubicBezTo>
                <a:cubicBezTo>
                  <a:pt x="17" y="0"/>
                  <a:pt x="0" y="13"/>
                  <a:pt x="0" y="28"/>
                </a:cubicBezTo>
                <a:cubicBezTo>
                  <a:pt x="0" y="43"/>
                  <a:pt x="17" y="56"/>
                  <a:pt x="39" y="56"/>
                </a:cubicBezTo>
                <a:cubicBezTo>
                  <a:pt x="42" y="56"/>
                  <a:pt x="45" y="55"/>
                  <a:pt x="49" y="55"/>
                </a:cubicBezTo>
                <a:cubicBezTo>
                  <a:pt x="54" y="60"/>
                  <a:pt x="61" y="66"/>
                  <a:pt x="72" y="68"/>
                </a:cubicBezTo>
                <a:cubicBezTo>
                  <a:pt x="67" y="63"/>
                  <a:pt x="65" y="56"/>
                  <a:pt x="64" y="49"/>
                </a:cubicBezTo>
                <a:cubicBezTo>
                  <a:pt x="72" y="44"/>
                  <a:pt x="78" y="37"/>
                  <a:pt x="78" y="28"/>
                </a:cubicBezTo>
                <a:close/>
                <a:moveTo>
                  <a:pt x="14" y="13"/>
                </a:moveTo>
                <a:cubicBezTo>
                  <a:pt x="63" y="13"/>
                  <a:pt x="63" y="13"/>
                  <a:pt x="63" y="13"/>
                </a:cubicBezTo>
                <a:cubicBezTo>
                  <a:pt x="64" y="13"/>
                  <a:pt x="65" y="14"/>
                  <a:pt x="65" y="15"/>
                </a:cubicBezTo>
                <a:cubicBezTo>
                  <a:pt x="65" y="16"/>
                  <a:pt x="64" y="17"/>
                  <a:pt x="63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2" y="16"/>
                  <a:pt x="12" y="15"/>
                </a:cubicBezTo>
                <a:cubicBezTo>
                  <a:pt x="12" y="14"/>
                  <a:pt x="13" y="13"/>
                  <a:pt x="14" y="13"/>
                </a:cubicBezTo>
                <a:close/>
                <a:moveTo>
                  <a:pt x="14" y="21"/>
                </a:moveTo>
                <a:cubicBezTo>
                  <a:pt x="63" y="21"/>
                  <a:pt x="63" y="21"/>
                  <a:pt x="63" y="21"/>
                </a:cubicBezTo>
                <a:cubicBezTo>
                  <a:pt x="64" y="21"/>
                  <a:pt x="65" y="22"/>
                  <a:pt x="65" y="23"/>
                </a:cubicBezTo>
                <a:cubicBezTo>
                  <a:pt x="65" y="24"/>
                  <a:pt x="64" y="24"/>
                  <a:pt x="63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2" y="24"/>
                  <a:pt x="12" y="23"/>
                </a:cubicBezTo>
                <a:cubicBezTo>
                  <a:pt x="12" y="22"/>
                  <a:pt x="13" y="21"/>
                  <a:pt x="14" y="21"/>
                </a:cubicBezTo>
                <a:close/>
                <a:moveTo>
                  <a:pt x="14" y="28"/>
                </a:moveTo>
                <a:cubicBezTo>
                  <a:pt x="63" y="28"/>
                  <a:pt x="63" y="28"/>
                  <a:pt x="63" y="28"/>
                </a:cubicBezTo>
                <a:cubicBezTo>
                  <a:pt x="64" y="28"/>
                  <a:pt x="65" y="29"/>
                  <a:pt x="65" y="30"/>
                </a:cubicBezTo>
                <a:cubicBezTo>
                  <a:pt x="65" y="31"/>
                  <a:pt x="64" y="32"/>
                  <a:pt x="63" y="32"/>
                </a:cubicBezTo>
                <a:cubicBezTo>
                  <a:pt x="14" y="32"/>
                  <a:pt x="14" y="32"/>
                  <a:pt x="14" y="32"/>
                </a:cubicBezTo>
                <a:cubicBezTo>
                  <a:pt x="13" y="32"/>
                  <a:pt x="12" y="31"/>
                  <a:pt x="12" y="30"/>
                </a:cubicBezTo>
                <a:cubicBezTo>
                  <a:pt x="12" y="29"/>
                  <a:pt x="13" y="28"/>
                  <a:pt x="14" y="28"/>
                </a:cubicBezTo>
                <a:close/>
                <a:moveTo>
                  <a:pt x="14" y="40"/>
                </a:moveTo>
                <a:cubicBezTo>
                  <a:pt x="13" y="40"/>
                  <a:pt x="12" y="39"/>
                  <a:pt x="12" y="38"/>
                </a:cubicBezTo>
                <a:cubicBezTo>
                  <a:pt x="12" y="37"/>
                  <a:pt x="13" y="36"/>
                  <a:pt x="14" y="36"/>
                </a:cubicBezTo>
                <a:cubicBezTo>
                  <a:pt x="63" y="36"/>
                  <a:pt x="63" y="36"/>
                  <a:pt x="63" y="36"/>
                </a:cubicBezTo>
                <a:cubicBezTo>
                  <a:pt x="64" y="36"/>
                  <a:pt x="65" y="37"/>
                  <a:pt x="65" y="38"/>
                </a:cubicBezTo>
                <a:cubicBezTo>
                  <a:pt x="65" y="39"/>
                  <a:pt x="64" y="40"/>
                  <a:pt x="63" y="40"/>
                </a:cubicBezTo>
                <a:lnTo>
                  <a:pt x="14" y="40"/>
                </a:lnTo>
                <a:close/>
              </a:path>
            </a:pathLst>
          </a:custGeom>
          <a:solidFill>
            <a:srgbClr val="635042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>
              <a:solidFill>
                <a:srgbClr val="635042"/>
              </a:solidFill>
            </a:endParaRPr>
          </a:p>
        </p:txBody>
      </p:sp>
      <p:sp>
        <p:nvSpPr>
          <p:cNvPr id="23" name="Freeform 284"/>
          <p:cNvSpPr>
            <a:spLocks noEditPoints="1"/>
          </p:cNvSpPr>
          <p:nvPr/>
        </p:nvSpPr>
        <p:spPr bwMode="auto">
          <a:xfrm>
            <a:off x="6739255" y="2803525"/>
            <a:ext cx="419100" cy="296545"/>
          </a:xfrm>
          <a:custGeom>
            <a:avLst/>
            <a:gdLst>
              <a:gd name="T0" fmla="*/ 2147483647 w 85"/>
              <a:gd name="T1" fmla="*/ 0 h 63"/>
              <a:gd name="T2" fmla="*/ 0 w 85"/>
              <a:gd name="T3" fmla="*/ 2147483647 h 63"/>
              <a:gd name="T4" fmla="*/ 2147483647 w 85"/>
              <a:gd name="T5" fmla="*/ 2147483647 h 63"/>
              <a:gd name="T6" fmla="*/ 2147483647 w 85"/>
              <a:gd name="T7" fmla="*/ 2147483647 h 63"/>
              <a:gd name="T8" fmla="*/ 2147483647 w 85"/>
              <a:gd name="T9" fmla="*/ 2147483647 h 63"/>
              <a:gd name="T10" fmla="*/ 2147483647 w 85"/>
              <a:gd name="T11" fmla="*/ 2147483647 h 63"/>
              <a:gd name="T12" fmla="*/ 2147483647 w 85"/>
              <a:gd name="T13" fmla="*/ 2147483647 h 63"/>
              <a:gd name="T14" fmla="*/ 2147483647 w 85"/>
              <a:gd name="T15" fmla="*/ 2147483647 h 63"/>
              <a:gd name="T16" fmla="*/ 2147483647 w 85"/>
              <a:gd name="T17" fmla="*/ 2147483647 h 63"/>
              <a:gd name="T18" fmla="*/ 2147483647 w 85"/>
              <a:gd name="T19" fmla="*/ 2147483647 h 63"/>
              <a:gd name="T20" fmla="*/ 2147483647 w 85"/>
              <a:gd name="T21" fmla="*/ 2147483647 h 63"/>
              <a:gd name="T22" fmla="*/ 2147483647 w 85"/>
              <a:gd name="T23" fmla="*/ 2147483647 h 63"/>
              <a:gd name="T24" fmla="*/ 2147483647 w 85"/>
              <a:gd name="T25" fmla="*/ 2147483647 h 63"/>
              <a:gd name="T26" fmla="*/ 2147483647 w 85"/>
              <a:gd name="T27" fmla="*/ 2147483647 h 63"/>
              <a:gd name="T28" fmla="*/ 2147483647 w 85"/>
              <a:gd name="T29" fmla="*/ 2147483647 h 63"/>
              <a:gd name="T30" fmla="*/ 2147483647 w 85"/>
              <a:gd name="T31" fmla="*/ 2147483647 h 63"/>
              <a:gd name="T32" fmla="*/ 2147483647 w 85"/>
              <a:gd name="T33" fmla="*/ 0 h 63"/>
              <a:gd name="T34" fmla="*/ 2147483647 w 85"/>
              <a:gd name="T35" fmla="*/ 2147483647 h 63"/>
              <a:gd name="T36" fmla="*/ 2147483647 w 85"/>
              <a:gd name="T37" fmla="*/ 2147483647 h 63"/>
              <a:gd name="T38" fmla="*/ 2147483647 w 85"/>
              <a:gd name="T39" fmla="*/ 2147483647 h 63"/>
              <a:gd name="T40" fmla="*/ 2147483647 w 85"/>
              <a:gd name="T41" fmla="*/ 2147483647 h 63"/>
              <a:gd name="T42" fmla="*/ 2147483647 w 85"/>
              <a:gd name="T43" fmla="*/ 2147483647 h 63"/>
              <a:gd name="T44" fmla="*/ 2147483647 w 85"/>
              <a:gd name="T45" fmla="*/ 2147483647 h 63"/>
              <a:gd name="T46" fmla="*/ 2147483647 w 85"/>
              <a:gd name="T47" fmla="*/ 2147483647 h 63"/>
              <a:gd name="T48" fmla="*/ 2147483647 w 85"/>
              <a:gd name="T49" fmla="*/ 2147483647 h 63"/>
              <a:gd name="T50" fmla="*/ 2147483647 w 85"/>
              <a:gd name="T51" fmla="*/ 2147483647 h 63"/>
              <a:gd name="T52" fmla="*/ 2147483647 w 85"/>
              <a:gd name="T53" fmla="*/ 2147483647 h 63"/>
              <a:gd name="T54" fmla="*/ 2147483647 w 85"/>
              <a:gd name="T55" fmla="*/ 2147483647 h 63"/>
              <a:gd name="T56" fmla="*/ 2147483647 w 85"/>
              <a:gd name="T57" fmla="*/ 2147483647 h 63"/>
              <a:gd name="T58" fmla="*/ 2147483647 w 85"/>
              <a:gd name="T59" fmla="*/ 2147483647 h 63"/>
              <a:gd name="T60" fmla="*/ 2147483647 w 85"/>
              <a:gd name="T61" fmla="*/ 2147483647 h 63"/>
              <a:gd name="T62" fmla="*/ 2147483647 w 85"/>
              <a:gd name="T63" fmla="*/ 2147483647 h 63"/>
              <a:gd name="T64" fmla="*/ 2147483647 w 85"/>
              <a:gd name="T65" fmla="*/ 2147483647 h 63"/>
              <a:gd name="T66" fmla="*/ 2147483647 w 85"/>
              <a:gd name="T67" fmla="*/ 2147483647 h 63"/>
              <a:gd name="T68" fmla="*/ 2147483647 w 85"/>
              <a:gd name="T69" fmla="*/ 2147483647 h 63"/>
              <a:gd name="T70" fmla="*/ 2147483647 w 85"/>
              <a:gd name="T71" fmla="*/ 2147483647 h 63"/>
              <a:gd name="T72" fmla="*/ 2147483647 w 85"/>
              <a:gd name="T73" fmla="*/ 2147483647 h 63"/>
              <a:gd name="T74" fmla="*/ 2147483647 w 85"/>
              <a:gd name="T75" fmla="*/ 2147483647 h 63"/>
              <a:gd name="T76" fmla="*/ 2147483647 w 85"/>
              <a:gd name="T77" fmla="*/ 2147483647 h 63"/>
              <a:gd name="T78" fmla="*/ 2147483647 w 85"/>
              <a:gd name="T79" fmla="*/ 2147483647 h 63"/>
              <a:gd name="T80" fmla="*/ 2147483647 w 85"/>
              <a:gd name="T81" fmla="*/ 2147483647 h 63"/>
              <a:gd name="T82" fmla="*/ 2147483647 w 85"/>
              <a:gd name="T83" fmla="*/ 2147483647 h 63"/>
              <a:gd name="T84" fmla="*/ 2147483647 w 85"/>
              <a:gd name="T85" fmla="*/ 2147483647 h 63"/>
              <a:gd name="T86" fmla="*/ 2147483647 w 85"/>
              <a:gd name="T87" fmla="*/ 2147483647 h 63"/>
              <a:gd name="T88" fmla="*/ 2147483647 w 85"/>
              <a:gd name="T89" fmla="*/ 2147483647 h 63"/>
              <a:gd name="T90" fmla="*/ 2147483647 w 85"/>
              <a:gd name="T91" fmla="*/ 2147483647 h 63"/>
              <a:gd name="T92" fmla="*/ 2147483647 w 85"/>
              <a:gd name="T93" fmla="*/ 2147483647 h 63"/>
              <a:gd name="T94" fmla="*/ 2147483647 w 85"/>
              <a:gd name="T95" fmla="*/ 2147483647 h 6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5" h="63">
                <a:moveTo>
                  <a:pt x="16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2"/>
                  <a:pt x="1" y="63"/>
                  <a:pt x="1" y="63"/>
                </a:cubicBezTo>
                <a:cubicBezTo>
                  <a:pt x="16" y="63"/>
                  <a:pt x="16" y="63"/>
                  <a:pt x="16" y="63"/>
                </a:cubicBezTo>
                <a:cubicBezTo>
                  <a:pt x="17" y="63"/>
                  <a:pt x="18" y="62"/>
                  <a:pt x="18" y="6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7" y="0"/>
                  <a:pt x="16" y="0"/>
                </a:cubicBezTo>
                <a:close/>
                <a:moveTo>
                  <a:pt x="2" y="5"/>
                </a:moveTo>
                <a:cubicBezTo>
                  <a:pt x="2" y="4"/>
                  <a:pt x="3" y="4"/>
                  <a:pt x="3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4"/>
                  <a:pt x="16" y="4"/>
                  <a:pt x="16" y="5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8"/>
                  <a:pt x="15" y="29"/>
                  <a:pt x="14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29"/>
                  <a:pt x="2" y="28"/>
                  <a:pt x="2" y="28"/>
                </a:cubicBezTo>
                <a:lnTo>
                  <a:pt x="2" y="5"/>
                </a:lnTo>
                <a:close/>
                <a:moveTo>
                  <a:pt x="16" y="56"/>
                </a:moveTo>
                <a:cubicBezTo>
                  <a:pt x="2" y="56"/>
                  <a:pt x="2" y="56"/>
                  <a:pt x="2" y="56"/>
                </a:cubicBezTo>
                <a:cubicBezTo>
                  <a:pt x="2" y="56"/>
                  <a:pt x="2" y="56"/>
                  <a:pt x="2" y="56"/>
                </a:cubicBezTo>
                <a:cubicBezTo>
                  <a:pt x="2" y="55"/>
                  <a:pt x="2" y="55"/>
                  <a:pt x="2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5"/>
                  <a:pt x="16" y="55"/>
                  <a:pt x="16" y="56"/>
                </a:cubicBezTo>
                <a:cubicBezTo>
                  <a:pt x="16" y="56"/>
                  <a:pt x="16" y="56"/>
                  <a:pt x="16" y="56"/>
                </a:cubicBezTo>
                <a:close/>
                <a:moveTo>
                  <a:pt x="16" y="52"/>
                </a:moveTo>
                <a:cubicBezTo>
                  <a:pt x="2" y="52"/>
                  <a:pt x="2" y="52"/>
                  <a:pt x="2" y="52"/>
                </a:cubicBezTo>
                <a:cubicBezTo>
                  <a:pt x="2" y="52"/>
                  <a:pt x="2" y="52"/>
                  <a:pt x="2" y="52"/>
                </a:cubicBezTo>
                <a:cubicBezTo>
                  <a:pt x="2" y="52"/>
                  <a:pt x="2" y="51"/>
                  <a:pt x="2" y="51"/>
                </a:cubicBezTo>
                <a:cubicBezTo>
                  <a:pt x="16" y="51"/>
                  <a:pt x="16" y="51"/>
                  <a:pt x="16" y="51"/>
                </a:cubicBezTo>
                <a:cubicBezTo>
                  <a:pt x="16" y="51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lose/>
                <a:moveTo>
                  <a:pt x="36" y="0"/>
                </a:moveTo>
                <a:cubicBezTo>
                  <a:pt x="21" y="0"/>
                  <a:pt x="21" y="0"/>
                  <a:pt x="21" y="0"/>
                </a:cubicBezTo>
                <a:cubicBezTo>
                  <a:pt x="20" y="0"/>
                  <a:pt x="19" y="1"/>
                  <a:pt x="19" y="1"/>
                </a:cubicBezTo>
                <a:cubicBezTo>
                  <a:pt x="19" y="62"/>
                  <a:pt x="19" y="62"/>
                  <a:pt x="19" y="62"/>
                </a:cubicBezTo>
                <a:cubicBezTo>
                  <a:pt x="19" y="62"/>
                  <a:pt x="20" y="63"/>
                  <a:pt x="21" y="63"/>
                </a:cubicBezTo>
                <a:cubicBezTo>
                  <a:pt x="36" y="63"/>
                  <a:pt x="36" y="63"/>
                  <a:pt x="36" y="63"/>
                </a:cubicBezTo>
                <a:cubicBezTo>
                  <a:pt x="37" y="63"/>
                  <a:pt x="38" y="62"/>
                  <a:pt x="38" y="62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1"/>
                  <a:pt x="37" y="0"/>
                  <a:pt x="36" y="0"/>
                </a:cubicBezTo>
                <a:close/>
                <a:moveTo>
                  <a:pt x="22" y="5"/>
                </a:moveTo>
                <a:cubicBezTo>
                  <a:pt x="22" y="4"/>
                  <a:pt x="22" y="4"/>
                  <a:pt x="23" y="4"/>
                </a:cubicBezTo>
                <a:cubicBezTo>
                  <a:pt x="34" y="4"/>
                  <a:pt x="34" y="4"/>
                  <a:pt x="34" y="4"/>
                </a:cubicBezTo>
                <a:cubicBezTo>
                  <a:pt x="35" y="4"/>
                  <a:pt x="35" y="4"/>
                  <a:pt x="35" y="5"/>
                </a:cubicBezTo>
                <a:cubicBezTo>
                  <a:pt x="35" y="28"/>
                  <a:pt x="35" y="28"/>
                  <a:pt x="35" y="28"/>
                </a:cubicBezTo>
                <a:cubicBezTo>
                  <a:pt x="35" y="28"/>
                  <a:pt x="35" y="29"/>
                  <a:pt x="34" y="29"/>
                </a:cubicBezTo>
                <a:cubicBezTo>
                  <a:pt x="23" y="29"/>
                  <a:pt x="23" y="29"/>
                  <a:pt x="23" y="29"/>
                </a:cubicBezTo>
                <a:cubicBezTo>
                  <a:pt x="22" y="29"/>
                  <a:pt x="22" y="28"/>
                  <a:pt x="22" y="28"/>
                </a:cubicBezTo>
                <a:lnTo>
                  <a:pt x="22" y="5"/>
                </a:lnTo>
                <a:close/>
                <a:moveTo>
                  <a:pt x="35" y="56"/>
                </a:moveTo>
                <a:cubicBezTo>
                  <a:pt x="22" y="56"/>
                  <a:pt x="22" y="56"/>
                  <a:pt x="22" y="56"/>
                </a:cubicBezTo>
                <a:cubicBezTo>
                  <a:pt x="22" y="56"/>
                  <a:pt x="21" y="56"/>
                  <a:pt x="21" y="56"/>
                </a:cubicBezTo>
                <a:cubicBezTo>
                  <a:pt x="21" y="55"/>
                  <a:pt x="22" y="55"/>
                  <a:pt x="22" y="55"/>
                </a:cubicBezTo>
                <a:cubicBezTo>
                  <a:pt x="35" y="55"/>
                  <a:pt x="35" y="55"/>
                  <a:pt x="35" y="55"/>
                </a:cubicBezTo>
                <a:cubicBezTo>
                  <a:pt x="35" y="55"/>
                  <a:pt x="36" y="55"/>
                  <a:pt x="36" y="56"/>
                </a:cubicBezTo>
                <a:cubicBezTo>
                  <a:pt x="36" y="56"/>
                  <a:pt x="35" y="56"/>
                  <a:pt x="35" y="56"/>
                </a:cubicBezTo>
                <a:close/>
                <a:moveTo>
                  <a:pt x="35" y="52"/>
                </a:moveTo>
                <a:cubicBezTo>
                  <a:pt x="22" y="52"/>
                  <a:pt x="22" y="52"/>
                  <a:pt x="22" y="52"/>
                </a:cubicBezTo>
                <a:cubicBezTo>
                  <a:pt x="22" y="52"/>
                  <a:pt x="21" y="52"/>
                  <a:pt x="21" y="52"/>
                </a:cubicBezTo>
                <a:cubicBezTo>
                  <a:pt x="21" y="52"/>
                  <a:pt x="22" y="51"/>
                  <a:pt x="22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6" y="52"/>
                  <a:pt x="36" y="52"/>
                </a:cubicBezTo>
                <a:cubicBezTo>
                  <a:pt x="36" y="52"/>
                  <a:pt x="35" y="52"/>
                  <a:pt x="35" y="52"/>
                </a:cubicBezTo>
                <a:close/>
                <a:moveTo>
                  <a:pt x="85" y="53"/>
                </a:moveTo>
                <a:cubicBezTo>
                  <a:pt x="53" y="1"/>
                  <a:pt x="53" y="1"/>
                  <a:pt x="53" y="1"/>
                </a:cubicBezTo>
                <a:cubicBezTo>
                  <a:pt x="53" y="1"/>
                  <a:pt x="52" y="1"/>
                  <a:pt x="51" y="1"/>
                </a:cubicBezTo>
                <a:cubicBezTo>
                  <a:pt x="38" y="9"/>
                  <a:pt x="38" y="9"/>
                  <a:pt x="38" y="9"/>
                </a:cubicBezTo>
                <a:cubicBezTo>
                  <a:pt x="38" y="10"/>
                  <a:pt x="37" y="10"/>
                  <a:pt x="38" y="11"/>
                </a:cubicBezTo>
                <a:cubicBezTo>
                  <a:pt x="69" y="62"/>
                  <a:pt x="69" y="62"/>
                  <a:pt x="69" y="62"/>
                </a:cubicBezTo>
                <a:cubicBezTo>
                  <a:pt x="70" y="63"/>
                  <a:pt x="70" y="63"/>
                  <a:pt x="71" y="62"/>
                </a:cubicBezTo>
                <a:cubicBezTo>
                  <a:pt x="84" y="55"/>
                  <a:pt x="84" y="55"/>
                  <a:pt x="84" y="55"/>
                </a:cubicBezTo>
                <a:cubicBezTo>
                  <a:pt x="85" y="54"/>
                  <a:pt x="85" y="53"/>
                  <a:pt x="85" y="53"/>
                </a:cubicBezTo>
                <a:close/>
                <a:moveTo>
                  <a:pt x="64" y="27"/>
                </a:moveTo>
                <a:cubicBezTo>
                  <a:pt x="55" y="32"/>
                  <a:pt x="55" y="32"/>
                  <a:pt x="55" y="32"/>
                </a:cubicBezTo>
                <a:cubicBezTo>
                  <a:pt x="54" y="33"/>
                  <a:pt x="54" y="33"/>
                  <a:pt x="53" y="32"/>
                </a:cubicBezTo>
                <a:cubicBezTo>
                  <a:pt x="42" y="13"/>
                  <a:pt x="42" y="13"/>
                  <a:pt x="42" y="13"/>
                </a:cubicBezTo>
                <a:cubicBezTo>
                  <a:pt x="41" y="12"/>
                  <a:pt x="41" y="11"/>
                  <a:pt x="42" y="11"/>
                </a:cubicBezTo>
                <a:cubicBezTo>
                  <a:pt x="51" y="5"/>
                  <a:pt x="51" y="5"/>
                  <a:pt x="51" y="5"/>
                </a:cubicBezTo>
                <a:cubicBezTo>
                  <a:pt x="52" y="5"/>
                  <a:pt x="53" y="5"/>
                  <a:pt x="53" y="6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6"/>
                  <a:pt x="65" y="26"/>
                  <a:pt x="64" y="27"/>
                </a:cubicBezTo>
                <a:close/>
                <a:moveTo>
                  <a:pt x="66" y="53"/>
                </a:moveTo>
                <a:cubicBezTo>
                  <a:pt x="66" y="53"/>
                  <a:pt x="66" y="53"/>
                  <a:pt x="66" y="52"/>
                </a:cubicBezTo>
                <a:cubicBezTo>
                  <a:pt x="77" y="45"/>
                  <a:pt x="77" y="45"/>
                  <a:pt x="77" y="45"/>
                </a:cubicBezTo>
                <a:cubicBezTo>
                  <a:pt x="78" y="45"/>
                  <a:pt x="78" y="45"/>
                  <a:pt x="78" y="46"/>
                </a:cubicBezTo>
                <a:cubicBezTo>
                  <a:pt x="78" y="46"/>
                  <a:pt x="78" y="46"/>
                  <a:pt x="78" y="46"/>
                </a:cubicBezTo>
                <a:cubicBezTo>
                  <a:pt x="66" y="53"/>
                  <a:pt x="66" y="53"/>
                  <a:pt x="66" y="53"/>
                </a:cubicBezTo>
                <a:cubicBezTo>
                  <a:pt x="66" y="53"/>
                  <a:pt x="66" y="53"/>
                  <a:pt x="66" y="53"/>
                </a:cubicBezTo>
                <a:close/>
                <a:moveTo>
                  <a:pt x="80" y="49"/>
                </a:moveTo>
                <a:cubicBezTo>
                  <a:pt x="68" y="56"/>
                  <a:pt x="68" y="56"/>
                  <a:pt x="68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79" y="49"/>
                  <a:pt x="79" y="49"/>
                  <a:pt x="79" y="49"/>
                </a:cubicBezTo>
                <a:cubicBezTo>
                  <a:pt x="80" y="48"/>
                  <a:pt x="80" y="49"/>
                  <a:pt x="80" y="49"/>
                </a:cubicBezTo>
                <a:cubicBezTo>
                  <a:pt x="80" y="49"/>
                  <a:pt x="80" y="49"/>
                  <a:pt x="80" y="49"/>
                </a:cubicBezTo>
                <a:close/>
              </a:path>
            </a:pathLst>
          </a:custGeom>
          <a:solidFill>
            <a:srgbClr val="635042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>
              <a:solidFill>
                <a:srgbClr val="635042"/>
              </a:solidFill>
            </a:endParaRPr>
          </a:p>
        </p:txBody>
      </p:sp>
      <p:sp>
        <p:nvSpPr>
          <p:cNvPr id="341" name="Freeform 383"/>
          <p:cNvSpPr/>
          <p:nvPr/>
        </p:nvSpPr>
        <p:spPr bwMode="auto">
          <a:xfrm>
            <a:off x="1975485" y="2803525"/>
            <a:ext cx="375285" cy="354330"/>
          </a:xfrm>
          <a:custGeom>
            <a:avLst/>
            <a:gdLst>
              <a:gd name="T0" fmla="*/ 164 w 165"/>
              <a:gd name="T1" fmla="*/ 131 h 156"/>
              <a:gd name="T2" fmla="*/ 145 w 165"/>
              <a:gd name="T3" fmla="*/ 119 h 156"/>
              <a:gd name="T4" fmla="*/ 119 w 165"/>
              <a:gd name="T5" fmla="*/ 108 h 156"/>
              <a:gd name="T6" fmla="*/ 112 w 165"/>
              <a:gd name="T7" fmla="*/ 106 h 156"/>
              <a:gd name="T8" fmla="*/ 105 w 165"/>
              <a:gd name="T9" fmla="*/ 94 h 156"/>
              <a:gd name="T10" fmla="*/ 101 w 165"/>
              <a:gd name="T11" fmla="*/ 94 h 156"/>
              <a:gd name="T12" fmla="*/ 105 w 165"/>
              <a:gd name="T13" fmla="*/ 85 h 156"/>
              <a:gd name="T14" fmla="*/ 107 w 165"/>
              <a:gd name="T15" fmla="*/ 74 h 156"/>
              <a:gd name="T16" fmla="*/ 112 w 165"/>
              <a:gd name="T17" fmla="*/ 70 h 156"/>
              <a:gd name="T18" fmla="*/ 114 w 165"/>
              <a:gd name="T19" fmla="*/ 63 h 156"/>
              <a:gd name="T20" fmla="*/ 114 w 165"/>
              <a:gd name="T21" fmla="*/ 51 h 156"/>
              <a:gd name="T22" fmla="*/ 112 w 165"/>
              <a:gd name="T23" fmla="*/ 46 h 156"/>
              <a:gd name="T24" fmla="*/ 113 w 165"/>
              <a:gd name="T25" fmla="*/ 30 h 156"/>
              <a:gd name="T26" fmla="*/ 111 w 165"/>
              <a:gd name="T27" fmla="*/ 19 h 156"/>
              <a:gd name="T28" fmla="*/ 107 w 165"/>
              <a:gd name="T29" fmla="*/ 12 h 156"/>
              <a:gd name="T30" fmla="*/ 102 w 165"/>
              <a:gd name="T31" fmla="*/ 11 h 156"/>
              <a:gd name="T32" fmla="*/ 99 w 165"/>
              <a:gd name="T33" fmla="*/ 8 h 156"/>
              <a:gd name="T34" fmla="*/ 64 w 165"/>
              <a:gd name="T35" fmla="*/ 9 h 156"/>
              <a:gd name="T36" fmla="*/ 51 w 165"/>
              <a:gd name="T37" fmla="*/ 46 h 156"/>
              <a:gd name="T38" fmla="*/ 49 w 165"/>
              <a:gd name="T39" fmla="*/ 53 h 156"/>
              <a:gd name="T40" fmla="*/ 54 w 165"/>
              <a:gd name="T41" fmla="*/ 72 h 156"/>
              <a:gd name="T42" fmla="*/ 58 w 165"/>
              <a:gd name="T43" fmla="*/ 73 h 156"/>
              <a:gd name="T44" fmla="*/ 59 w 165"/>
              <a:gd name="T45" fmla="*/ 86 h 156"/>
              <a:gd name="T46" fmla="*/ 63 w 165"/>
              <a:gd name="T47" fmla="*/ 94 h 156"/>
              <a:gd name="T48" fmla="*/ 60 w 165"/>
              <a:gd name="T49" fmla="*/ 94 h 156"/>
              <a:gd name="T50" fmla="*/ 53 w 165"/>
              <a:gd name="T51" fmla="*/ 106 h 156"/>
              <a:gd name="T52" fmla="*/ 46 w 165"/>
              <a:gd name="T53" fmla="*/ 108 h 156"/>
              <a:gd name="T54" fmla="*/ 20 w 165"/>
              <a:gd name="T55" fmla="*/ 119 h 156"/>
              <a:gd name="T56" fmla="*/ 1 w 165"/>
              <a:gd name="T57" fmla="*/ 131 h 156"/>
              <a:gd name="T58" fmla="*/ 0 w 165"/>
              <a:gd name="T59" fmla="*/ 156 h 156"/>
              <a:gd name="T60" fmla="*/ 72 w 165"/>
              <a:gd name="T61" fmla="*/ 156 h 156"/>
              <a:gd name="T62" fmla="*/ 78 w 165"/>
              <a:gd name="T63" fmla="*/ 120 h 156"/>
              <a:gd name="T64" fmla="*/ 73 w 165"/>
              <a:gd name="T65" fmla="*/ 111 h 156"/>
              <a:gd name="T66" fmla="*/ 83 w 165"/>
              <a:gd name="T67" fmla="*/ 106 h 156"/>
              <a:gd name="T68" fmla="*/ 92 w 165"/>
              <a:gd name="T69" fmla="*/ 111 h 156"/>
              <a:gd name="T70" fmla="*/ 87 w 165"/>
              <a:gd name="T71" fmla="*/ 120 h 156"/>
              <a:gd name="T72" fmla="*/ 96 w 165"/>
              <a:gd name="T73" fmla="*/ 156 h 156"/>
              <a:gd name="T74" fmla="*/ 164 w 165"/>
              <a:gd name="T75" fmla="*/ 156 h 156"/>
              <a:gd name="T76" fmla="*/ 164 w 165"/>
              <a:gd name="T77" fmla="*/ 131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5" h="156">
                <a:moveTo>
                  <a:pt x="164" y="131"/>
                </a:moveTo>
                <a:cubicBezTo>
                  <a:pt x="161" y="123"/>
                  <a:pt x="152" y="122"/>
                  <a:pt x="145" y="119"/>
                </a:cubicBezTo>
                <a:cubicBezTo>
                  <a:pt x="137" y="115"/>
                  <a:pt x="127" y="111"/>
                  <a:pt x="119" y="108"/>
                </a:cubicBezTo>
                <a:cubicBezTo>
                  <a:pt x="117" y="107"/>
                  <a:pt x="114" y="107"/>
                  <a:pt x="112" y="106"/>
                </a:cubicBezTo>
                <a:cubicBezTo>
                  <a:pt x="109" y="104"/>
                  <a:pt x="107" y="98"/>
                  <a:pt x="105" y="94"/>
                </a:cubicBezTo>
                <a:cubicBezTo>
                  <a:pt x="104" y="94"/>
                  <a:pt x="102" y="94"/>
                  <a:pt x="101" y="94"/>
                </a:cubicBezTo>
                <a:cubicBezTo>
                  <a:pt x="101" y="89"/>
                  <a:pt x="104" y="89"/>
                  <a:pt x="105" y="85"/>
                </a:cubicBezTo>
                <a:cubicBezTo>
                  <a:pt x="106" y="81"/>
                  <a:pt x="105" y="77"/>
                  <a:pt x="107" y="74"/>
                </a:cubicBezTo>
                <a:cubicBezTo>
                  <a:pt x="108" y="72"/>
                  <a:pt x="111" y="72"/>
                  <a:pt x="112" y="70"/>
                </a:cubicBezTo>
                <a:cubicBezTo>
                  <a:pt x="113" y="68"/>
                  <a:pt x="114" y="65"/>
                  <a:pt x="114" y="63"/>
                </a:cubicBezTo>
                <a:cubicBezTo>
                  <a:pt x="115" y="60"/>
                  <a:pt x="116" y="55"/>
                  <a:pt x="114" y="51"/>
                </a:cubicBezTo>
                <a:cubicBezTo>
                  <a:pt x="113" y="49"/>
                  <a:pt x="112" y="49"/>
                  <a:pt x="112" y="46"/>
                </a:cubicBezTo>
                <a:cubicBezTo>
                  <a:pt x="111" y="43"/>
                  <a:pt x="113" y="33"/>
                  <a:pt x="113" y="30"/>
                </a:cubicBezTo>
                <a:cubicBezTo>
                  <a:pt x="113" y="25"/>
                  <a:pt x="113" y="24"/>
                  <a:pt x="111" y="19"/>
                </a:cubicBezTo>
                <a:cubicBezTo>
                  <a:pt x="111" y="19"/>
                  <a:pt x="110" y="14"/>
                  <a:pt x="107" y="12"/>
                </a:cubicBezTo>
                <a:cubicBezTo>
                  <a:pt x="102" y="11"/>
                  <a:pt x="102" y="11"/>
                  <a:pt x="102" y="11"/>
                </a:cubicBezTo>
                <a:cubicBezTo>
                  <a:pt x="99" y="8"/>
                  <a:pt x="99" y="8"/>
                  <a:pt x="99" y="8"/>
                </a:cubicBezTo>
                <a:cubicBezTo>
                  <a:pt x="86" y="0"/>
                  <a:pt x="71" y="6"/>
                  <a:pt x="64" y="9"/>
                </a:cubicBezTo>
                <a:cubicBezTo>
                  <a:pt x="53" y="12"/>
                  <a:pt x="46" y="23"/>
                  <a:pt x="51" y="46"/>
                </a:cubicBezTo>
                <a:cubicBezTo>
                  <a:pt x="52" y="49"/>
                  <a:pt x="49" y="51"/>
                  <a:pt x="49" y="53"/>
                </a:cubicBezTo>
                <a:cubicBezTo>
                  <a:pt x="50" y="58"/>
                  <a:pt x="50" y="69"/>
                  <a:pt x="54" y="72"/>
                </a:cubicBezTo>
                <a:cubicBezTo>
                  <a:pt x="54" y="72"/>
                  <a:pt x="58" y="73"/>
                  <a:pt x="58" y="73"/>
                </a:cubicBezTo>
                <a:cubicBezTo>
                  <a:pt x="58" y="77"/>
                  <a:pt x="58" y="82"/>
                  <a:pt x="59" y="86"/>
                </a:cubicBezTo>
                <a:cubicBezTo>
                  <a:pt x="60" y="89"/>
                  <a:pt x="63" y="89"/>
                  <a:pt x="63" y="94"/>
                </a:cubicBezTo>
                <a:cubicBezTo>
                  <a:pt x="60" y="94"/>
                  <a:pt x="60" y="94"/>
                  <a:pt x="60" y="94"/>
                </a:cubicBezTo>
                <a:cubicBezTo>
                  <a:pt x="58" y="98"/>
                  <a:pt x="56" y="104"/>
                  <a:pt x="53" y="106"/>
                </a:cubicBezTo>
                <a:cubicBezTo>
                  <a:pt x="51" y="107"/>
                  <a:pt x="48" y="107"/>
                  <a:pt x="46" y="108"/>
                </a:cubicBezTo>
                <a:cubicBezTo>
                  <a:pt x="38" y="111"/>
                  <a:pt x="28" y="115"/>
                  <a:pt x="20" y="119"/>
                </a:cubicBezTo>
                <a:cubicBezTo>
                  <a:pt x="13" y="122"/>
                  <a:pt x="4" y="123"/>
                  <a:pt x="1" y="131"/>
                </a:cubicBezTo>
                <a:cubicBezTo>
                  <a:pt x="1" y="136"/>
                  <a:pt x="0" y="149"/>
                  <a:pt x="0" y="156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73" y="111"/>
                  <a:pt x="73" y="111"/>
                  <a:pt x="73" y="111"/>
                </a:cubicBezTo>
                <a:cubicBezTo>
                  <a:pt x="83" y="106"/>
                  <a:pt x="83" y="106"/>
                  <a:pt x="83" y="106"/>
                </a:cubicBezTo>
                <a:cubicBezTo>
                  <a:pt x="92" y="111"/>
                  <a:pt x="92" y="111"/>
                  <a:pt x="92" y="111"/>
                </a:cubicBezTo>
                <a:cubicBezTo>
                  <a:pt x="87" y="120"/>
                  <a:pt x="87" y="120"/>
                  <a:pt x="87" y="120"/>
                </a:cubicBezTo>
                <a:cubicBezTo>
                  <a:pt x="96" y="156"/>
                  <a:pt x="96" y="156"/>
                  <a:pt x="96" y="156"/>
                </a:cubicBezTo>
                <a:cubicBezTo>
                  <a:pt x="164" y="156"/>
                  <a:pt x="164" y="156"/>
                  <a:pt x="164" y="156"/>
                </a:cubicBezTo>
                <a:cubicBezTo>
                  <a:pt x="165" y="149"/>
                  <a:pt x="164" y="136"/>
                  <a:pt x="164" y="1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9" name="Freeform 32"/>
          <p:cNvSpPr>
            <a:spLocks noEditPoints="1"/>
          </p:cNvSpPr>
          <p:nvPr/>
        </p:nvSpPr>
        <p:spPr bwMode="auto">
          <a:xfrm>
            <a:off x="6800215" y="4319905"/>
            <a:ext cx="214630" cy="400050"/>
          </a:xfrm>
          <a:custGeom>
            <a:avLst/>
            <a:gdLst>
              <a:gd name="T0" fmla="*/ 72 w 72"/>
              <a:gd name="T1" fmla="*/ 108 h 156"/>
              <a:gd name="T2" fmla="*/ 72 w 72"/>
              <a:gd name="T3" fmla="*/ 96 h 156"/>
              <a:gd name="T4" fmla="*/ 54 w 72"/>
              <a:gd name="T5" fmla="*/ 96 h 156"/>
              <a:gd name="T6" fmla="*/ 48 w 72"/>
              <a:gd name="T7" fmla="*/ 102 h 156"/>
              <a:gd name="T8" fmla="*/ 36 w 72"/>
              <a:gd name="T9" fmla="*/ 102 h 156"/>
              <a:gd name="T10" fmla="*/ 36 w 72"/>
              <a:gd name="T11" fmla="*/ 52 h 156"/>
              <a:gd name="T12" fmla="*/ 54 w 72"/>
              <a:gd name="T13" fmla="*/ 27 h 156"/>
              <a:gd name="T14" fmla="*/ 27 w 72"/>
              <a:gd name="T15" fmla="*/ 0 h 156"/>
              <a:gd name="T16" fmla="*/ 0 w 72"/>
              <a:gd name="T17" fmla="*/ 27 h 156"/>
              <a:gd name="T18" fmla="*/ 18 w 72"/>
              <a:gd name="T19" fmla="*/ 52 h 156"/>
              <a:gd name="T20" fmla="*/ 18 w 72"/>
              <a:gd name="T21" fmla="*/ 147 h 156"/>
              <a:gd name="T22" fmla="*/ 27 w 72"/>
              <a:gd name="T23" fmla="*/ 156 h 156"/>
              <a:gd name="T24" fmla="*/ 36 w 72"/>
              <a:gd name="T25" fmla="*/ 147 h 156"/>
              <a:gd name="T26" fmla="*/ 36 w 72"/>
              <a:gd name="T27" fmla="*/ 132 h 156"/>
              <a:gd name="T28" fmla="*/ 48 w 72"/>
              <a:gd name="T29" fmla="*/ 132 h 156"/>
              <a:gd name="T30" fmla="*/ 54 w 72"/>
              <a:gd name="T31" fmla="*/ 138 h 156"/>
              <a:gd name="T32" fmla="*/ 72 w 72"/>
              <a:gd name="T33" fmla="*/ 138 h 156"/>
              <a:gd name="T34" fmla="*/ 72 w 72"/>
              <a:gd name="T35" fmla="*/ 126 h 156"/>
              <a:gd name="T36" fmla="*/ 60 w 72"/>
              <a:gd name="T37" fmla="*/ 126 h 156"/>
              <a:gd name="T38" fmla="*/ 60 w 72"/>
              <a:gd name="T39" fmla="*/ 108 h 156"/>
              <a:gd name="T40" fmla="*/ 72 w 72"/>
              <a:gd name="T41" fmla="*/ 108 h 156"/>
              <a:gd name="T42" fmla="*/ 27 w 72"/>
              <a:gd name="T43" fmla="*/ 18 h 156"/>
              <a:gd name="T44" fmla="*/ 36 w 72"/>
              <a:gd name="T45" fmla="*/ 27 h 156"/>
              <a:gd name="T46" fmla="*/ 27 w 72"/>
              <a:gd name="T47" fmla="*/ 36 h 156"/>
              <a:gd name="T48" fmla="*/ 18 w 72"/>
              <a:gd name="T49" fmla="*/ 27 h 156"/>
              <a:gd name="T50" fmla="*/ 27 w 72"/>
              <a:gd name="T51" fmla="*/ 18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2" h="156">
                <a:moveTo>
                  <a:pt x="72" y="108"/>
                </a:moveTo>
                <a:cubicBezTo>
                  <a:pt x="72" y="96"/>
                  <a:pt x="72" y="96"/>
                  <a:pt x="72" y="96"/>
                </a:cubicBezTo>
                <a:cubicBezTo>
                  <a:pt x="54" y="96"/>
                  <a:pt x="54" y="96"/>
                  <a:pt x="54" y="96"/>
                </a:cubicBezTo>
                <a:cubicBezTo>
                  <a:pt x="48" y="96"/>
                  <a:pt x="48" y="102"/>
                  <a:pt x="48" y="102"/>
                </a:cubicBezTo>
                <a:cubicBezTo>
                  <a:pt x="36" y="102"/>
                  <a:pt x="36" y="102"/>
                  <a:pt x="36" y="102"/>
                </a:cubicBezTo>
                <a:cubicBezTo>
                  <a:pt x="36" y="52"/>
                  <a:pt x="36" y="52"/>
                  <a:pt x="36" y="52"/>
                </a:cubicBezTo>
                <a:cubicBezTo>
                  <a:pt x="46" y="49"/>
                  <a:pt x="54" y="39"/>
                  <a:pt x="54" y="27"/>
                </a:cubicBezTo>
                <a:cubicBezTo>
                  <a:pt x="54" y="12"/>
                  <a:pt x="42" y="0"/>
                  <a:pt x="27" y="0"/>
                </a:cubicBezTo>
                <a:cubicBezTo>
                  <a:pt x="12" y="0"/>
                  <a:pt x="0" y="12"/>
                  <a:pt x="0" y="27"/>
                </a:cubicBezTo>
                <a:cubicBezTo>
                  <a:pt x="0" y="39"/>
                  <a:pt x="8" y="49"/>
                  <a:pt x="18" y="52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18" y="152"/>
                  <a:pt x="22" y="156"/>
                  <a:pt x="27" y="156"/>
                </a:cubicBezTo>
                <a:cubicBezTo>
                  <a:pt x="32" y="156"/>
                  <a:pt x="36" y="152"/>
                  <a:pt x="36" y="147"/>
                </a:cubicBezTo>
                <a:cubicBezTo>
                  <a:pt x="36" y="132"/>
                  <a:pt x="36" y="132"/>
                  <a:pt x="36" y="132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32"/>
                  <a:pt x="48" y="138"/>
                  <a:pt x="54" y="138"/>
                </a:cubicBezTo>
                <a:cubicBezTo>
                  <a:pt x="72" y="138"/>
                  <a:pt x="72" y="138"/>
                  <a:pt x="72" y="138"/>
                </a:cubicBezTo>
                <a:cubicBezTo>
                  <a:pt x="72" y="126"/>
                  <a:pt x="72" y="126"/>
                  <a:pt x="72" y="126"/>
                </a:cubicBezTo>
                <a:cubicBezTo>
                  <a:pt x="60" y="126"/>
                  <a:pt x="60" y="126"/>
                  <a:pt x="60" y="126"/>
                </a:cubicBezTo>
                <a:cubicBezTo>
                  <a:pt x="60" y="108"/>
                  <a:pt x="60" y="108"/>
                  <a:pt x="60" y="108"/>
                </a:cubicBezTo>
                <a:lnTo>
                  <a:pt x="72" y="108"/>
                </a:lnTo>
                <a:close/>
                <a:moveTo>
                  <a:pt x="27" y="18"/>
                </a:moveTo>
                <a:cubicBezTo>
                  <a:pt x="32" y="18"/>
                  <a:pt x="36" y="22"/>
                  <a:pt x="36" y="27"/>
                </a:cubicBezTo>
                <a:cubicBezTo>
                  <a:pt x="36" y="32"/>
                  <a:pt x="32" y="36"/>
                  <a:pt x="27" y="36"/>
                </a:cubicBezTo>
                <a:cubicBezTo>
                  <a:pt x="22" y="36"/>
                  <a:pt x="18" y="32"/>
                  <a:pt x="18" y="27"/>
                </a:cubicBezTo>
                <a:cubicBezTo>
                  <a:pt x="18" y="22"/>
                  <a:pt x="22" y="18"/>
                  <a:pt x="27" y="1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3034665" y="2533015"/>
            <a:ext cx="2962910" cy="988060"/>
            <a:chOff x="4824" y="3989"/>
            <a:chExt cx="4666" cy="1556"/>
          </a:xfrm>
        </p:grpSpPr>
        <p:sp>
          <p:nvSpPr>
            <p:cNvPr id="54" name="TextBox 76"/>
            <p:cNvSpPr txBox="1"/>
            <p:nvPr/>
          </p:nvSpPr>
          <p:spPr>
            <a:xfrm>
              <a:off x="4824" y="3989"/>
              <a:ext cx="466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000" b="1" dirty="0">
                  <a:solidFill>
                    <a:srgbClr val="635042"/>
                  </a:solidFill>
                  <a:latin typeface="微软雅黑" charset="-122"/>
                  <a:ea typeface="微软雅黑" charset="-122"/>
                </a:rPr>
                <a:t>Please write the title</a:t>
              </a: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4824" y="4452"/>
              <a:ext cx="4057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charset="-122"/>
                  <a:ea typeface="微软雅黑" charset="-122"/>
                  <a:sym typeface="宋体" pitchFamily="2" charset="-122"/>
                </a:rPr>
                <a:t>Click here to add a brief section of this section. This template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034665" y="4074795"/>
            <a:ext cx="3028315" cy="988060"/>
            <a:chOff x="4824" y="3989"/>
            <a:chExt cx="4769" cy="1556"/>
          </a:xfrm>
        </p:grpSpPr>
        <p:sp>
          <p:nvSpPr>
            <p:cNvPr id="26" name="TextBox 76"/>
            <p:cNvSpPr txBox="1"/>
            <p:nvPr/>
          </p:nvSpPr>
          <p:spPr>
            <a:xfrm>
              <a:off x="4824" y="3989"/>
              <a:ext cx="476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000" b="1" dirty="0">
                  <a:solidFill>
                    <a:srgbClr val="635042"/>
                  </a:solidFill>
                  <a:latin typeface="微软雅黑" charset="-122"/>
                  <a:ea typeface="微软雅黑" charset="-122"/>
                </a:rPr>
                <a:t>Please write the title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4824" y="4452"/>
              <a:ext cx="4057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charset="-122"/>
                  <a:ea typeface="微软雅黑" charset="-122"/>
                  <a:sym typeface="宋体" pitchFamily="2" charset="-122"/>
                </a:rPr>
                <a:t>Click here to add a brief section of this section. This template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647940" y="2533650"/>
            <a:ext cx="2999740" cy="988060"/>
            <a:chOff x="4824" y="3989"/>
            <a:chExt cx="4724" cy="1556"/>
          </a:xfrm>
        </p:grpSpPr>
        <p:sp>
          <p:nvSpPr>
            <p:cNvPr id="37" name="TextBox 76"/>
            <p:cNvSpPr txBox="1"/>
            <p:nvPr/>
          </p:nvSpPr>
          <p:spPr>
            <a:xfrm>
              <a:off x="4824" y="3989"/>
              <a:ext cx="472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000" b="1" dirty="0">
                  <a:solidFill>
                    <a:srgbClr val="635042"/>
                  </a:solidFill>
                  <a:latin typeface="微软雅黑" charset="-122"/>
                  <a:ea typeface="微软雅黑" charset="-122"/>
                </a:rPr>
                <a:t>Please write the title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824" y="4452"/>
              <a:ext cx="4057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charset="-122"/>
                  <a:ea typeface="微软雅黑" charset="-122"/>
                  <a:sym typeface="宋体" pitchFamily="2" charset="-122"/>
                </a:rPr>
                <a:t>Click here to add a brief section of this section. This template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647940" y="4053205"/>
            <a:ext cx="3442970" cy="988060"/>
            <a:chOff x="4824" y="3989"/>
            <a:chExt cx="5422" cy="1556"/>
          </a:xfrm>
        </p:grpSpPr>
        <p:sp>
          <p:nvSpPr>
            <p:cNvPr id="40" name="TextBox 76"/>
            <p:cNvSpPr txBox="1"/>
            <p:nvPr/>
          </p:nvSpPr>
          <p:spPr>
            <a:xfrm>
              <a:off x="4824" y="3989"/>
              <a:ext cx="542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000" b="1" dirty="0">
                  <a:solidFill>
                    <a:srgbClr val="635042"/>
                  </a:solidFill>
                  <a:latin typeface="微软雅黑" charset="-122"/>
                  <a:ea typeface="微软雅黑" charset="-122"/>
                </a:rPr>
                <a:t>Please write the title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4824" y="4452"/>
              <a:ext cx="4057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charset="-122"/>
                  <a:ea typeface="微软雅黑" charset="-122"/>
                  <a:sym typeface="宋体" pitchFamily="2" charset="-122"/>
                </a:rPr>
                <a:t>Click here to add a brief section of this section. This template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:a14="http://schemas.microsoft.com/office/drawing/2010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0" grpId="0" bldLvl="0" animBg="1"/>
      <p:bldP spid="21" grpId="0" bldLvl="0" animBg="1"/>
      <p:bldP spid="22" grpId="0" bldLvl="0" animBg="1"/>
      <p:bldP spid="19" grpId="0" bldLvl="0" animBg="1"/>
      <p:bldP spid="23" grpId="0" bldLvl="0" animBg="1"/>
      <p:bldP spid="341" grpId="0" bldLvl="0" animBg="1"/>
      <p:bldP spid="37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34925" y="56515"/>
            <a:ext cx="12292330" cy="6711315"/>
            <a:chOff x="-55" y="89"/>
            <a:chExt cx="19358" cy="10569"/>
          </a:xfrm>
        </p:grpSpPr>
        <p:pic>
          <p:nvPicPr>
            <p:cNvPr id="6" name="图片 5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 flipH="1">
              <a:off x="-55" y="89"/>
              <a:ext cx="2515" cy="1145"/>
            </a:xfrm>
            <a:prstGeom prst="rect">
              <a:avLst/>
            </a:prstGeom>
          </p:spPr>
        </p:pic>
        <p:cxnSp>
          <p:nvCxnSpPr>
            <p:cNvPr id="2" name="直接连接符 1"/>
            <p:cNvCxnSpPr/>
            <p:nvPr/>
          </p:nvCxnSpPr>
          <p:spPr>
            <a:xfrm>
              <a:off x="2314" y="331"/>
              <a:ext cx="14665" cy="0"/>
            </a:xfrm>
            <a:prstGeom prst="line">
              <a:avLst/>
            </a:prstGeom>
            <a:ln w="6350"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图片 2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>
              <a:off x="16789" y="89"/>
              <a:ext cx="2515" cy="1145"/>
            </a:xfrm>
            <a:prstGeom prst="rect">
              <a:avLst/>
            </a:prstGeom>
          </p:spPr>
        </p:pic>
        <p:pic>
          <p:nvPicPr>
            <p:cNvPr id="4" name="图片 3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 flipV="1">
              <a:off x="16789" y="9514"/>
              <a:ext cx="2515" cy="1145"/>
            </a:xfrm>
            <a:prstGeom prst="rect">
              <a:avLst/>
            </a:prstGeom>
          </p:spPr>
        </p:pic>
        <p:pic>
          <p:nvPicPr>
            <p:cNvPr id="5" name="图片 4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 flipH="1" flipV="1">
              <a:off x="-55" y="9514"/>
              <a:ext cx="2515" cy="1145"/>
            </a:xfrm>
            <a:prstGeom prst="rect">
              <a:avLst/>
            </a:prstGeom>
          </p:spPr>
        </p:pic>
        <p:cxnSp>
          <p:nvCxnSpPr>
            <p:cNvPr id="7" name="直接连接符 6"/>
            <p:cNvCxnSpPr/>
            <p:nvPr/>
          </p:nvCxnSpPr>
          <p:spPr>
            <a:xfrm>
              <a:off x="2314" y="10409"/>
              <a:ext cx="14665" cy="0"/>
            </a:xfrm>
            <a:prstGeom prst="line">
              <a:avLst/>
            </a:prstGeom>
            <a:ln w="6350"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531" y="1181"/>
              <a:ext cx="0" cy="8331"/>
            </a:xfrm>
            <a:prstGeom prst="line">
              <a:avLst/>
            </a:prstGeom>
            <a:ln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18697" y="1183"/>
              <a:ext cx="0" cy="8331"/>
            </a:xfrm>
            <a:prstGeom prst="line">
              <a:avLst/>
            </a:prstGeom>
            <a:ln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2796544" y="527716"/>
            <a:ext cx="6639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幼圆" charset="-122"/>
                <a:ea typeface="幼圆" charset="-122"/>
              </a:rPr>
              <a:t>Please enter the desired title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5406390" y="1145540"/>
            <a:ext cx="1438275" cy="0"/>
          </a:xfrm>
          <a:prstGeom prst="line">
            <a:avLst/>
          </a:prstGeom>
          <a:ln w="12700">
            <a:solidFill>
              <a:srgbClr val="B894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>
            <a:spLocks noChangeAspect="1"/>
          </p:cNvSpPr>
          <p:nvPr/>
        </p:nvSpPr>
        <p:spPr>
          <a:xfrm>
            <a:off x="2073275" y="2576830"/>
            <a:ext cx="3254375" cy="3255010"/>
          </a:xfrm>
          <a:prstGeom prst="ellipse">
            <a:avLst/>
          </a:prstGeom>
          <a:solidFill>
            <a:srgbClr val="C6A98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1F1F1F"/>
              </a:solidFill>
            </a:endParaRPr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2435225" y="2938780"/>
            <a:ext cx="2531110" cy="2531745"/>
          </a:xfrm>
          <a:prstGeom prst="ellipse">
            <a:avLst/>
          </a:prstGeom>
          <a:solidFill>
            <a:srgbClr val="C6A98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1F1F1F"/>
              </a:solidFill>
            </a:endParaRPr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>
            <a:off x="2796540" y="3300095"/>
            <a:ext cx="1807845" cy="1808480"/>
          </a:xfrm>
          <a:prstGeom prst="ellipse">
            <a:avLst/>
          </a:prstGeom>
          <a:solidFill>
            <a:srgbClr val="C6A98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1F1F1F"/>
              </a:solidFill>
            </a:endParaRPr>
          </a:p>
        </p:txBody>
      </p:sp>
      <p:sp>
        <p:nvSpPr>
          <p:cNvPr id="20" name="椭圆 19"/>
          <p:cNvSpPr>
            <a:spLocks noChangeAspect="1"/>
          </p:cNvSpPr>
          <p:nvPr/>
        </p:nvSpPr>
        <p:spPr>
          <a:xfrm>
            <a:off x="3158490" y="3662045"/>
            <a:ext cx="1084580" cy="1085215"/>
          </a:xfrm>
          <a:prstGeom prst="ellipse">
            <a:avLst/>
          </a:prstGeom>
          <a:solidFill>
            <a:srgbClr val="C6A985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1F1F1F"/>
              </a:solidFill>
            </a:endParaRPr>
          </a:p>
        </p:txBody>
      </p:sp>
      <p:cxnSp>
        <p:nvCxnSpPr>
          <p:cNvPr id="21" name="直线连接符 27"/>
          <p:cNvCxnSpPr/>
          <p:nvPr/>
        </p:nvCxnSpPr>
        <p:spPr>
          <a:xfrm>
            <a:off x="4744720" y="2239645"/>
            <a:ext cx="2191385" cy="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线连接符 28"/>
          <p:cNvCxnSpPr/>
          <p:nvPr/>
        </p:nvCxnSpPr>
        <p:spPr>
          <a:xfrm>
            <a:off x="5095240" y="3068955"/>
            <a:ext cx="1840865" cy="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线连接符 30"/>
          <p:cNvCxnSpPr/>
          <p:nvPr/>
        </p:nvCxnSpPr>
        <p:spPr>
          <a:xfrm>
            <a:off x="4744720" y="4097020"/>
            <a:ext cx="2191385" cy="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线连接符 31"/>
          <p:cNvCxnSpPr/>
          <p:nvPr/>
        </p:nvCxnSpPr>
        <p:spPr>
          <a:xfrm>
            <a:off x="4474845" y="5060315"/>
            <a:ext cx="2461895" cy="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饼形 7"/>
          <p:cNvSpPr>
            <a:spLocks noChangeAspect="1"/>
          </p:cNvSpPr>
          <p:nvPr/>
        </p:nvSpPr>
        <p:spPr>
          <a:xfrm>
            <a:off x="1252220" y="1879600"/>
            <a:ext cx="4649470" cy="4650105"/>
          </a:xfrm>
          <a:prstGeom prst="pie">
            <a:avLst>
              <a:gd name="adj1" fmla="val 16891099"/>
              <a:gd name="adj2" fmla="val 18389175"/>
            </a:avLst>
          </a:prstGeom>
          <a:solidFill>
            <a:srgbClr val="9F7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1F1F1F"/>
              </a:solidFill>
            </a:endParaRPr>
          </a:p>
        </p:txBody>
      </p:sp>
      <p:sp>
        <p:nvSpPr>
          <p:cNvPr id="36" name="饼形 8"/>
          <p:cNvSpPr>
            <a:spLocks noChangeAspect="1"/>
          </p:cNvSpPr>
          <p:nvPr/>
        </p:nvSpPr>
        <p:spPr>
          <a:xfrm>
            <a:off x="1699260" y="2360295"/>
            <a:ext cx="3719830" cy="3719830"/>
          </a:xfrm>
          <a:prstGeom prst="pie">
            <a:avLst>
              <a:gd name="adj1" fmla="val 18800821"/>
              <a:gd name="adj2" fmla="val 20487076"/>
            </a:avLst>
          </a:prstGeom>
          <a:solidFill>
            <a:srgbClr val="D77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1F1F1F"/>
              </a:solidFill>
            </a:endParaRPr>
          </a:p>
        </p:txBody>
      </p:sp>
      <p:sp>
        <p:nvSpPr>
          <p:cNvPr id="33" name="饼形 9"/>
          <p:cNvSpPr>
            <a:spLocks noChangeAspect="1"/>
          </p:cNvSpPr>
          <p:nvPr/>
        </p:nvSpPr>
        <p:spPr>
          <a:xfrm>
            <a:off x="2155190" y="2825115"/>
            <a:ext cx="2789555" cy="2790190"/>
          </a:xfrm>
          <a:prstGeom prst="pie">
            <a:avLst>
              <a:gd name="adj1" fmla="val 21086868"/>
              <a:gd name="adj2" fmla="val 1772864"/>
            </a:avLst>
          </a:prstGeom>
          <a:solidFill>
            <a:srgbClr val="9F7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1F1F1F"/>
              </a:solidFill>
            </a:endParaRPr>
          </a:p>
        </p:txBody>
      </p:sp>
      <p:sp>
        <p:nvSpPr>
          <p:cNvPr id="34" name="饼形 10"/>
          <p:cNvSpPr>
            <a:spLocks noChangeAspect="1"/>
          </p:cNvSpPr>
          <p:nvPr/>
        </p:nvSpPr>
        <p:spPr>
          <a:xfrm>
            <a:off x="2395220" y="3073400"/>
            <a:ext cx="2324735" cy="2324735"/>
          </a:xfrm>
          <a:prstGeom prst="pie">
            <a:avLst>
              <a:gd name="adj1" fmla="val 2573177"/>
              <a:gd name="adj2" fmla="val 6304209"/>
            </a:avLst>
          </a:prstGeom>
          <a:solidFill>
            <a:srgbClr val="D77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1F1F1F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268210" y="1908175"/>
            <a:ext cx="3747722" cy="964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  <a:sym typeface="宋体" pitchFamily="2" charset="-122"/>
              </a:rPr>
              <a:t>Click here to add a brief section of this section. This template text, shape can change color at will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charset="-122"/>
              <a:ea typeface="微软雅黑" charset="-122"/>
              <a:sym typeface="宋体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268210" y="2825115"/>
            <a:ext cx="3833986" cy="964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  <a:sym typeface="宋体" pitchFamily="2" charset="-122"/>
              </a:rPr>
              <a:t>Click here to add a brief section of this section. This template text, shape can change color at will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charset="-122"/>
              <a:ea typeface="微软雅黑" charset="-122"/>
              <a:sym typeface="宋体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268209" y="3750310"/>
            <a:ext cx="3902995" cy="964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  <a:sym typeface="宋体" pitchFamily="2" charset="-122"/>
              </a:rPr>
              <a:t>Click here to add a brief section of this section. This template text, shape can change color at will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charset="-122"/>
              <a:ea typeface="微软雅黑" charset="-122"/>
              <a:sym typeface="宋体" pitchFamily="2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268209" y="4747260"/>
            <a:ext cx="3902991" cy="964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  <a:sym typeface="宋体" pitchFamily="2" charset="-122"/>
              </a:rPr>
              <a:t>Click here to add a brief section of this section. This template text, shape can change color at will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charset="-122"/>
              <a:ea typeface="微软雅黑" charset="-122"/>
              <a:sym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35" grpId="0" animBg="1"/>
      <p:bldP spid="36" grpId="0" animBg="1"/>
      <p:bldP spid="33" grpId="0" animBg="1"/>
      <p:bldP spid="34" grpId="0" animBg="1"/>
      <p:bldP spid="40" grpId="0"/>
      <p:bldP spid="41" grpId="0"/>
      <p:bldP spid="42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34925" y="56515"/>
            <a:ext cx="12292330" cy="6711315"/>
            <a:chOff x="-55" y="89"/>
            <a:chExt cx="19358" cy="10569"/>
          </a:xfrm>
        </p:grpSpPr>
        <p:pic>
          <p:nvPicPr>
            <p:cNvPr id="6" name="图片 5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 flipH="1">
              <a:off x="-55" y="89"/>
              <a:ext cx="2515" cy="1145"/>
            </a:xfrm>
            <a:prstGeom prst="rect">
              <a:avLst/>
            </a:prstGeom>
          </p:spPr>
        </p:pic>
        <p:cxnSp>
          <p:nvCxnSpPr>
            <p:cNvPr id="2" name="直接连接符 1"/>
            <p:cNvCxnSpPr/>
            <p:nvPr/>
          </p:nvCxnSpPr>
          <p:spPr>
            <a:xfrm>
              <a:off x="2314" y="331"/>
              <a:ext cx="14665" cy="0"/>
            </a:xfrm>
            <a:prstGeom prst="line">
              <a:avLst/>
            </a:prstGeom>
            <a:ln w="6350"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图片 2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>
              <a:off x="16789" y="89"/>
              <a:ext cx="2515" cy="1145"/>
            </a:xfrm>
            <a:prstGeom prst="rect">
              <a:avLst/>
            </a:prstGeom>
          </p:spPr>
        </p:pic>
        <p:pic>
          <p:nvPicPr>
            <p:cNvPr id="4" name="图片 3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 flipV="1">
              <a:off x="16789" y="9514"/>
              <a:ext cx="2515" cy="1145"/>
            </a:xfrm>
            <a:prstGeom prst="rect">
              <a:avLst/>
            </a:prstGeom>
          </p:spPr>
        </p:pic>
        <p:pic>
          <p:nvPicPr>
            <p:cNvPr id="5" name="图片 4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 flipH="1" flipV="1">
              <a:off x="-55" y="9514"/>
              <a:ext cx="2515" cy="1145"/>
            </a:xfrm>
            <a:prstGeom prst="rect">
              <a:avLst/>
            </a:prstGeom>
          </p:spPr>
        </p:pic>
        <p:cxnSp>
          <p:nvCxnSpPr>
            <p:cNvPr id="7" name="直接连接符 6"/>
            <p:cNvCxnSpPr/>
            <p:nvPr/>
          </p:nvCxnSpPr>
          <p:spPr>
            <a:xfrm>
              <a:off x="2314" y="10409"/>
              <a:ext cx="14665" cy="0"/>
            </a:xfrm>
            <a:prstGeom prst="line">
              <a:avLst/>
            </a:prstGeom>
            <a:ln w="6350"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531" y="1181"/>
              <a:ext cx="0" cy="8331"/>
            </a:xfrm>
            <a:prstGeom prst="line">
              <a:avLst/>
            </a:prstGeom>
            <a:ln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18697" y="1183"/>
              <a:ext cx="0" cy="8331"/>
            </a:xfrm>
            <a:prstGeom prst="line">
              <a:avLst/>
            </a:prstGeom>
            <a:ln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2773680" y="440055"/>
            <a:ext cx="6585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幼圆" charset="-122"/>
                <a:ea typeface="幼圆" charset="-122"/>
              </a:rPr>
              <a:t>Please enter the desired title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5406390" y="1145540"/>
            <a:ext cx="1438275" cy="0"/>
          </a:xfrm>
          <a:prstGeom prst="line">
            <a:avLst/>
          </a:prstGeom>
          <a:ln w="12700">
            <a:solidFill>
              <a:srgbClr val="B894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8865235" y="2223135"/>
            <a:ext cx="2530475" cy="3186430"/>
            <a:chOff x="12824" y="2983"/>
            <a:chExt cx="4808" cy="6054"/>
          </a:xfrm>
        </p:grpSpPr>
        <p:sp>
          <p:nvSpPr>
            <p:cNvPr id="14" name="Freeform 10"/>
            <p:cNvSpPr/>
            <p:nvPr/>
          </p:nvSpPr>
          <p:spPr bwMode="auto">
            <a:xfrm>
              <a:off x="13004" y="2983"/>
              <a:ext cx="4628" cy="6055"/>
            </a:xfrm>
            <a:custGeom>
              <a:avLst/>
              <a:gdLst>
                <a:gd name="T0" fmla="*/ 185 w 5228"/>
                <a:gd name="T1" fmla="*/ 0 h 6450"/>
                <a:gd name="T2" fmla="*/ 5044 w 5228"/>
                <a:gd name="T3" fmla="*/ 0 h 6450"/>
                <a:gd name="T4" fmla="*/ 5228 w 5228"/>
                <a:gd name="T5" fmla="*/ 184 h 6450"/>
                <a:gd name="T6" fmla="*/ 5228 w 5228"/>
                <a:gd name="T7" fmla="*/ 6266 h 6450"/>
                <a:gd name="T8" fmla="*/ 5044 w 5228"/>
                <a:gd name="T9" fmla="*/ 6450 h 6450"/>
                <a:gd name="T10" fmla="*/ 185 w 5228"/>
                <a:gd name="T11" fmla="*/ 6450 h 6450"/>
                <a:gd name="T12" fmla="*/ 0 w 5228"/>
                <a:gd name="T13" fmla="*/ 6266 h 6450"/>
                <a:gd name="T14" fmla="*/ 0 w 5228"/>
                <a:gd name="T15" fmla="*/ 184 h 6450"/>
                <a:gd name="T16" fmla="*/ 185 w 5228"/>
                <a:gd name="T17" fmla="*/ 0 h 6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28" h="6450">
                  <a:moveTo>
                    <a:pt x="185" y="0"/>
                  </a:moveTo>
                  <a:lnTo>
                    <a:pt x="5044" y="0"/>
                  </a:lnTo>
                  <a:cubicBezTo>
                    <a:pt x="5146" y="0"/>
                    <a:pt x="5228" y="83"/>
                    <a:pt x="5228" y="184"/>
                  </a:cubicBezTo>
                  <a:lnTo>
                    <a:pt x="5228" y="6266"/>
                  </a:lnTo>
                  <a:cubicBezTo>
                    <a:pt x="5228" y="6367"/>
                    <a:pt x="5146" y="6450"/>
                    <a:pt x="5044" y="6450"/>
                  </a:cubicBezTo>
                  <a:lnTo>
                    <a:pt x="185" y="6450"/>
                  </a:lnTo>
                  <a:cubicBezTo>
                    <a:pt x="83" y="6450"/>
                    <a:pt x="0" y="6367"/>
                    <a:pt x="0" y="6266"/>
                  </a:cubicBezTo>
                  <a:lnTo>
                    <a:pt x="0" y="184"/>
                  </a:lnTo>
                  <a:cubicBezTo>
                    <a:pt x="0" y="83"/>
                    <a:pt x="83" y="0"/>
                    <a:pt x="18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0" cap="flat">
              <a:solidFill>
                <a:schemeClr val="accent3">
                  <a:lumMod val="60000"/>
                  <a:lumOff val="4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6" name="Freeform 11"/>
            <p:cNvSpPr/>
            <p:nvPr/>
          </p:nvSpPr>
          <p:spPr>
            <a:xfrm>
              <a:off x="12824" y="3323"/>
              <a:ext cx="170" cy="992"/>
            </a:xfrm>
            <a:custGeom>
              <a:avLst/>
              <a:gdLst/>
              <a:ahLst/>
              <a:cxnLst>
                <a:cxn ang="0">
                  <a:pos x="107950" y="0"/>
                </a:cxn>
                <a:cxn ang="0">
                  <a:pos x="0" y="86012"/>
                </a:cxn>
                <a:cxn ang="0">
                  <a:pos x="0" y="630237"/>
                </a:cxn>
                <a:cxn ang="0">
                  <a:pos x="107950" y="544225"/>
                </a:cxn>
                <a:cxn ang="0">
                  <a:pos x="107950" y="0"/>
                </a:cxn>
              </a:cxnLst>
              <a:rect l="0" t="0" r="0" b="0"/>
              <a:pathLst>
                <a:path w="139" h="806">
                  <a:moveTo>
                    <a:pt x="139" y="0"/>
                  </a:moveTo>
                  <a:lnTo>
                    <a:pt x="0" y="110"/>
                  </a:lnTo>
                  <a:lnTo>
                    <a:pt x="0" y="806"/>
                  </a:lnTo>
                  <a:lnTo>
                    <a:pt x="139" y="696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63504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2"/>
            <p:cNvSpPr/>
            <p:nvPr/>
          </p:nvSpPr>
          <p:spPr>
            <a:xfrm>
              <a:off x="12824" y="3458"/>
              <a:ext cx="4400" cy="857"/>
            </a:xfrm>
            <a:custGeom>
              <a:avLst/>
              <a:gdLst/>
              <a:ahLst/>
              <a:cxnLst>
                <a:cxn ang="0">
                  <a:pos x="2794000" y="0"/>
                </a:cxn>
                <a:cxn ang="0">
                  <a:pos x="0" y="0"/>
                </a:cxn>
                <a:cxn ang="0">
                  <a:pos x="0" y="544512"/>
                </a:cxn>
                <a:cxn ang="0">
                  <a:pos x="2794000" y="544512"/>
                </a:cxn>
                <a:cxn ang="0">
                  <a:pos x="2632164" y="276168"/>
                </a:cxn>
                <a:cxn ang="0">
                  <a:pos x="2794000" y="0"/>
                </a:cxn>
              </a:cxnLst>
              <a:rect l="0" t="0" r="0" b="0"/>
              <a:pathLst>
                <a:path w="3591" h="696">
                  <a:moveTo>
                    <a:pt x="3591" y="0"/>
                  </a:moveTo>
                  <a:lnTo>
                    <a:pt x="0" y="0"/>
                  </a:lnTo>
                  <a:lnTo>
                    <a:pt x="0" y="696"/>
                  </a:lnTo>
                  <a:lnTo>
                    <a:pt x="3591" y="696"/>
                  </a:lnTo>
                  <a:lnTo>
                    <a:pt x="3383" y="353"/>
                  </a:lnTo>
                  <a:lnTo>
                    <a:pt x="3591" y="0"/>
                  </a:lnTo>
                  <a:close/>
                </a:path>
              </a:pathLst>
            </a:custGeom>
            <a:solidFill>
              <a:srgbClr val="9F794B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195695" y="2223135"/>
            <a:ext cx="2530475" cy="3186430"/>
            <a:chOff x="12824" y="2983"/>
            <a:chExt cx="4808" cy="6054"/>
          </a:xfrm>
        </p:grpSpPr>
        <p:sp>
          <p:nvSpPr>
            <p:cNvPr id="21" name="Freeform 10"/>
            <p:cNvSpPr/>
            <p:nvPr/>
          </p:nvSpPr>
          <p:spPr bwMode="auto">
            <a:xfrm>
              <a:off x="13004" y="2983"/>
              <a:ext cx="4628" cy="6055"/>
            </a:xfrm>
            <a:custGeom>
              <a:avLst/>
              <a:gdLst>
                <a:gd name="T0" fmla="*/ 185 w 5228"/>
                <a:gd name="T1" fmla="*/ 0 h 6450"/>
                <a:gd name="T2" fmla="*/ 5044 w 5228"/>
                <a:gd name="T3" fmla="*/ 0 h 6450"/>
                <a:gd name="T4" fmla="*/ 5228 w 5228"/>
                <a:gd name="T5" fmla="*/ 184 h 6450"/>
                <a:gd name="T6" fmla="*/ 5228 w 5228"/>
                <a:gd name="T7" fmla="*/ 6266 h 6450"/>
                <a:gd name="T8" fmla="*/ 5044 w 5228"/>
                <a:gd name="T9" fmla="*/ 6450 h 6450"/>
                <a:gd name="T10" fmla="*/ 185 w 5228"/>
                <a:gd name="T11" fmla="*/ 6450 h 6450"/>
                <a:gd name="T12" fmla="*/ 0 w 5228"/>
                <a:gd name="T13" fmla="*/ 6266 h 6450"/>
                <a:gd name="T14" fmla="*/ 0 w 5228"/>
                <a:gd name="T15" fmla="*/ 184 h 6450"/>
                <a:gd name="T16" fmla="*/ 185 w 5228"/>
                <a:gd name="T17" fmla="*/ 0 h 6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28" h="6450">
                  <a:moveTo>
                    <a:pt x="185" y="0"/>
                  </a:moveTo>
                  <a:lnTo>
                    <a:pt x="5044" y="0"/>
                  </a:lnTo>
                  <a:cubicBezTo>
                    <a:pt x="5146" y="0"/>
                    <a:pt x="5228" y="83"/>
                    <a:pt x="5228" y="184"/>
                  </a:cubicBezTo>
                  <a:lnTo>
                    <a:pt x="5228" y="6266"/>
                  </a:lnTo>
                  <a:cubicBezTo>
                    <a:pt x="5228" y="6367"/>
                    <a:pt x="5146" y="6450"/>
                    <a:pt x="5044" y="6450"/>
                  </a:cubicBezTo>
                  <a:lnTo>
                    <a:pt x="185" y="6450"/>
                  </a:lnTo>
                  <a:cubicBezTo>
                    <a:pt x="83" y="6450"/>
                    <a:pt x="0" y="6367"/>
                    <a:pt x="0" y="6266"/>
                  </a:cubicBezTo>
                  <a:lnTo>
                    <a:pt x="0" y="184"/>
                  </a:lnTo>
                  <a:cubicBezTo>
                    <a:pt x="0" y="83"/>
                    <a:pt x="83" y="0"/>
                    <a:pt x="18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0" cap="flat">
              <a:solidFill>
                <a:schemeClr val="accent3">
                  <a:lumMod val="60000"/>
                  <a:lumOff val="4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2" name="Freeform 11"/>
            <p:cNvSpPr/>
            <p:nvPr/>
          </p:nvSpPr>
          <p:spPr>
            <a:xfrm>
              <a:off x="12824" y="3323"/>
              <a:ext cx="170" cy="992"/>
            </a:xfrm>
            <a:custGeom>
              <a:avLst/>
              <a:gdLst/>
              <a:ahLst/>
              <a:cxnLst>
                <a:cxn ang="0">
                  <a:pos x="107950" y="0"/>
                </a:cxn>
                <a:cxn ang="0">
                  <a:pos x="0" y="86012"/>
                </a:cxn>
                <a:cxn ang="0">
                  <a:pos x="0" y="630237"/>
                </a:cxn>
                <a:cxn ang="0">
                  <a:pos x="107950" y="544225"/>
                </a:cxn>
                <a:cxn ang="0">
                  <a:pos x="107950" y="0"/>
                </a:cxn>
              </a:cxnLst>
              <a:rect l="0" t="0" r="0" b="0"/>
              <a:pathLst>
                <a:path w="139" h="806">
                  <a:moveTo>
                    <a:pt x="139" y="0"/>
                  </a:moveTo>
                  <a:lnTo>
                    <a:pt x="0" y="110"/>
                  </a:lnTo>
                  <a:lnTo>
                    <a:pt x="0" y="806"/>
                  </a:lnTo>
                  <a:lnTo>
                    <a:pt x="139" y="696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63504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12"/>
            <p:cNvSpPr/>
            <p:nvPr/>
          </p:nvSpPr>
          <p:spPr>
            <a:xfrm>
              <a:off x="12824" y="3458"/>
              <a:ext cx="4400" cy="857"/>
            </a:xfrm>
            <a:custGeom>
              <a:avLst/>
              <a:gdLst/>
              <a:ahLst/>
              <a:cxnLst>
                <a:cxn ang="0">
                  <a:pos x="2794000" y="0"/>
                </a:cxn>
                <a:cxn ang="0">
                  <a:pos x="0" y="0"/>
                </a:cxn>
                <a:cxn ang="0">
                  <a:pos x="0" y="544512"/>
                </a:cxn>
                <a:cxn ang="0">
                  <a:pos x="2794000" y="544512"/>
                </a:cxn>
                <a:cxn ang="0">
                  <a:pos x="2632164" y="276168"/>
                </a:cxn>
                <a:cxn ang="0">
                  <a:pos x="2794000" y="0"/>
                </a:cxn>
              </a:cxnLst>
              <a:rect l="0" t="0" r="0" b="0"/>
              <a:pathLst>
                <a:path w="3591" h="696">
                  <a:moveTo>
                    <a:pt x="3591" y="0"/>
                  </a:moveTo>
                  <a:lnTo>
                    <a:pt x="0" y="0"/>
                  </a:lnTo>
                  <a:lnTo>
                    <a:pt x="0" y="696"/>
                  </a:lnTo>
                  <a:lnTo>
                    <a:pt x="3591" y="696"/>
                  </a:lnTo>
                  <a:lnTo>
                    <a:pt x="3383" y="353"/>
                  </a:lnTo>
                  <a:lnTo>
                    <a:pt x="3591" y="0"/>
                  </a:lnTo>
                  <a:close/>
                </a:path>
              </a:pathLst>
            </a:custGeom>
            <a:solidFill>
              <a:srgbClr val="9F794B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526155" y="2223135"/>
            <a:ext cx="2530475" cy="3186430"/>
            <a:chOff x="12824" y="2983"/>
            <a:chExt cx="4808" cy="6054"/>
          </a:xfrm>
        </p:grpSpPr>
        <p:sp>
          <p:nvSpPr>
            <p:cNvPr id="25" name="Freeform 10"/>
            <p:cNvSpPr/>
            <p:nvPr/>
          </p:nvSpPr>
          <p:spPr bwMode="auto">
            <a:xfrm>
              <a:off x="13004" y="2983"/>
              <a:ext cx="4628" cy="6055"/>
            </a:xfrm>
            <a:custGeom>
              <a:avLst/>
              <a:gdLst>
                <a:gd name="T0" fmla="*/ 185 w 5228"/>
                <a:gd name="T1" fmla="*/ 0 h 6450"/>
                <a:gd name="T2" fmla="*/ 5044 w 5228"/>
                <a:gd name="T3" fmla="*/ 0 h 6450"/>
                <a:gd name="T4" fmla="*/ 5228 w 5228"/>
                <a:gd name="T5" fmla="*/ 184 h 6450"/>
                <a:gd name="T6" fmla="*/ 5228 w 5228"/>
                <a:gd name="T7" fmla="*/ 6266 h 6450"/>
                <a:gd name="T8" fmla="*/ 5044 w 5228"/>
                <a:gd name="T9" fmla="*/ 6450 h 6450"/>
                <a:gd name="T10" fmla="*/ 185 w 5228"/>
                <a:gd name="T11" fmla="*/ 6450 h 6450"/>
                <a:gd name="T12" fmla="*/ 0 w 5228"/>
                <a:gd name="T13" fmla="*/ 6266 h 6450"/>
                <a:gd name="T14" fmla="*/ 0 w 5228"/>
                <a:gd name="T15" fmla="*/ 184 h 6450"/>
                <a:gd name="T16" fmla="*/ 185 w 5228"/>
                <a:gd name="T17" fmla="*/ 0 h 6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28" h="6450">
                  <a:moveTo>
                    <a:pt x="185" y="0"/>
                  </a:moveTo>
                  <a:lnTo>
                    <a:pt x="5044" y="0"/>
                  </a:lnTo>
                  <a:cubicBezTo>
                    <a:pt x="5146" y="0"/>
                    <a:pt x="5228" y="83"/>
                    <a:pt x="5228" y="184"/>
                  </a:cubicBezTo>
                  <a:lnTo>
                    <a:pt x="5228" y="6266"/>
                  </a:lnTo>
                  <a:cubicBezTo>
                    <a:pt x="5228" y="6367"/>
                    <a:pt x="5146" y="6450"/>
                    <a:pt x="5044" y="6450"/>
                  </a:cubicBezTo>
                  <a:lnTo>
                    <a:pt x="185" y="6450"/>
                  </a:lnTo>
                  <a:cubicBezTo>
                    <a:pt x="83" y="6450"/>
                    <a:pt x="0" y="6367"/>
                    <a:pt x="0" y="6266"/>
                  </a:cubicBezTo>
                  <a:lnTo>
                    <a:pt x="0" y="184"/>
                  </a:lnTo>
                  <a:cubicBezTo>
                    <a:pt x="0" y="83"/>
                    <a:pt x="83" y="0"/>
                    <a:pt x="18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0" cap="flat">
              <a:solidFill>
                <a:schemeClr val="accent3">
                  <a:lumMod val="60000"/>
                  <a:lumOff val="4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6" name="Freeform 11"/>
            <p:cNvSpPr/>
            <p:nvPr/>
          </p:nvSpPr>
          <p:spPr>
            <a:xfrm>
              <a:off x="12824" y="3323"/>
              <a:ext cx="170" cy="992"/>
            </a:xfrm>
            <a:custGeom>
              <a:avLst/>
              <a:gdLst/>
              <a:ahLst/>
              <a:cxnLst>
                <a:cxn ang="0">
                  <a:pos x="107950" y="0"/>
                </a:cxn>
                <a:cxn ang="0">
                  <a:pos x="0" y="86012"/>
                </a:cxn>
                <a:cxn ang="0">
                  <a:pos x="0" y="630237"/>
                </a:cxn>
                <a:cxn ang="0">
                  <a:pos x="107950" y="544225"/>
                </a:cxn>
                <a:cxn ang="0">
                  <a:pos x="107950" y="0"/>
                </a:cxn>
              </a:cxnLst>
              <a:rect l="0" t="0" r="0" b="0"/>
              <a:pathLst>
                <a:path w="139" h="806">
                  <a:moveTo>
                    <a:pt x="139" y="0"/>
                  </a:moveTo>
                  <a:lnTo>
                    <a:pt x="0" y="110"/>
                  </a:lnTo>
                  <a:lnTo>
                    <a:pt x="0" y="806"/>
                  </a:lnTo>
                  <a:lnTo>
                    <a:pt x="139" y="696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63504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12"/>
            <p:cNvSpPr/>
            <p:nvPr/>
          </p:nvSpPr>
          <p:spPr>
            <a:xfrm>
              <a:off x="12824" y="3458"/>
              <a:ext cx="4400" cy="857"/>
            </a:xfrm>
            <a:custGeom>
              <a:avLst/>
              <a:gdLst/>
              <a:ahLst/>
              <a:cxnLst>
                <a:cxn ang="0">
                  <a:pos x="2794000" y="0"/>
                </a:cxn>
                <a:cxn ang="0">
                  <a:pos x="0" y="0"/>
                </a:cxn>
                <a:cxn ang="0">
                  <a:pos x="0" y="544512"/>
                </a:cxn>
                <a:cxn ang="0">
                  <a:pos x="2794000" y="544512"/>
                </a:cxn>
                <a:cxn ang="0">
                  <a:pos x="2632164" y="276168"/>
                </a:cxn>
                <a:cxn ang="0">
                  <a:pos x="2794000" y="0"/>
                </a:cxn>
              </a:cxnLst>
              <a:rect l="0" t="0" r="0" b="0"/>
              <a:pathLst>
                <a:path w="3591" h="696">
                  <a:moveTo>
                    <a:pt x="3591" y="0"/>
                  </a:moveTo>
                  <a:lnTo>
                    <a:pt x="0" y="0"/>
                  </a:lnTo>
                  <a:lnTo>
                    <a:pt x="0" y="696"/>
                  </a:lnTo>
                  <a:lnTo>
                    <a:pt x="3591" y="696"/>
                  </a:lnTo>
                  <a:lnTo>
                    <a:pt x="3383" y="353"/>
                  </a:lnTo>
                  <a:lnTo>
                    <a:pt x="3591" y="0"/>
                  </a:lnTo>
                  <a:close/>
                </a:path>
              </a:pathLst>
            </a:custGeom>
            <a:solidFill>
              <a:srgbClr val="9F794B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56615" y="2223135"/>
            <a:ext cx="2530475" cy="3186430"/>
            <a:chOff x="12824" y="2983"/>
            <a:chExt cx="4808" cy="6054"/>
          </a:xfrm>
        </p:grpSpPr>
        <p:sp>
          <p:nvSpPr>
            <p:cNvPr id="29" name="Freeform 10"/>
            <p:cNvSpPr/>
            <p:nvPr/>
          </p:nvSpPr>
          <p:spPr bwMode="auto">
            <a:xfrm>
              <a:off x="13004" y="2983"/>
              <a:ext cx="4628" cy="6055"/>
            </a:xfrm>
            <a:custGeom>
              <a:avLst/>
              <a:gdLst>
                <a:gd name="T0" fmla="*/ 185 w 5228"/>
                <a:gd name="T1" fmla="*/ 0 h 6450"/>
                <a:gd name="T2" fmla="*/ 5044 w 5228"/>
                <a:gd name="T3" fmla="*/ 0 h 6450"/>
                <a:gd name="T4" fmla="*/ 5228 w 5228"/>
                <a:gd name="T5" fmla="*/ 184 h 6450"/>
                <a:gd name="T6" fmla="*/ 5228 w 5228"/>
                <a:gd name="T7" fmla="*/ 6266 h 6450"/>
                <a:gd name="T8" fmla="*/ 5044 w 5228"/>
                <a:gd name="T9" fmla="*/ 6450 h 6450"/>
                <a:gd name="T10" fmla="*/ 185 w 5228"/>
                <a:gd name="T11" fmla="*/ 6450 h 6450"/>
                <a:gd name="T12" fmla="*/ 0 w 5228"/>
                <a:gd name="T13" fmla="*/ 6266 h 6450"/>
                <a:gd name="T14" fmla="*/ 0 w 5228"/>
                <a:gd name="T15" fmla="*/ 184 h 6450"/>
                <a:gd name="T16" fmla="*/ 185 w 5228"/>
                <a:gd name="T17" fmla="*/ 0 h 6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28" h="6450">
                  <a:moveTo>
                    <a:pt x="185" y="0"/>
                  </a:moveTo>
                  <a:lnTo>
                    <a:pt x="5044" y="0"/>
                  </a:lnTo>
                  <a:cubicBezTo>
                    <a:pt x="5146" y="0"/>
                    <a:pt x="5228" y="83"/>
                    <a:pt x="5228" y="184"/>
                  </a:cubicBezTo>
                  <a:lnTo>
                    <a:pt x="5228" y="6266"/>
                  </a:lnTo>
                  <a:cubicBezTo>
                    <a:pt x="5228" y="6367"/>
                    <a:pt x="5146" y="6450"/>
                    <a:pt x="5044" y="6450"/>
                  </a:cubicBezTo>
                  <a:lnTo>
                    <a:pt x="185" y="6450"/>
                  </a:lnTo>
                  <a:cubicBezTo>
                    <a:pt x="83" y="6450"/>
                    <a:pt x="0" y="6367"/>
                    <a:pt x="0" y="6266"/>
                  </a:cubicBezTo>
                  <a:lnTo>
                    <a:pt x="0" y="184"/>
                  </a:lnTo>
                  <a:cubicBezTo>
                    <a:pt x="0" y="83"/>
                    <a:pt x="83" y="0"/>
                    <a:pt x="18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0" cap="flat">
              <a:solidFill>
                <a:schemeClr val="accent3">
                  <a:lumMod val="60000"/>
                  <a:lumOff val="4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0" name="Freeform 11"/>
            <p:cNvSpPr/>
            <p:nvPr/>
          </p:nvSpPr>
          <p:spPr>
            <a:xfrm>
              <a:off x="12824" y="3323"/>
              <a:ext cx="170" cy="992"/>
            </a:xfrm>
            <a:custGeom>
              <a:avLst/>
              <a:gdLst/>
              <a:ahLst/>
              <a:cxnLst>
                <a:cxn ang="0">
                  <a:pos x="107950" y="0"/>
                </a:cxn>
                <a:cxn ang="0">
                  <a:pos x="0" y="86012"/>
                </a:cxn>
                <a:cxn ang="0">
                  <a:pos x="0" y="630237"/>
                </a:cxn>
                <a:cxn ang="0">
                  <a:pos x="107950" y="544225"/>
                </a:cxn>
                <a:cxn ang="0">
                  <a:pos x="107950" y="0"/>
                </a:cxn>
              </a:cxnLst>
              <a:rect l="0" t="0" r="0" b="0"/>
              <a:pathLst>
                <a:path w="139" h="806">
                  <a:moveTo>
                    <a:pt x="139" y="0"/>
                  </a:moveTo>
                  <a:lnTo>
                    <a:pt x="0" y="110"/>
                  </a:lnTo>
                  <a:lnTo>
                    <a:pt x="0" y="806"/>
                  </a:lnTo>
                  <a:lnTo>
                    <a:pt x="139" y="696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63504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12"/>
            <p:cNvSpPr/>
            <p:nvPr/>
          </p:nvSpPr>
          <p:spPr>
            <a:xfrm>
              <a:off x="12824" y="3458"/>
              <a:ext cx="4400" cy="857"/>
            </a:xfrm>
            <a:custGeom>
              <a:avLst/>
              <a:gdLst/>
              <a:ahLst/>
              <a:cxnLst>
                <a:cxn ang="0">
                  <a:pos x="2794000" y="0"/>
                </a:cxn>
                <a:cxn ang="0">
                  <a:pos x="0" y="0"/>
                </a:cxn>
                <a:cxn ang="0">
                  <a:pos x="0" y="544512"/>
                </a:cxn>
                <a:cxn ang="0">
                  <a:pos x="2794000" y="544512"/>
                </a:cxn>
                <a:cxn ang="0">
                  <a:pos x="2632164" y="276168"/>
                </a:cxn>
                <a:cxn ang="0">
                  <a:pos x="2794000" y="0"/>
                </a:cxn>
              </a:cxnLst>
              <a:rect l="0" t="0" r="0" b="0"/>
              <a:pathLst>
                <a:path w="3591" h="696">
                  <a:moveTo>
                    <a:pt x="3591" y="0"/>
                  </a:moveTo>
                  <a:lnTo>
                    <a:pt x="0" y="0"/>
                  </a:lnTo>
                  <a:lnTo>
                    <a:pt x="0" y="696"/>
                  </a:lnTo>
                  <a:lnTo>
                    <a:pt x="3591" y="696"/>
                  </a:lnTo>
                  <a:lnTo>
                    <a:pt x="3383" y="353"/>
                  </a:lnTo>
                  <a:lnTo>
                    <a:pt x="3591" y="0"/>
                  </a:lnTo>
                  <a:close/>
                </a:path>
              </a:pathLst>
            </a:custGeom>
            <a:solidFill>
              <a:srgbClr val="9F794B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1149985" y="3390265"/>
            <a:ext cx="2023110" cy="1189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7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  <a:sym typeface="宋体" pitchFamily="2" charset="-122"/>
              </a:rPr>
              <a:t>Click here to add a brief section click here to add a brief content from this section.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827145" y="3390265"/>
            <a:ext cx="2023110" cy="1189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7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  <a:sym typeface="宋体" pitchFamily="2" charset="-122"/>
              </a:rPr>
              <a:t>Click here to add a brief section click here to add a brief content from this section.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6496685" y="3390265"/>
            <a:ext cx="2023110" cy="1189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7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  <a:sym typeface="宋体" pitchFamily="2" charset="-122"/>
              </a:rPr>
              <a:t>Click here to add a brief section click here to add a brief content from this section.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9157970" y="3390265"/>
            <a:ext cx="2023110" cy="1189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7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  <a:sym typeface="宋体" pitchFamily="2" charset="-122"/>
              </a:rPr>
              <a:t>Click here to add a brief section click here to add a brief content from this section.</a:t>
            </a:r>
          </a:p>
        </p:txBody>
      </p:sp>
      <p:sp>
        <p:nvSpPr>
          <p:cNvPr id="54" name="TextBox 76"/>
          <p:cNvSpPr txBox="1"/>
          <p:nvPr/>
        </p:nvSpPr>
        <p:spPr>
          <a:xfrm>
            <a:off x="946087" y="2499360"/>
            <a:ext cx="195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write the title</a:t>
            </a:r>
          </a:p>
        </p:txBody>
      </p:sp>
      <p:sp>
        <p:nvSpPr>
          <p:cNvPr id="36" name="TextBox 76"/>
          <p:cNvSpPr txBox="1"/>
          <p:nvPr/>
        </p:nvSpPr>
        <p:spPr>
          <a:xfrm>
            <a:off x="3615627" y="2499360"/>
            <a:ext cx="194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write the title</a:t>
            </a:r>
          </a:p>
        </p:txBody>
      </p:sp>
      <p:sp>
        <p:nvSpPr>
          <p:cNvPr id="37" name="TextBox 76"/>
          <p:cNvSpPr txBox="1"/>
          <p:nvPr/>
        </p:nvSpPr>
        <p:spPr>
          <a:xfrm>
            <a:off x="6285167" y="2499360"/>
            <a:ext cx="1936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write the title</a:t>
            </a:r>
          </a:p>
        </p:txBody>
      </p:sp>
      <p:sp>
        <p:nvSpPr>
          <p:cNvPr id="38" name="TextBox 76"/>
          <p:cNvSpPr txBox="1"/>
          <p:nvPr/>
        </p:nvSpPr>
        <p:spPr>
          <a:xfrm>
            <a:off x="8859972" y="2499360"/>
            <a:ext cx="1997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write the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54" grpId="0"/>
      <p:bldP spid="36" grpId="0"/>
      <p:bldP spid="37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34925" y="56515"/>
            <a:ext cx="12292330" cy="6711315"/>
            <a:chOff x="-55" y="89"/>
            <a:chExt cx="19358" cy="10569"/>
          </a:xfrm>
        </p:grpSpPr>
        <p:pic>
          <p:nvPicPr>
            <p:cNvPr id="6" name="图片 5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 flipH="1">
              <a:off x="-55" y="89"/>
              <a:ext cx="2515" cy="1145"/>
            </a:xfrm>
            <a:prstGeom prst="rect">
              <a:avLst/>
            </a:prstGeom>
          </p:spPr>
        </p:pic>
        <p:cxnSp>
          <p:nvCxnSpPr>
            <p:cNvPr id="2" name="直接连接符 1"/>
            <p:cNvCxnSpPr/>
            <p:nvPr/>
          </p:nvCxnSpPr>
          <p:spPr>
            <a:xfrm>
              <a:off x="2314" y="331"/>
              <a:ext cx="14665" cy="0"/>
            </a:xfrm>
            <a:prstGeom prst="line">
              <a:avLst/>
            </a:prstGeom>
            <a:ln w="6350"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图片 2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>
              <a:off x="16789" y="89"/>
              <a:ext cx="2515" cy="1145"/>
            </a:xfrm>
            <a:prstGeom prst="rect">
              <a:avLst/>
            </a:prstGeom>
          </p:spPr>
        </p:pic>
        <p:pic>
          <p:nvPicPr>
            <p:cNvPr id="4" name="图片 3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 flipV="1">
              <a:off x="16789" y="9514"/>
              <a:ext cx="2515" cy="1145"/>
            </a:xfrm>
            <a:prstGeom prst="rect">
              <a:avLst/>
            </a:prstGeom>
          </p:spPr>
        </p:pic>
        <p:pic>
          <p:nvPicPr>
            <p:cNvPr id="5" name="图片 4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 flipH="1" flipV="1">
              <a:off x="-55" y="9514"/>
              <a:ext cx="2515" cy="1145"/>
            </a:xfrm>
            <a:prstGeom prst="rect">
              <a:avLst/>
            </a:prstGeom>
          </p:spPr>
        </p:pic>
        <p:cxnSp>
          <p:nvCxnSpPr>
            <p:cNvPr id="7" name="直接连接符 6"/>
            <p:cNvCxnSpPr/>
            <p:nvPr/>
          </p:nvCxnSpPr>
          <p:spPr>
            <a:xfrm>
              <a:off x="2314" y="10409"/>
              <a:ext cx="14665" cy="0"/>
            </a:xfrm>
            <a:prstGeom prst="line">
              <a:avLst/>
            </a:prstGeom>
            <a:ln w="6350"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531" y="1181"/>
              <a:ext cx="0" cy="8331"/>
            </a:xfrm>
            <a:prstGeom prst="line">
              <a:avLst/>
            </a:prstGeom>
            <a:ln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18697" y="1183"/>
              <a:ext cx="0" cy="8331"/>
            </a:xfrm>
            <a:prstGeom prst="line">
              <a:avLst/>
            </a:prstGeom>
            <a:ln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2891923" y="439451"/>
            <a:ext cx="6866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幼圆" charset="-122"/>
                <a:ea typeface="幼圆" charset="-122"/>
              </a:rPr>
              <a:t>Please enter the desired title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5720715" y="1145540"/>
            <a:ext cx="1438275" cy="0"/>
          </a:xfrm>
          <a:prstGeom prst="line">
            <a:avLst/>
          </a:prstGeom>
          <a:ln w="12700">
            <a:solidFill>
              <a:srgbClr val="B894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6"/>
          <p:cNvSpPr/>
          <p:nvPr/>
        </p:nvSpPr>
        <p:spPr>
          <a:xfrm>
            <a:off x="3236913" y="2347913"/>
            <a:ext cx="3282950" cy="3282950"/>
          </a:xfrm>
          <a:custGeom>
            <a:avLst/>
            <a:gdLst/>
            <a:ahLst/>
            <a:cxnLst>
              <a:cxn ang="0">
                <a:pos x="1641475" y="0"/>
              </a:cxn>
              <a:cxn ang="0">
                <a:pos x="3282950" y="1641475"/>
              </a:cxn>
              <a:cxn ang="0">
                <a:pos x="1641475" y="3282950"/>
              </a:cxn>
              <a:cxn ang="0">
                <a:pos x="0" y="1641475"/>
              </a:cxn>
              <a:cxn ang="0">
                <a:pos x="1641475" y="0"/>
              </a:cxn>
            </a:cxnLst>
            <a:rect l="0" t="0" r="0" b="0"/>
            <a:pathLst>
              <a:path w="4042" h="4042">
                <a:moveTo>
                  <a:pt x="2021" y="0"/>
                </a:moveTo>
                <a:lnTo>
                  <a:pt x="4042" y="2021"/>
                </a:lnTo>
                <a:lnTo>
                  <a:pt x="2021" y="4042"/>
                </a:lnTo>
                <a:lnTo>
                  <a:pt x="0" y="2021"/>
                </a:lnTo>
                <a:lnTo>
                  <a:pt x="2021" y="0"/>
                </a:lnTo>
                <a:close/>
              </a:path>
            </a:pathLst>
          </a:custGeom>
          <a:solidFill>
            <a:srgbClr val="9F794B"/>
          </a:solidFill>
          <a:ln w="1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Freeform 7"/>
          <p:cNvSpPr/>
          <p:nvPr/>
        </p:nvSpPr>
        <p:spPr>
          <a:xfrm>
            <a:off x="5437188" y="1579563"/>
            <a:ext cx="2328862" cy="2328862"/>
          </a:xfrm>
          <a:custGeom>
            <a:avLst/>
            <a:gdLst/>
            <a:ahLst/>
            <a:cxnLst>
              <a:cxn ang="0">
                <a:pos x="1164025" y="0"/>
              </a:cxn>
              <a:cxn ang="0">
                <a:pos x="2328862" y="1164838"/>
              </a:cxn>
              <a:cxn ang="0">
                <a:pos x="1164025" y="2328863"/>
              </a:cxn>
              <a:cxn ang="0">
                <a:pos x="0" y="1164838"/>
              </a:cxn>
              <a:cxn ang="0">
                <a:pos x="1164025" y="0"/>
              </a:cxn>
            </a:cxnLst>
            <a:rect l="0" t="0" r="0" b="0"/>
            <a:pathLst>
              <a:path w="2867" h="2867">
                <a:moveTo>
                  <a:pt x="1433" y="0"/>
                </a:moveTo>
                <a:lnTo>
                  <a:pt x="2867" y="1434"/>
                </a:lnTo>
                <a:lnTo>
                  <a:pt x="1433" y="2867"/>
                </a:lnTo>
                <a:lnTo>
                  <a:pt x="0" y="1434"/>
                </a:lnTo>
                <a:lnTo>
                  <a:pt x="1433" y="0"/>
                </a:lnTo>
                <a:close/>
              </a:path>
            </a:pathLst>
          </a:custGeom>
          <a:solidFill>
            <a:srgbClr val="D7706E"/>
          </a:solidFill>
          <a:ln w="1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8"/>
          <p:cNvSpPr/>
          <p:nvPr/>
        </p:nvSpPr>
        <p:spPr>
          <a:xfrm>
            <a:off x="5616575" y="4070350"/>
            <a:ext cx="1971675" cy="1971675"/>
          </a:xfrm>
          <a:custGeom>
            <a:avLst/>
            <a:gdLst/>
            <a:ahLst/>
            <a:cxnLst>
              <a:cxn ang="0">
                <a:pos x="985431" y="0"/>
              </a:cxn>
              <a:cxn ang="0">
                <a:pos x="1971675" y="986244"/>
              </a:cxn>
              <a:cxn ang="0">
                <a:pos x="985431" y="1971675"/>
              </a:cxn>
              <a:cxn ang="0">
                <a:pos x="0" y="986244"/>
              </a:cxn>
              <a:cxn ang="0">
                <a:pos x="985431" y="0"/>
              </a:cxn>
            </a:cxnLst>
            <a:rect l="0" t="0" r="0" b="0"/>
            <a:pathLst>
              <a:path w="2427" h="2427">
                <a:moveTo>
                  <a:pt x="1213" y="0"/>
                </a:moveTo>
                <a:lnTo>
                  <a:pt x="2427" y="1214"/>
                </a:lnTo>
                <a:lnTo>
                  <a:pt x="1213" y="2427"/>
                </a:lnTo>
                <a:lnTo>
                  <a:pt x="0" y="1214"/>
                </a:lnTo>
                <a:lnTo>
                  <a:pt x="1213" y="0"/>
                </a:lnTo>
                <a:close/>
              </a:path>
            </a:pathLst>
          </a:custGeom>
          <a:solidFill>
            <a:srgbClr val="D7706E"/>
          </a:solidFill>
          <a:ln w="1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9"/>
          <p:cNvSpPr/>
          <p:nvPr/>
        </p:nvSpPr>
        <p:spPr>
          <a:xfrm>
            <a:off x="6683375" y="3163888"/>
            <a:ext cx="1654175" cy="1652587"/>
          </a:xfrm>
          <a:custGeom>
            <a:avLst/>
            <a:gdLst/>
            <a:ahLst/>
            <a:cxnLst>
              <a:cxn ang="0">
                <a:pos x="827201" y="0"/>
              </a:cxn>
              <a:cxn ang="0">
                <a:pos x="1653762" y="826257"/>
              </a:cxn>
              <a:cxn ang="0">
                <a:pos x="827201" y="1652513"/>
              </a:cxn>
              <a:cxn ang="0">
                <a:pos x="0" y="826257"/>
              </a:cxn>
              <a:cxn ang="0">
                <a:pos x="827201" y="0"/>
              </a:cxn>
            </a:cxnLst>
            <a:rect l="0" t="0" r="0" b="0"/>
            <a:pathLst>
              <a:path w="2587" h="2586">
                <a:moveTo>
                  <a:pt x="1294" y="0"/>
                </a:moveTo>
                <a:lnTo>
                  <a:pt x="2587" y="1293"/>
                </a:lnTo>
                <a:lnTo>
                  <a:pt x="1294" y="2586"/>
                </a:lnTo>
                <a:lnTo>
                  <a:pt x="0" y="1293"/>
                </a:lnTo>
                <a:lnTo>
                  <a:pt x="1294" y="0"/>
                </a:lnTo>
                <a:close/>
              </a:path>
            </a:pathLst>
          </a:custGeom>
          <a:solidFill>
            <a:srgbClr val="D7706E"/>
          </a:solidFill>
          <a:ln w="10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67" name="组合 166"/>
          <p:cNvGrpSpPr/>
          <p:nvPr/>
        </p:nvGrpSpPr>
        <p:grpSpPr>
          <a:xfrm>
            <a:off x="4420870" y="3481705"/>
            <a:ext cx="915035" cy="831215"/>
            <a:chOff x="9224963" y="5221288"/>
            <a:chExt cx="682625" cy="658813"/>
          </a:xfrm>
          <a:solidFill>
            <a:schemeClr val="bg1"/>
          </a:solidFill>
        </p:grpSpPr>
        <p:sp>
          <p:nvSpPr>
            <p:cNvPr id="168" name="Freeform 118"/>
            <p:cNvSpPr/>
            <p:nvPr/>
          </p:nvSpPr>
          <p:spPr bwMode="auto">
            <a:xfrm>
              <a:off x="9331326" y="5368926"/>
              <a:ext cx="469900" cy="511175"/>
            </a:xfrm>
            <a:custGeom>
              <a:avLst/>
              <a:gdLst>
                <a:gd name="T0" fmla="*/ 0 w 57"/>
                <a:gd name="T1" fmla="*/ 26 h 62"/>
                <a:gd name="T2" fmla="*/ 0 w 57"/>
                <a:gd name="T3" fmla="*/ 59 h 62"/>
                <a:gd name="T4" fmla="*/ 2 w 57"/>
                <a:gd name="T5" fmla="*/ 62 h 62"/>
                <a:gd name="T6" fmla="*/ 4 w 57"/>
                <a:gd name="T7" fmla="*/ 62 h 62"/>
                <a:gd name="T8" fmla="*/ 19 w 57"/>
                <a:gd name="T9" fmla="*/ 62 h 62"/>
                <a:gd name="T10" fmla="*/ 21 w 57"/>
                <a:gd name="T11" fmla="*/ 62 h 62"/>
                <a:gd name="T12" fmla="*/ 21 w 57"/>
                <a:gd name="T13" fmla="*/ 61 h 62"/>
                <a:gd name="T14" fmla="*/ 21 w 57"/>
                <a:gd name="T15" fmla="*/ 45 h 62"/>
                <a:gd name="T16" fmla="*/ 36 w 57"/>
                <a:gd name="T17" fmla="*/ 45 h 62"/>
                <a:gd name="T18" fmla="*/ 36 w 57"/>
                <a:gd name="T19" fmla="*/ 61 h 62"/>
                <a:gd name="T20" fmla="*/ 37 w 57"/>
                <a:gd name="T21" fmla="*/ 62 h 62"/>
                <a:gd name="T22" fmla="*/ 38 w 57"/>
                <a:gd name="T23" fmla="*/ 62 h 62"/>
                <a:gd name="T24" fmla="*/ 53 w 57"/>
                <a:gd name="T25" fmla="*/ 62 h 62"/>
                <a:gd name="T26" fmla="*/ 56 w 57"/>
                <a:gd name="T27" fmla="*/ 62 h 62"/>
                <a:gd name="T28" fmla="*/ 57 w 57"/>
                <a:gd name="T29" fmla="*/ 59 h 62"/>
                <a:gd name="T30" fmla="*/ 57 w 57"/>
                <a:gd name="T31" fmla="*/ 26 h 62"/>
                <a:gd name="T32" fmla="*/ 29 w 57"/>
                <a:gd name="T33" fmla="*/ 0 h 62"/>
                <a:gd name="T34" fmla="*/ 0 w 57"/>
                <a:gd name="T35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62">
                  <a:moveTo>
                    <a:pt x="0" y="26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61"/>
                    <a:pt x="1" y="62"/>
                    <a:pt x="2" y="62"/>
                  </a:cubicBezTo>
                  <a:cubicBezTo>
                    <a:pt x="3" y="62"/>
                    <a:pt x="3" y="62"/>
                    <a:pt x="4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0" y="62"/>
                    <a:pt x="20" y="62"/>
                    <a:pt x="21" y="62"/>
                  </a:cubicBezTo>
                  <a:cubicBezTo>
                    <a:pt x="21" y="62"/>
                    <a:pt x="21" y="61"/>
                    <a:pt x="21" y="61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7" y="62"/>
                    <a:pt x="37" y="62"/>
                  </a:cubicBezTo>
                  <a:cubicBezTo>
                    <a:pt x="37" y="62"/>
                    <a:pt x="38" y="62"/>
                    <a:pt x="38" y="62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4" y="62"/>
                    <a:pt x="55" y="62"/>
                    <a:pt x="56" y="62"/>
                  </a:cubicBezTo>
                  <a:cubicBezTo>
                    <a:pt x="56" y="62"/>
                    <a:pt x="57" y="61"/>
                    <a:pt x="57" y="59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169" name="Freeform 119"/>
            <p:cNvSpPr/>
            <p:nvPr/>
          </p:nvSpPr>
          <p:spPr bwMode="auto">
            <a:xfrm>
              <a:off x="9224963" y="5221288"/>
              <a:ext cx="682625" cy="369888"/>
            </a:xfrm>
            <a:custGeom>
              <a:avLst/>
              <a:gdLst>
                <a:gd name="T0" fmla="*/ 81 w 83"/>
                <a:gd name="T1" fmla="*/ 35 h 45"/>
                <a:gd name="T2" fmla="*/ 68 w 83"/>
                <a:gd name="T3" fmla="*/ 23 h 45"/>
                <a:gd name="T4" fmla="*/ 68 w 83"/>
                <a:gd name="T5" fmla="*/ 4 h 45"/>
                <a:gd name="T6" fmla="*/ 66 w 83"/>
                <a:gd name="T7" fmla="*/ 2 h 45"/>
                <a:gd name="T8" fmla="*/ 61 w 83"/>
                <a:gd name="T9" fmla="*/ 2 h 45"/>
                <a:gd name="T10" fmla="*/ 59 w 83"/>
                <a:gd name="T11" fmla="*/ 4 h 45"/>
                <a:gd name="T12" fmla="*/ 59 w 83"/>
                <a:gd name="T13" fmla="*/ 15 h 45"/>
                <a:gd name="T14" fmla="*/ 45 w 83"/>
                <a:gd name="T15" fmla="*/ 2 h 45"/>
                <a:gd name="T16" fmla="*/ 38 w 83"/>
                <a:gd name="T17" fmla="*/ 2 h 45"/>
                <a:gd name="T18" fmla="*/ 2 w 83"/>
                <a:gd name="T19" fmla="*/ 35 h 45"/>
                <a:gd name="T20" fmla="*/ 2 w 83"/>
                <a:gd name="T21" fmla="*/ 43 h 45"/>
                <a:gd name="T22" fmla="*/ 6 w 83"/>
                <a:gd name="T23" fmla="*/ 44 h 45"/>
                <a:gd name="T24" fmla="*/ 10 w 83"/>
                <a:gd name="T25" fmla="*/ 43 h 45"/>
                <a:gd name="T26" fmla="*/ 42 w 83"/>
                <a:gd name="T27" fmla="*/ 13 h 45"/>
                <a:gd name="T28" fmla="*/ 74 w 83"/>
                <a:gd name="T29" fmla="*/ 43 h 45"/>
                <a:gd name="T30" fmla="*/ 81 w 83"/>
                <a:gd name="T31" fmla="*/ 43 h 45"/>
                <a:gd name="T32" fmla="*/ 81 w 83"/>
                <a:gd name="T33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45">
                  <a:moveTo>
                    <a:pt x="81" y="35"/>
                  </a:moveTo>
                  <a:cubicBezTo>
                    <a:pt x="68" y="23"/>
                    <a:pt x="68" y="23"/>
                    <a:pt x="68" y="2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3"/>
                    <a:pt x="67" y="2"/>
                    <a:pt x="66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0" y="2"/>
                    <a:pt x="59" y="3"/>
                    <a:pt x="59" y="4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3" y="0"/>
                    <a:pt x="40" y="0"/>
                    <a:pt x="38" y="2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37"/>
                    <a:pt x="0" y="40"/>
                    <a:pt x="2" y="43"/>
                  </a:cubicBezTo>
                  <a:cubicBezTo>
                    <a:pt x="3" y="44"/>
                    <a:pt x="5" y="44"/>
                    <a:pt x="6" y="44"/>
                  </a:cubicBezTo>
                  <a:cubicBezTo>
                    <a:pt x="7" y="44"/>
                    <a:pt x="9" y="44"/>
                    <a:pt x="10" y="4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6" y="45"/>
                    <a:pt x="80" y="45"/>
                    <a:pt x="81" y="43"/>
                  </a:cubicBezTo>
                  <a:cubicBezTo>
                    <a:pt x="83" y="40"/>
                    <a:pt x="83" y="37"/>
                    <a:pt x="8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  <p:grpSp>
        <p:nvGrpSpPr>
          <p:cNvPr id="177" name="组合 176"/>
          <p:cNvGrpSpPr/>
          <p:nvPr/>
        </p:nvGrpSpPr>
        <p:grpSpPr>
          <a:xfrm>
            <a:off x="6292850" y="2540000"/>
            <a:ext cx="619760" cy="433705"/>
            <a:chOff x="2074863" y="1079501"/>
            <a:chExt cx="733425" cy="544513"/>
          </a:xfrm>
          <a:solidFill>
            <a:schemeClr val="bg1"/>
          </a:solidFill>
        </p:grpSpPr>
        <p:sp>
          <p:nvSpPr>
            <p:cNvPr id="178" name="Freeform 125"/>
            <p:cNvSpPr>
              <a:spLocks noEditPoints="1"/>
            </p:cNvSpPr>
            <p:nvPr/>
          </p:nvSpPr>
          <p:spPr bwMode="auto">
            <a:xfrm>
              <a:off x="2074863" y="1079501"/>
              <a:ext cx="733425" cy="544513"/>
            </a:xfrm>
            <a:custGeom>
              <a:avLst/>
              <a:gdLst>
                <a:gd name="T0" fmla="*/ 86 w 89"/>
                <a:gd name="T1" fmla="*/ 0 h 66"/>
                <a:gd name="T2" fmla="*/ 43 w 89"/>
                <a:gd name="T3" fmla="*/ 0 h 66"/>
                <a:gd name="T4" fmla="*/ 2 w 89"/>
                <a:gd name="T5" fmla="*/ 0 h 66"/>
                <a:gd name="T6" fmla="*/ 0 w 89"/>
                <a:gd name="T7" fmla="*/ 2 h 66"/>
                <a:gd name="T8" fmla="*/ 0 w 89"/>
                <a:gd name="T9" fmla="*/ 9 h 66"/>
                <a:gd name="T10" fmla="*/ 0 w 89"/>
                <a:gd name="T11" fmla="*/ 62 h 66"/>
                <a:gd name="T12" fmla="*/ 1 w 89"/>
                <a:gd name="T13" fmla="*/ 65 h 66"/>
                <a:gd name="T14" fmla="*/ 43 w 89"/>
                <a:gd name="T15" fmla="*/ 66 h 66"/>
                <a:gd name="T16" fmla="*/ 86 w 89"/>
                <a:gd name="T17" fmla="*/ 66 h 66"/>
                <a:gd name="T18" fmla="*/ 88 w 89"/>
                <a:gd name="T19" fmla="*/ 65 h 66"/>
                <a:gd name="T20" fmla="*/ 89 w 89"/>
                <a:gd name="T21" fmla="*/ 62 h 66"/>
                <a:gd name="T22" fmla="*/ 89 w 89"/>
                <a:gd name="T23" fmla="*/ 9 h 66"/>
                <a:gd name="T24" fmla="*/ 89 w 89"/>
                <a:gd name="T25" fmla="*/ 2 h 66"/>
                <a:gd name="T26" fmla="*/ 42 w 89"/>
                <a:gd name="T27" fmla="*/ 57 h 66"/>
                <a:gd name="T28" fmla="*/ 42 w 89"/>
                <a:gd name="T29" fmla="*/ 62 h 66"/>
                <a:gd name="T30" fmla="*/ 3 w 89"/>
                <a:gd name="T31" fmla="*/ 62 h 66"/>
                <a:gd name="T32" fmla="*/ 3 w 89"/>
                <a:gd name="T33" fmla="*/ 9 h 66"/>
                <a:gd name="T34" fmla="*/ 3 w 89"/>
                <a:gd name="T35" fmla="*/ 3 h 66"/>
                <a:gd name="T36" fmla="*/ 42 w 89"/>
                <a:gd name="T37" fmla="*/ 4 h 66"/>
                <a:gd name="T38" fmla="*/ 42 w 89"/>
                <a:gd name="T39" fmla="*/ 19 h 66"/>
                <a:gd name="T40" fmla="*/ 37 w 89"/>
                <a:gd name="T41" fmla="*/ 23 h 66"/>
                <a:gd name="T42" fmla="*/ 42 w 89"/>
                <a:gd name="T43" fmla="*/ 26 h 66"/>
                <a:gd name="T44" fmla="*/ 40 w 89"/>
                <a:gd name="T45" fmla="*/ 37 h 66"/>
                <a:gd name="T46" fmla="*/ 40 w 89"/>
                <a:gd name="T47" fmla="*/ 43 h 66"/>
                <a:gd name="T48" fmla="*/ 42 w 89"/>
                <a:gd name="T49" fmla="*/ 57 h 66"/>
                <a:gd name="T50" fmla="*/ 85 w 89"/>
                <a:gd name="T51" fmla="*/ 9 h 66"/>
                <a:gd name="T52" fmla="*/ 85 w 89"/>
                <a:gd name="T53" fmla="*/ 62 h 66"/>
                <a:gd name="T54" fmla="*/ 46 w 89"/>
                <a:gd name="T55" fmla="*/ 62 h 66"/>
                <a:gd name="T56" fmla="*/ 46 w 89"/>
                <a:gd name="T57" fmla="*/ 57 h 66"/>
                <a:gd name="T58" fmla="*/ 48 w 89"/>
                <a:gd name="T59" fmla="*/ 43 h 66"/>
                <a:gd name="T60" fmla="*/ 48 w 89"/>
                <a:gd name="T61" fmla="*/ 37 h 66"/>
                <a:gd name="T62" fmla="*/ 46 w 89"/>
                <a:gd name="T63" fmla="*/ 26 h 66"/>
                <a:gd name="T64" fmla="*/ 51 w 89"/>
                <a:gd name="T65" fmla="*/ 23 h 66"/>
                <a:gd name="T66" fmla="*/ 46 w 89"/>
                <a:gd name="T67" fmla="*/ 19 h 66"/>
                <a:gd name="T68" fmla="*/ 46 w 89"/>
                <a:gd name="T69" fmla="*/ 4 h 66"/>
                <a:gd name="T70" fmla="*/ 85 w 89"/>
                <a:gd name="T71" fmla="*/ 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9" h="66">
                  <a:moveTo>
                    <a:pt x="88" y="0"/>
                  </a:moveTo>
                  <a:cubicBezTo>
                    <a:pt x="87" y="0"/>
                    <a:pt x="87" y="0"/>
                    <a:pt x="8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4" y="0"/>
                    <a:pt x="4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1" y="65"/>
                    <a:pt x="1" y="65"/>
                  </a:cubicBezTo>
                  <a:cubicBezTo>
                    <a:pt x="2" y="66"/>
                    <a:pt x="2" y="65"/>
                    <a:pt x="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4" y="66"/>
                    <a:pt x="45" y="65"/>
                    <a:pt x="46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7" y="65"/>
                    <a:pt x="87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8" y="65"/>
                    <a:pt x="89" y="64"/>
                    <a:pt x="89" y="64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89" y="1"/>
                    <a:pt x="88" y="1"/>
                    <a:pt x="88" y="0"/>
                  </a:cubicBezTo>
                  <a:close/>
                  <a:moveTo>
                    <a:pt x="42" y="57"/>
                  </a:moveTo>
                  <a:cubicBezTo>
                    <a:pt x="42" y="62"/>
                    <a:pt x="42" y="62"/>
                    <a:pt x="42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8" y="19"/>
                    <a:pt x="37" y="21"/>
                    <a:pt x="37" y="23"/>
                  </a:cubicBezTo>
                  <a:cubicBezTo>
                    <a:pt x="37" y="24"/>
                    <a:pt x="38" y="26"/>
                    <a:pt x="40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8" y="37"/>
                    <a:pt x="37" y="38"/>
                    <a:pt x="37" y="40"/>
                  </a:cubicBezTo>
                  <a:cubicBezTo>
                    <a:pt x="37" y="42"/>
                    <a:pt x="38" y="43"/>
                    <a:pt x="40" y="43"/>
                  </a:cubicBezTo>
                  <a:cubicBezTo>
                    <a:pt x="42" y="43"/>
                    <a:pt x="42" y="43"/>
                    <a:pt x="42" y="43"/>
                  </a:cubicBezTo>
                  <a:lnTo>
                    <a:pt x="42" y="57"/>
                  </a:lnTo>
                  <a:close/>
                  <a:moveTo>
                    <a:pt x="85" y="4"/>
                  </a:moveTo>
                  <a:cubicBezTo>
                    <a:pt x="85" y="9"/>
                    <a:pt x="85" y="9"/>
                    <a:pt x="85" y="9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9" y="43"/>
                    <a:pt x="51" y="42"/>
                    <a:pt x="51" y="40"/>
                  </a:cubicBezTo>
                  <a:cubicBezTo>
                    <a:pt x="51" y="38"/>
                    <a:pt x="49" y="37"/>
                    <a:pt x="48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9" y="26"/>
                    <a:pt x="51" y="24"/>
                    <a:pt x="51" y="23"/>
                  </a:cubicBezTo>
                  <a:cubicBezTo>
                    <a:pt x="51" y="21"/>
                    <a:pt x="49" y="19"/>
                    <a:pt x="48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85" y="3"/>
                    <a:pt x="85" y="3"/>
                    <a:pt x="85" y="3"/>
                  </a:cubicBezTo>
                  <a:lnTo>
                    <a:pt x="8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179" name="Freeform 126"/>
            <p:cNvSpPr/>
            <p:nvPr/>
          </p:nvSpPr>
          <p:spPr bwMode="auto">
            <a:xfrm>
              <a:off x="2536826" y="1219201"/>
              <a:ext cx="163513" cy="25400"/>
            </a:xfrm>
            <a:custGeom>
              <a:avLst/>
              <a:gdLst>
                <a:gd name="T0" fmla="*/ 1 w 20"/>
                <a:gd name="T1" fmla="*/ 3 h 3"/>
                <a:gd name="T2" fmla="*/ 0 w 20"/>
                <a:gd name="T3" fmla="*/ 2 h 3"/>
                <a:gd name="T4" fmla="*/ 1 w 20"/>
                <a:gd name="T5" fmla="*/ 0 h 3"/>
                <a:gd name="T6" fmla="*/ 19 w 20"/>
                <a:gd name="T7" fmla="*/ 0 h 3"/>
                <a:gd name="T8" fmla="*/ 20 w 20"/>
                <a:gd name="T9" fmla="*/ 2 h 3"/>
                <a:gd name="T10" fmla="*/ 19 w 20"/>
                <a:gd name="T11" fmla="*/ 3 h 3"/>
                <a:gd name="T12" fmla="*/ 1 w 2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">
                  <a:moveTo>
                    <a:pt x="1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1"/>
                    <a:pt x="20" y="2"/>
                  </a:cubicBezTo>
                  <a:cubicBezTo>
                    <a:pt x="20" y="2"/>
                    <a:pt x="20" y="3"/>
                    <a:pt x="19" y="3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180" name="Freeform 127"/>
            <p:cNvSpPr/>
            <p:nvPr/>
          </p:nvSpPr>
          <p:spPr bwMode="auto">
            <a:xfrm>
              <a:off x="2536826" y="1260476"/>
              <a:ext cx="163513" cy="17463"/>
            </a:xfrm>
            <a:custGeom>
              <a:avLst/>
              <a:gdLst>
                <a:gd name="T0" fmla="*/ 1 w 20"/>
                <a:gd name="T1" fmla="*/ 2 h 2"/>
                <a:gd name="T2" fmla="*/ 0 w 20"/>
                <a:gd name="T3" fmla="*/ 1 h 2"/>
                <a:gd name="T4" fmla="*/ 1 w 20"/>
                <a:gd name="T5" fmla="*/ 0 h 2"/>
                <a:gd name="T6" fmla="*/ 19 w 20"/>
                <a:gd name="T7" fmla="*/ 0 h 2"/>
                <a:gd name="T8" fmla="*/ 20 w 20"/>
                <a:gd name="T9" fmla="*/ 1 h 2"/>
                <a:gd name="T10" fmla="*/ 19 w 20"/>
                <a:gd name="T11" fmla="*/ 2 h 2"/>
                <a:gd name="T12" fmla="*/ 1 w 20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">
                  <a:moveTo>
                    <a:pt x="1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20" y="1"/>
                    <a:pt x="20" y="2"/>
                    <a:pt x="19" y="2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181" name="Freeform 128"/>
            <p:cNvSpPr/>
            <p:nvPr/>
          </p:nvSpPr>
          <p:spPr bwMode="auto">
            <a:xfrm>
              <a:off x="2536826" y="1309688"/>
              <a:ext cx="163513" cy="25400"/>
            </a:xfrm>
            <a:custGeom>
              <a:avLst/>
              <a:gdLst>
                <a:gd name="T0" fmla="*/ 1 w 20"/>
                <a:gd name="T1" fmla="*/ 3 h 3"/>
                <a:gd name="T2" fmla="*/ 0 w 20"/>
                <a:gd name="T3" fmla="*/ 1 h 3"/>
                <a:gd name="T4" fmla="*/ 1 w 20"/>
                <a:gd name="T5" fmla="*/ 0 h 3"/>
                <a:gd name="T6" fmla="*/ 19 w 20"/>
                <a:gd name="T7" fmla="*/ 0 h 3"/>
                <a:gd name="T8" fmla="*/ 20 w 20"/>
                <a:gd name="T9" fmla="*/ 1 h 3"/>
                <a:gd name="T10" fmla="*/ 19 w 20"/>
                <a:gd name="T11" fmla="*/ 3 h 3"/>
                <a:gd name="T12" fmla="*/ 1 w 2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">
                  <a:moveTo>
                    <a:pt x="1" y="3"/>
                  </a:move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1"/>
                    <a:pt x="20" y="1"/>
                  </a:cubicBezTo>
                  <a:cubicBezTo>
                    <a:pt x="20" y="2"/>
                    <a:pt x="20" y="3"/>
                    <a:pt x="19" y="3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182" name="Freeform 129"/>
            <p:cNvSpPr/>
            <p:nvPr/>
          </p:nvSpPr>
          <p:spPr bwMode="auto">
            <a:xfrm>
              <a:off x="2536826" y="1343026"/>
              <a:ext cx="163513" cy="25400"/>
            </a:xfrm>
            <a:custGeom>
              <a:avLst/>
              <a:gdLst>
                <a:gd name="T0" fmla="*/ 1 w 20"/>
                <a:gd name="T1" fmla="*/ 3 h 3"/>
                <a:gd name="T2" fmla="*/ 0 w 20"/>
                <a:gd name="T3" fmla="*/ 2 h 3"/>
                <a:gd name="T4" fmla="*/ 1 w 20"/>
                <a:gd name="T5" fmla="*/ 0 h 3"/>
                <a:gd name="T6" fmla="*/ 19 w 20"/>
                <a:gd name="T7" fmla="*/ 0 h 3"/>
                <a:gd name="T8" fmla="*/ 20 w 20"/>
                <a:gd name="T9" fmla="*/ 2 h 3"/>
                <a:gd name="T10" fmla="*/ 19 w 20"/>
                <a:gd name="T11" fmla="*/ 3 h 3"/>
                <a:gd name="T12" fmla="*/ 1 w 2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">
                  <a:moveTo>
                    <a:pt x="1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1"/>
                    <a:pt x="20" y="2"/>
                  </a:cubicBezTo>
                  <a:cubicBezTo>
                    <a:pt x="20" y="2"/>
                    <a:pt x="20" y="3"/>
                    <a:pt x="19" y="3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183" name="Freeform 130"/>
            <p:cNvSpPr/>
            <p:nvPr/>
          </p:nvSpPr>
          <p:spPr bwMode="auto">
            <a:xfrm>
              <a:off x="2536826" y="1392238"/>
              <a:ext cx="163513" cy="17463"/>
            </a:xfrm>
            <a:custGeom>
              <a:avLst/>
              <a:gdLst>
                <a:gd name="T0" fmla="*/ 1 w 20"/>
                <a:gd name="T1" fmla="*/ 2 h 2"/>
                <a:gd name="T2" fmla="*/ 0 w 20"/>
                <a:gd name="T3" fmla="*/ 1 h 2"/>
                <a:gd name="T4" fmla="*/ 1 w 20"/>
                <a:gd name="T5" fmla="*/ 0 h 2"/>
                <a:gd name="T6" fmla="*/ 19 w 20"/>
                <a:gd name="T7" fmla="*/ 0 h 2"/>
                <a:gd name="T8" fmla="*/ 20 w 20"/>
                <a:gd name="T9" fmla="*/ 1 h 2"/>
                <a:gd name="T10" fmla="*/ 19 w 20"/>
                <a:gd name="T11" fmla="*/ 2 h 2"/>
                <a:gd name="T12" fmla="*/ 1 w 20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">
                  <a:moveTo>
                    <a:pt x="1" y="2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20" y="2"/>
                    <a:pt x="20" y="2"/>
                    <a:pt x="19" y="2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184" name="Freeform 131"/>
            <p:cNvSpPr/>
            <p:nvPr/>
          </p:nvSpPr>
          <p:spPr bwMode="auto">
            <a:xfrm>
              <a:off x="2536826" y="1425576"/>
              <a:ext cx="163513" cy="17463"/>
            </a:xfrm>
            <a:custGeom>
              <a:avLst/>
              <a:gdLst>
                <a:gd name="T0" fmla="*/ 1 w 20"/>
                <a:gd name="T1" fmla="*/ 2 h 2"/>
                <a:gd name="T2" fmla="*/ 0 w 20"/>
                <a:gd name="T3" fmla="*/ 1 h 2"/>
                <a:gd name="T4" fmla="*/ 1 w 20"/>
                <a:gd name="T5" fmla="*/ 0 h 2"/>
                <a:gd name="T6" fmla="*/ 19 w 20"/>
                <a:gd name="T7" fmla="*/ 0 h 2"/>
                <a:gd name="T8" fmla="*/ 20 w 20"/>
                <a:gd name="T9" fmla="*/ 1 h 2"/>
                <a:gd name="T10" fmla="*/ 19 w 20"/>
                <a:gd name="T11" fmla="*/ 2 h 2"/>
                <a:gd name="T12" fmla="*/ 1 w 20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">
                  <a:moveTo>
                    <a:pt x="1" y="2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20" y="2"/>
                    <a:pt x="20" y="2"/>
                    <a:pt x="19" y="2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  <p:sp>
        <p:nvSpPr>
          <p:cNvPr id="158" name="Freeform 111"/>
          <p:cNvSpPr>
            <a:spLocks noEditPoints="1"/>
          </p:cNvSpPr>
          <p:nvPr/>
        </p:nvSpPr>
        <p:spPr bwMode="auto">
          <a:xfrm>
            <a:off x="6325235" y="4816475"/>
            <a:ext cx="555625" cy="413385"/>
          </a:xfrm>
          <a:custGeom>
            <a:avLst/>
            <a:gdLst>
              <a:gd name="T0" fmla="*/ 65 w 80"/>
              <a:gd name="T1" fmla="*/ 17 h 63"/>
              <a:gd name="T2" fmla="*/ 65 w 80"/>
              <a:gd name="T3" fmla="*/ 15 h 63"/>
              <a:gd name="T4" fmla="*/ 58 w 80"/>
              <a:gd name="T5" fmla="*/ 2 h 63"/>
              <a:gd name="T6" fmla="*/ 34 w 80"/>
              <a:gd name="T7" fmla="*/ 7 h 63"/>
              <a:gd name="T8" fmla="*/ 27 w 80"/>
              <a:gd name="T9" fmla="*/ 0 h 63"/>
              <a:gd name="T10" fmla="*/ 13 w 80"/>
              <a:gd name="T11" fmla="*/ 3 h 63"/>
              <a:gd name="T12" fmla="*/ 8 w 80"/>
              <a:gd name="T13" fmla="*/ 11 h 63"/>
              <a:gd name="T14" fmla="*/ 1 w 80"/>
              <a:gd name="T15" fmla="*/ 26 h 63"/>
              <a:gd name="T16" fmla="*/ 4 w 80"/>
              <a:gd name="T17" fmla="*/ 53 h 63"/>
              <a:gd name="T18" fmla="*/ 8 w 80"/>
              <a:gd name="T19" fmla="*/ 60 h 63"/>
              <a:gd name="T20" fmla="*/ 8 w 80"/>
              <a:gd name="T21" fmla="*/ 60 h 63"/>
              <a:gd name="T22" fmla="*/ 8 w 80"/>
              <a:gd name="T23" fmla="*/ 60 h 63"/>
              <a:gd name="T24" fmla="*/ 8 w 80"/>
              <a:gd name="T25" fmla="*/ 38 h 63"/>
              <a:gd name="T26" fmla="*/ 8 w 80"/>
              <a:gd name="T27" fmla="*/ 36 h 63"/>
              <a:gd name="T28" fmla="*/ 11 w 80"/>
              <a:gd name="T29" fmla="*/ 26 h 63"/>
              <a:gd name="T30" fmla="*/ 20 w 80"/>
              <a:gd name="T31" fmla="*/ 21 h 63"/>
              <a:gd name="T32" fmla="*/ 65 w 80"/>
              <a:gd name="T33" fmla="*/ 17 h 63"/>
              <a:gd name="T34" fmla="*/ 79 w 80"/>
              <a:gd name="T35" fmla="*/ 23 h 63"/>
              <a:gd name="T36" fmla="*/ 77 w 80"/>
              <a:gd name="T37" fmla="*/ 22 h 63"/>
              <a:gd name="T38" fmla="*/ 77 w 80"/>
              <a:gd name="T39" fmla="*/ 22 h 63"/>
              <a:gd name="T40" fmla="*/ 64 w 80"/>
              <a:gd name="T41" fmla="*/ 23 h 63"/>
              <a:gd name="T42" fmla="*/ 21 w 80"/>
              <a:gd name="T43" fmla="*/ 27 h 63"/>
              <a:gd name="T44" fmla="*/ 16 w 80"/>
              <a:gd name="T45" fmla="*/ 30 h 63"/>
              <a:gd name="T46" fmla="*/ 14 w 80"/>
              <a:gd name="T47" fmla="*/ 36 h 63"/>
              <a:gd name="T48" fmla="*/ 14 w 80"/>
              <a:gd name="T49" fmla="*/ 37 h 63"/>
              <a:gd name="T50" fmla="*/ 14 w 80"/>
              <a:gd name="T51" fmla="*/ 37 h 63"/>
              <a:gd name="T52" fmla="*/ 14 w 80"/>
              <a:gd name="T53" fmla="*/ 59 h 63"/>
              <a:gd name="T54" fmla="*/ 14 w 80"/>
              <a:gd name="T55" fmla="*/ 61 h 63"/>
              <a:gd name="T56" fmla="*/ 19 w 80"/>
              <a:gd name="T57" fmla="*/ 63 h 63"/>
              <a:gd name="T58" fmla="*/ 19 w 80"/>
              <a:gd name="T59" fmla="*/ 63 h 63"/>
              <a:gd name="T60" fmla="*/ 58 w 80"/>
              <a:gd name="T61" fmla="*/ 60 h 63"/>
              <a:gd name="T62" fmla="*/ 63 w 80"/>
              <a:gd name="T63" fmla="*/ 57 h 63"/>
              <a:gd name="T64" fmla="*/ 66 w 80"/>
              <a:gd name="T65" fmla="*/ 53 h 63"/>
              <a:gd name="T66" fmla="*/ 66 w 80"/>
              <a:gd name="T67" fmla="*/ 53 h 63"/>
              <a:gd name="T68" fmla="*/ 78 w 80"/>
              <a:gd name="T69" fmla="*/ 30 h 63"/>
              <a:gd name="T70" fmla="*/ 80 w 80"/>
              <a:gd name="T71" fmla="*/ 25 h 63"/>
              <a:gd name="T72" fmla="*/ 79 w 80"/>
              <a:gd name="T73" fmla="*/ 2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0" h="63">
                <a:moveTo>
                  <a:pt x="65" y="17"/>
                </a:moveTo>
                <a:cubicBezTo>
                  <a:pt x="65" y="15"/>
                  <a:pt x="65" y="15"/>
                  <a:pt x="65" y="15"/>
                </a:cubicBezTo>
                <a:cubicBezTo>
                  <a:pt x="66" y="7"/>
                  <a:pt x="63" y="1"/>
                  <a:pt x="58" y="2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2"/>
                  <a:pt x="29" y="0"/>
                  <a:pt x="27" y="0"/>
                </a:cubicBezTo>
                <a:cubicBezTo>
                  <a:pt x="13" y="3"/>
                  <a:pt x="13" y="3"/>
                  <a:pt x="13" y="3"/>
                </a:cubicBezTo>
                <a:cubicBezTo>
                  <a:pt x="11" y="4"/>
                  <a:pt x="8" y="7"/>
                  <a:pt x="8" y="11"/>
                </a:cubicBezTo>
                <a:cubicBezTo>
                  <a:pt x="3" y="12"/>
                  <a:pt x="0" y="19"/>
                  <a:pt x="1" y="26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6"/>
                  <a:pt x="6" y="59"/>
                  <a:pt x="8" y="60"/>
                </a:cubicBezTo>
                <a:cubicBezTo>
                  <a:pt x="8" y="60"/>
                  <a:pt x="8" y="60"/>
                  <a:pt x="8" y="60"/>
                </a:cubicBezTo>
                <a:cubicBezTo>
                  <a:pt x="8" y="60"/>
                  <a:pt x="8" y="60"/>
                  <a:pt x="8" y="60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7"/>
                  <a:pt x="8" y="37"/>
                  <a:pt x="8" y="36"/>
                </a:cubicBezTo>
                <a:cubicBezTo>
                  <a:pt x="8" y="32"/>
                  <a:pt x="9" y="29"/>
                  <a:pt x="11" y="26"/>
                </a:cubicBezTo>
                <a:cubicBezTo>
                  <a:pt x="13" y="23"/>
                  <a:pt x="17" y="21"/>
                  <a:pt x="20" y="21"/>
                </a:cubicBezTo>
                <a:lnTo>
                  <a:pt x="65" y="17"/>
                </a:lnTo>
                <a:close/>
                <a:moveTo>
                  <a:pt x="79" y="23"/>
                </a:moveTo>
                <a:cubicBezTo>
                  <a:pt x="78" y="22"/>
                  <a:pt x="78" y="22"/>
                  <a:pt x="77" y="22"/>
                </a:cubicBezTo>
                <a:cubicBezTo>
                  <a:pt x="77" y="22"/>
                  <a:pt x="77" y="22"/>
                  <a:pt x="77" y="22"/>
                </a:cubicBezTo>
                <a:cubicBezTo>
                  <a:pt x="64" y="23"/>
                  <a:pt x="64" y="23"/>
                  <a:pt x="64" y="23"/>
                </a:cubicBezTo>
                <a:cubicBezTo>
                  <a:pt x="21" y="27"/>
                  <a:pt x="21" y="27"/>
                  <a:pt x="21" y="27"/>
                </a:cubicBezTo>
                <a:cubicBezTo>
                  <a:pt x="19" y="27"/>
                  <a:pt x="17" y="28"/>
                  <a:pt x="16" y="30"/>
                </a:cubicBezTo>
                <a:cubicBezTo>
                  <a:pt x="15" y="31"/>
                  <a:pt x="14" y="34"/>
                  <a:pt x="14" y="36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59"/>
                  <a:pt x="14" y="59"/>
                  <a:pt x="14" y="59"/>
                </a:cubicBezTo>
                <a:cubicBezTo>
                  <a:pt x="14" y="60"/>
                  <a:pt x="14" y="60"/>
                  <a:pt x="14" y="61"/>
                </a:cubicBezTo>
                <a:cubicBezTo>
                  <a:pt x="15" y="62"/>
                  <a:pt x="17" y="63"/>
                  <a:pt x="19" y="63"/>
                </a:cubicBezTo>
                <a:cubicBezTo>
                  <a:pt x="19" y="63"/>
                  <a:pt x="19" y="63"/>
                  <a:pt x="19" y="63"/>
                </a:cubicBezTo>
                <a:cubicBezTo>
                  <a:pt x="58" y="60"/>
                  <a:pt x="58" y="60"/>
                  <a:pt x="58" y="60"/>
                </a:cubicBezTo>
                <a:cubicBezTo>
                  <a:pt x="59" y="59"/>
                  <a:pt x="61" y="59"/>
                  <a:pt x="63" y="57"/>
                </a:cubicBezTo>
                <a:cubicBezTo>
                  <a:pt x="64" y="56"/>
                  <a:pt x="66" y="55"/>
                  <a:pt x="66" y="53"/>
                </a:cubicBezTo>
                <a:cubicBezTo>
                  <a:pt x="66" y="53"/>
                  <a:pt x="66" y="53"/>
                  <a:pt x="66" y="53"/>
                </a:cubicBezTo>
                <a:cubicBezTo>
                  <a:pt x="78" y="30"/>
                  <a:pt x="78" y="30"/>
                  <a:pt x="78" y="30"/>
                </a:cubicBezTo>
                <a:cubicBezTo>
                  <a:pt x="79" y="28"/>
                  <a:pt x="80" y="26"/>
                  <a:pt x="80" y="25"/>
                </a:cubicBezTo>
                <a:cubicBezTo>
                  <a:pt x="80" y="24"/>
                  <a:pt x="79" y="23"/>
                  <a:pt x="79" y="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318" name="Freeform 62"/>
          <p:cNvSpPr>
            <a:spLocks noEditPoints="1"/>
          </p:cNvSpPr>
          <p:nvPr/>
        </p:nvSpPr>
        <p:spPr bwMode="auto">
          <a:xfrm>
            <a:off x="7160260" y="3761740"/>
            <a:ext cx="701040" cy="455295"/>
          </a:xfrm>
          <a:custGeom>
            <a:avLst/>
            <a:gdLst>
              <a:gd name="T0" fmla="*/ 384 w 387"/>
              <a:gd name="T1" fmla="*/ 320 h 345"/>
              <a:gd name="T2" fmla="*/ 347 w 387"/>
              <a:gd name="T3" fmla="*/ 241 h 345"/>
              <a:gd name="T4" fmla="*/ 326 w 387"/>
              <a:gd name="T5" fmla="*/ 226 h 345"/>
              <a:gd name="T6" fmla="*/ 284 w 387"/>
              <a:gd name="T7" fmla="*/ 226 h 345"/>
              <a:gd name="T8" fmla="*/ 284 w 387"/>
              <a:gd name="T9" fmla="*/ 214 h 345"/>
              <a:gd name="T10" fmla="*/ 319 w 387"/>
              <a:gd name="T11" fmla="*/ 214 h 345"/>
              <a:gd name="T12" fmla="*/ 345 w 387"/>
              <a:gd name="T13" fmla="*/ 187 h 345"/>
              <a:gd name="T14" fmla="*/ 345 w 387"/>
              <a:gd name="T15" fmla="*/ 27 h 345"/>
              <a:gd name="T16" fmla="*/ 319 w 387"/>
              <a:gd name="T17" fmla="*/ 0 h 345"/>
              <a:gd name="T18" fmla="*/ 68 w 387"/>
              <a:gd name="T19" fmla="*/ 0 h 345"/>
              <a:gd name="T20" fmla="*/ 42 w 387"/>
              <a:gd name="T21" fmla="*/ 27 h 345"/>
              <a:gd name="T22" fmla="*/ 42 w 387"/>
              <a:gd name="T23" fmla="*/ 187 h 345"/>
              <a:gd name="T24" fmla="*/ 68 w 387"/>
              <a:gd name="T25" fmla="*/ 214 h 345"/>
              <a:gd name="T26" fmla="*/ 102 w 387"/>
              <a:gd name="T27" fmla="*/ 214 h 345"/>
              <a:gd name="T28" fmla="*/ 102 w 387"/>
              <a:gd name="T29" fmla="*/ 226 h 345"/>
              <a:gd name="T30" fmla="*/ 60 w 387"/>
              <a:gd name="T31" fmla="*/ 226 h 345"/>
              <a:gd name="T32" fmla="*/ 39 w 387"/>
              <a:gd name="T33" fmla="*/ 241 h 345"/>
              <a:gd name="T34" fmla="*/ 3 w 387"/>
              <a:gd name="T35" fmla="*/ 320 h 345"/>
              <a:gd name="T36" fmla="*/ 3 w 387"/>
              <a:gd name="T37" fmla="*/ 338 h 345"/>
              <a:gd name="T38" fmla="*/ 16 w 387"/>
              <a:gd name="T39" fmla="*/ 345 h 345"/>
              <a:gd name="T40" fmla="*/ 116 w 387"/>
              <a:gd name="T41" fmla="*/ 345 h 345"/>
              <a:gd name="T42" fmla="*/ 116 w 387"/>
              <a:gd name="T43" fmla="*/ 345 h 345"/>
              <a:gd name="T44" fmla="*/ 193 w 387"/>
              <a:gd name="T45" fmla="*/ 345 h 345"/>
              <a:gd name="T46" fmla="*/ 270 w 387"/>
              <a:gd name="T47" fmla="*/ 345 h 345"/>
              <a:gd name="T48" fmla="*/ 271 w 387"/>
              <a:gd name="T49" fmla="*/ 345 h 345"/>
              <a:gd name="T50" fmla="*/ 370 w 387"/>
              <a:gd name="T51" fmla="*/ 345 h 345"/>
              <a:gd name="T52" fmla="*/ 384 w 387"/>
              <a:gd name="T53" fmla="*/ 338 h 345"/>
              <a:gd name="T54" fmla="*/ 384 w 387"/>
              <a:gd name="T55" fmla="*/ 320 h 345"/>
              <a:gd name="T56" fmla="*/ 64 w 387"/>
              <a:gd name="T57" fmla="*/ 187 h 345"/>
              <a:gd name="T58" fmla="*/ 64 w 387"/>
              <a:gd name="T59" fmla="*/ 27 h 345"/>
              <a:gd name="T60" fmla="*/ 68 w 387"/>
              <a:gd name="T61" fmla="*/ 23 h 345"/>
              <a:gd name="T62" fmla="*/ 319 w 387"/>
              <a:gd name="T63" fmla="*/ 23 h 345"/>
              <a:gd name="T64" fmla="*/ 323 w 387"/>
              <a:gd name="T65" fmla="*/ 27 h 345"/>
              <a:gd name="T66" fmla="*/ 323 w 387"/>
              <a:gd name="T67" fmla="*/ 187 h 345"/>
              <a:gd name="T68" fmla="*/ 319 w 387"/>
              <a:gd name="T69" fmla="*/ 191 h 345"/>
              <a:gd name="T70" fmla="*/ 68 w 387"/>
              <a:gd name="T71" fmla="*/ 191 h 345"/>
              <a:gd name="T72" fmla="*/ 64 w 387"/>
              <a:gd name="T73" fmla="*/ 187 h 345"/>
              <a:gd name="T74" fmla="*/ 256 w 387"/>
              <a:gd name="T75" fmla="*/ 316 h 345"/>
              <a:gd name="T76" fmla="*/ 252 w 387"/>
              <a:gd name="T77" fmla="*/ 318 h 345"/>
              <a:gd name="T78" fmla="*/ 222 w 387"/>
              <a:gd name="T79" fmla="*/ 319 h 345"/>
              <a:gd name="T80" fmla="*/ 210 w 387"/>
              <a:gd name="T81" fmla="*/ 319 h 345"/>
              <a:gd name="T82" fmla="*/ 176 w 387"/>
              <a:gd name="T83" fmla="*/ 319 h 345"/>
              <a:gd name="T84" fmla="*/ 164 w 387"/>
              <a:gd name="T85" fmla="*/ 319 h 345"/>
              <a:gd name="T86" fmla="*/ 135 w 387"/>
              <a:gd name="T87" fmla="*/ 318 h 345"/>
              <a:gd name="T88" fmla="*/ 130 w 387"/>
              <a:gd name="T89" fmla="*/ 316 h 345"/>
              <a:gd name="T90" fmla="*/ 129 w 387"/>
              <a:gd name="T91" fmla="*/ 311 h 345"/>
              <a:gd name="T92" fmla="*/ 134 w 387"/>
              <a:gd name="T93" fmla="*/ 288 h 345"/>
              <a:gd name="T94" fmla="*/ 140 w 387"/>
              <a:gd name="T95" fmla="*/ 283 h 345"/>
              <a:gd name="T96" fmla="*/ 168 w 387"/>
              <a:gd name="T97" fmla="*/ 283 h 345"/>
              <a:gd name="T98" fmla="*/ 218 w 387"/>
              <a:gd name="T99" fmla="*/ 283 h 345"/>
              <a:gd name="T100" fmla="*/ 247 w 387"/>
              <a:gd name="T101" fmla="*/ 283 h 345"/>
              <a:gd name="T102" fmla="*/ 252 w 387"/>
              <a:gd name="T103" fmla="*/ 288 h 345"/>
              <a:gd name="T104" fmla="*/ 257 w 387"/>
              <a:gd name="T105" fmla="*/ 311 h 345"/>
              <a:gd name="T106" fmla="*/ 256 w 387"/>
              <a:gd name="T107" fmla="*/ 316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87" h="345">
                <a:moveTo>
                  <a:pt x="384" y="320"/>
                </a:moveTo>
                <a:cubicBezTo>
                  <a:pt x="347" y="241"/>
                  <a:pt x="347" y="241"/>
                  <a:pt x="347" y="241"/>
                </a:cubicBezTo>
                <a:cubicBezTo>
                  <a:pt x="343" y="232"/>
                  <a:pt x="334" y="226"/>
                  <a:pt x="326" y="226"/>
                </a:cubicBezTo>
                <a:cubicBezTo>
                  <a:pt x="284" y="226"/>
                  <a:pt x="284" y="226"/>
                  <a:pt x="284" y="226"/>
                </a:cubicBezTo>
                <a:cubicBezTo>
                  <a:pt x="284" y="214"/>
                  <a:pt x="284" y="214"/>
                  <a:pt x="284" y="214"/>
                </a:cubicBezTo>
                <a:cubicBezTo>
                  <a:pt x="319" y="214"/>
                  <a:pt x="319" y="214"/>
                  <a:pt x="319" y="214"/>
                </a:cubicBezTo>
                <a:cubicBezTo>
                  <a:pt x="333" y="214"/>
                  <a:pt x="345" y="202"/>
                  <a:pt x="345" y="187"/>
                </a:cubicBezTo>
                <a:cubicBezTo>
                  <a:pt x="345" y="27"/>
                  <a:pt x="345" y="27"/>
                  <a:pt x="345" y="27"/>
                </a:cubicBezTo>
                <a:cubicBezTo>
                  <a:pt x="345" y="12"/>
                  <a:pt x="333" y="0"/>
                  <a:pt x="319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53" y="0"/>
                  <a:pt x="42" y="12"/>
                  <a:pt x="42" y="27"/>
                </a:cubicBezTo>
                <a:cubicBezTo>
                  <a:pt x="42" y="187"/>
                  <a:pt x="42" y="187"/>
                  <a:pt x="42" y="187"/>
                </a:cubicBezTo>
                <a:cubicBezTo>
                  <a:pt x="42" y="202"/>
                  <a:pt x="53" y="214"/>
                  <a:pt x="68" y="214"/>
                </a:cubicBezTo>
                <a:cubicBezTo>
                  <a:pt x="102" y="214"/>
                  <a:pt x="102" y="214"/>
                  <a:pt x="102" y="214"/>
                </a:cubicBezTo>
                <a:cubicBezTo>
                  <a:pt x="102" y="226"/>
                  <a:pt x="102" y="226"/>
                  <a:pt x="102" y="226"/>
                </a:cubicBezTo>
                <a:cubicBezTo>
                  <a:pt x="60" y="226"/>
                  <a:pt x="60" y="226"/>
                  <a:pt x="60" y="226"/>
                </a:cubicBezTo>
                <a:cubicBezTo>
                  <a:pt x="52" y="226"/>
                  <a:pt x="43" y="232"/>
                  <a:pt x="39" y="241"/>
                </a:cubicBezTo>
                <a:cubicBezTo>
                  <a:pt x="3" y="320"/>
                  <a:pt x="3" y="320"/>
                  <a:pt x="3" y="320"/>
                </a:cubicBezTo>
                <a:cubicBezTo>
                  <a:pt x="0" y="326"/>
                  <a:pt x="0" y="333"/>
                  <a:pt x="3" y="338"/>
                </a:cubicBezTo>
                <a:cubicBezTo>
                  <a:pt x="6" y="342"/>
                  <a:pt x="10" y="345"/>
                  <a:pt x="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93" y="345"/>
                  <a:pt x="193" y="345"/>
                  <a:pt x="193" y="345"/>
                </a:cubicBezTo>
                <a:cubicBezTo>
                  <a:pt x="270" y="345"/>
                  <a:pt x="270" y="345"/>
                  <a:pt x="270" y="345"/>
                </a:cubicBezTo>
                <a:cubicBezTo>
                  <a:pt x="270" y="345"/>
                  <a:pt x="271" y="345"/>
                  <a:pt x="271" y="345"/>
                </a:cubicBezTo>
                <a:cubicBezTo>
                  <a:pt x="370" y="345"/>
                  <a:pt x="370" y="345"/>
                  <a:pt x="370" y="345"/>
                </a:cubicBezTo>
                <a:cubicBezTo>
                  <a:pt x="376" y="345"/>
                  <a:pt x="381" y="342"/>
                  <a:pt x="384" y="338"/>
                </a:cubicBezTo>
                <a:cubicBezTo>
                  <a:pt x="387" y="333"/>
                  <a:pt x="387" y="326"/>
                  <a:pt x="384" y="320"/>
                </a:cubicBezTo>
                <a:close/>
                <a:moveTo>
                  <a:pt x="64" y="187"/>
                </a:moveTo>
                <a:cubicBezTo>
                  <a:pt x="64" y="27"/>
                  <a:pt x="64" y="27"/>
                  <a:pt x="64" y="27"/>
                </a:cubicBezTo>
                <a:cubicBezTo>
                  <a:pt x="64" y="25"/>
                  <a:pt x="65" y="23"/>
                  <a:pt x="68" y="23"/>
                </a:cubicBezTo>
                <a:cubicBezTo>
                  <a:pt x="319" y="23"/>
                  <a:pt x="319" y="23"/>
                  <a:pt x="319" y="23"/>
                </a:cubicBezTo>
                <a:cubicBezTo>
                  <a:pt x="321" y="23"/>
                  <a:pt x="323" y="25"/>
                  <a:pt x="323" y="27"/>
                </a:cubicBezTo>
                <a:cubicBezTo>
                  <a:pt x="323" y="187"/>
                  <a:pt x="323" y="187"/>
                  <a:pt x="323" y="187"/>
                </a:cubicBezTo>
                <a:cubicBezTo>
                  <a:pt x="323" y="189"/>
                  <a:pt x="321" y="191"/>
                  <a:pt x="319" y="19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65" y="191"/>
                  <a:pt x="64" y="189"/>
                  <a:pt x="64" y="187"/>
                </a:cubicBezTo>
                <a:close/>
                <a:moveTo>
                  <a:pt x="256" y="316"/>
                </a:moveTo>
                <a:cubicBezTo>
                  <a:pt x="255" y="318"/>
                  <a:pt x="254" y="318"/>
                  <a:pt x="252" y="318"/>
                </a:cubicBezTo>
                <a:cubicBezTo>
                  <a:pt x="222" y="319"/>
                  <a:pt x="222" y="319"/>
                  <a:pt x="222" y="319"/>
                </a:cubicBezTo>
                <a:cubicBezTo>
                  <a:pt x="210" y="319"/>
                  <a:pt x="210" y="319"/>
                  <a:pt x="210" y="319"/>
                </a:cubicBezTo>
                <a:cubicBezTo>
                  <a:pt x="176" y="319"/>
                  <a:pt x="176" y="319"/>
                  <a:pt x="176" y="319"/>
                </a:cubicBezTo>
                <a:cubicBezTo>
                  <a:pt x="164" y="319"/>
                  <a:pt x="164" y="319"/>
                  <a:pt x="164" y="319"/>
                </a:cubicBezTo>
                <a:cubicBezTo>
                  <a:pt x="135" y="318"/>
                  <a:pt x="135" y="318"/>
                  <a:pt x="135" y="318"/>
                </a:cubicBezTo>
                <a:cubicBezTo>
                  <a:pt x="133" y="318"/>
                  <a:pt x="131" y="318"/>
                  <a:pt x="130" y="316"/>
                </a:cubicBezTo>
                <a:cubicBezTo>
                  <a:pt x="129" y="315"/>
                  <a:pt x="129" y="313"/>
                  <a:pt x="129" y="311"/>
                </a:cubicBezTo>
                <a:cubicBezTo>
                  <a:pt x="134" y="288"/>
                  <a:pt x="134" y="288"/>
                  <a:pt x="134" y="288"/>
                </a:cubicBezTo>
                <a:cubicBezTo>
                  <a:pt x="135" y="285"/>
                  <a:pt x="137" y="283"/>
                  <a:pt x="140" y="283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218" y="283"/>
                  <a:pt x="218" y="283"/>
                  <a:pt x="218" y="283"/>
                </a:cubicBezTo>
                <a:cubicBezTo>
                  <a:pt x="247" y="283"/>
                  <a:pt x="247" y="283"/>
                  <a:pt x="247" y="283"/>
                </a:cubicBezTo>
                <a:cubicBezTo>
                  <a:pt x="249" y="283"/>
                  <a:pt x="251" y="285"/>
                  <a:pt x="252" y="288"/>
                </a:cubicBezTo>
                <a:cubicBezTo>
                  <a:pt x="257" y="311"/>
                  <a:pt x="257" y="311"/>
                  <a:pt x="257" y="311"/>
                </a:cubicBezTo>
                <a:cubicBezTo>
                  <a:pt x="258" y="313"/>
                  <a:pt x="257" y="315"/>
                  <a:pt x="256" y="3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0" name="Shape 917"/>
          <p:cNvSpPr/>
          <p:nvPr/>
        </p:nvSpPr>
        <p:spPr>
          <a:xfrm flipV="1">
            <a:off x="7333615" y="2139950"/>
            <a:ext cx="1615440" cy="635"/>
          </a:xfrm>
          <a:prstGeom prst="line">
            <a:avLst/>
          </a:prstGeom>
          <a:ln w="12700">
            <a:solidFill>
              <a:srgbClr val="635042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marL="0" marR="0" lvl="0" indent="0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微软雅黑" charset="-122"/>
              <a:cs typeface="Helvetica"/>
              <a:sym typeface="Arial" pitchFamily="34" charset="0"/>
            </a:endParaRPr>
          </a:p>
        </p:txBody>
      </p:sp>
      <p:sp>
        <p:nvSpPr>
          <p:cNvPr id="41" name="Shape 917"/>
          <p:cNvSpPr/>
          <p:nvPr/>
        </p:nvSpPr>
        <p:spPr>
          <a:xfrm flipV="1">
            <a:off x="8455025" y="3990340"/>
            <a:ext cx="572135" cy="635"/>
          </a:xfrm>
          <a:prstGeom prst="line">
            <a:avLst/>
          </a:prstGeom>
          <a:ln w="12700">
            <a:solidFill>
              <a:srgbClr val="635042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marL="0" marR="0" lvl="0" indent="0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微软雅黑" charset="-122"/>
              <a:cs typeface="Helvetica"/>
              <a:sym typeface="Arial" pitchFamily="34" charset="0"/>
            </a:endParaRPr>
          </a:p>
        </p:txBody>
      </p:sp>
      <p:sp>
        <p:nvSpPr>
          <p:cNvPr id="42" name="Shape 917"/>
          <p:cNvSpPr/>
          <p:nvPr/>
        </p:nvSpPr>
        <p:spPr>
          <a:xfrm flipV="1">
            <a:off x="7333615" y="5630545"/>
            <a:ext cx="1615440" cy="635"/>
          </a:xfrm>
          <a:prstGeom prst="line">
            <a:avLst/>
          </a:prstGeom>
          <a:ln w="12700">
            <a:solidFill>
              <a:srgbClr val="635042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marL="0" marR="0" lvl="0" indent="0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微软雅黑" charset="-122"/>
              <a:cs typeface="Helvetica"/>
              <a:sym typeface="Arial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411335" y="1894840"/>
            <a:ext cx="1984375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  <a:sym typeface="宋体" pitchFamily="2" charset="-122"/>
              </a:rPr>
              <a:t>Click here to add a brief section of this section.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9411335" y="3667760"/>
            <a:ext cx="1984375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  <a:sym typeface="宋体" pitchFamily="2" charset="-122"/>
              </a:rPr>
              <a:t>Click here to add a brief section of this section.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9411335" y="5305425"/>
            <a:ext cx="1984375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  <a:sym typeface="宋体" pitchFamily="2" charset="-122"/>
              </a:rPr>
              <a:t>Click here to add a brief section of this section.</a:t>
            </a:r>
          </a:p>
        </p:txBody>
      </p:sp>
      <p:sp>
        <p:nvSpPr>
          <p:cNvPr id="46" name="Shape 917"/>
          <p:cNvSpPr/>
          <p:nvPr/>
        </p:nvSpPr>
        <p:spPr>
          <a:xfrm flipH="1" flipV="1">
            <a:off x="2519045" y="3990340"/>
            <a:ext cx="572135" cy="635"/>
          </a:xfrm>
          <a:prstGeom prst="line">
            <a:avLst/>
          </a:prstGeom>
          <a:ln w="12700">
            <a:solidFill>
              <a:srgbClr val="635042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marL="0" marR="0" lvl="0" indent="0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微软雅黑" charset="-122"/>
              <a:cs typeface="Helvetica"/>
              <a:sym typeface="Arial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73125" y="3672840"/>
            <a:ext cx="164592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  <a:sym typeface="宋体" pitchFamily="2" charset="-122"/>
              </a:rPr>
              <a:t>Click here to add a brief section of this section.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:a14="http://schemas.microsoft.com/office/drawing/2010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049654" y="2202181"/>
            <a:ext cx="53435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幼圆" charset="-122"/>
                <a:ea typeface="幼圆" charset="-122"/>
              </a:rPr>
              <a:t>Chapter 4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44880" y="3336290"/>
            <a:ext cx="55530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>
                <a:latin typeface="幼圆" charset="-122"/>
                <a:ea typeface="幼圆" charset="-122"/>
              </a:rPr>
              <a:t>Please enter the desired title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944880" y="3153410"/>
            <a:ext cx="4846320" cy="0"/>
          </a:xfrm>
          <a:prstGeom prst="line">
            <a:avLst/>
          </a:prstGeom>
          <a:ln>
            <a:solidFill>
              <a:srgbClr val="B894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图片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045" y="956310"/>
            <a:ext cx="6990715" cy="5285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34925" y="56515"/>
            <a:ext cx="12292330" cy="6711315"/>
            <a:chOff x="-55" y="89"/>
            <a:chExt cx="19358" cy="10569"/>
          </a:xfrm>
        </p:grpSpPr>
        <p:pic>
          <p:nvPicPr>
            <p:cNvPr id="6" name="图片 5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 flipH="1">
              <a:off x="-55" y="89"/>
              <a:ext cx="2515" cy="1145"/>
            </a:xfrm>
            <a:prstGeom prst="rect">
              <a:avLst/>
            </a:prstGeom>
          </p:spPr>
        </p:pic>
        <p:cxnSp>
          <p:nvCxnSpPr>
            <p:cNvPr id="2" name="直接连接符 1"/>
            <p:cNvCxnSpPr/>
            <p:nvPr/>
          </p:nvCxnSpPr>
          <p:spPr>
            <a:xfrm>
              <a:off x="2314" y="331"/>
              <a:ext cx="14665" cy="0"/>
            </a:xfrm>
            <a:prstGeom prst="line">
              <a:avLst/>
            </a:prstGeom>
            <a:ln w="6350"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图片 2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>
              <a:off x="16789" y="89"/>
              <a:ext cx="2515" cy="1145"/>
            </a:xfrm>
            <a:prstGeom prst="rect">
              <a:avLst/>
            </a:prstGeom>
          </p:spPr>
        </p:pic>
        <p:pic>
          <p:nvPicPr>
            <p:cNvPr id="4" name="图片 3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 flipV="1">
              <a:off x="16789" y="9514"/>
              <a:ext cx="2515" cy="1145"/>
            </a:xfrm>
            <a:prstGeom prst="rect">
              <a:avLst/>
            </a:prstGeom>
          </p:spPr>
        </p:pic>
        <p:pic>
          <p:nvPicPr>
            <p:cNvPr id="5" name="图片 4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 flipH="1" flipV="1">
              <a:off x="-55" y="9514"/>
              <a:ext cx="2515" cy="1145"/>
            </a:xfrm>
            <a:prstGeom prst="rect">
              <a:avLst/>
            </a:prstGeom>
          </p:spPr>
        </p:pic>
        <p:cxnSp>
          <p:nvCxnSpPr>
            <p:cNvPr id="7" name="直接连接符 6"/>
            <p:cNvCxnSpPr/>
            <p:nvPr/>
          </p:nvCxnSpPr>
          <p:spPr>
            <a:xfrm>
              <a:off x="2314" y="10409"/>
              <a:ext cx="14665" cy="0"/>
            </a:xfrm>
            <a:prstGeom prst="line">
              <a:avLst/>
            </a:prstGeom>
            <a:ln w="6350"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531" y="1181"/>
              <a:ext cx="0" cy="8331"/>
            </a:xfrm>
            <a:prstGeom prst="line">
              <a:avLst/>
            </a:prstGeom>
            <a:ln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18697" y="1183"/>
              <a:ext cx="0" cy="8331"/>
            </a:xfrm>
            <a:prstGeom prst="line">
              <a:avLst/>
            </a:prstGeom>
            <a:ln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2773680" y="440055"/>
            <a:ext cx="6516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幼圆" charset="-122"/>
                <a:ea typeface="幼圆" charset="-122"/>
              </a:rPr>
              <a:t>Please enter the desired title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5406390" y="1145540"/>
            <a:ext cx="1438275" cy="0"/>
          </a:xfrm>
          <a:prstGeom prst="line">
            <a:avLst/>
          </a:prstGeom>
          <a:ln w="12700">
            <a:solidFill>
              <a:srgbClr val="B894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1604645" y="2402205"/>
            <a:ext cx="2832100" cy="2829560"/>
            <a:chOff x="3044" y="2949"/>
            <a:chExt cx="5618" cy="5612"/>
          </a:xfrm>
        </p:grpSpPr>
        <p:grpSp>
          <p:nvGrpSpPr>
            <p:cNvPr id="18" name="组合 17"/>
            <p:cNvGrpSpPr/>
            <p:nvPr/>
          </p:nvGrpSpPr>
          <p:grpSpPr>
            <a:xfrm>
              <a:off x="3044" y="5775"/>
              <a:ext cx="2786" cy="2786"/>
              <a:chOff x="2801" y="3461"/>
              <a:chExt cx="2786" cy="2786"/>
            </a:xfrm>
          </p:grpSpPr>
          <p:sp>
            <p:nvSpPr>
              <p:cNvPr id="14" name="泪滴形 13"/>
              <p:cNvSpPr/>
              <p:nvPr/>
            </p:nvSpPr>
            <p:spPr>
              <a:xfrm>
                <a:off x="2801" y="3461"/>
                <a:ext cx="2786" cy="2786"/>
              </a:xfrm>
              <a:prstGeom prst="teardrop">
                <a:avLst/>
              </a:prstGeom>
              <a:solidFill>
                <a:srgbClr val="9F79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3816" y="3781"/>
                <a:ext cx="1508" cy="15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 flipH="1">
              <a:off x="5876" y="5775"/>
              <a:ext cx="2786" cy="2786"/>
              <a:chOff x="2801" y="3461"/>
              <a:chExt cx="2786" cy="2786"/>
            </a:xfrm>
          </p:grpSpPr>
          <p:sp>
            <p:nvSpPr>
              <p:cNvPr id="20" name="泪滴形 19"/>
              <p:cNvSpPr/>
              <p:nvPr/>
            </p:nvSpPr>
            <p:spPr>
              <a:xfrm>
                <a:off x="2801" y="3461"/>
                <a:ext cx="2786" cy="2786"/>
              </a:xfrm>
              <a:prstGeom prst="teardrop">
                <a:avLst/>
              </a:prstGeom>
              <a:solidFill>
                <a:srgbClr val="D770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3441" y="4299"/>
                <a:ext cx="1508" cy="15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flipH="1" flipV="1">
              <a:off x="5876" y="2949"/>
              <a:ext cx="2786" cy="2786"/>
              <a:chOff x="2801" y="3461"/>
              <a:chExt cx="2786" cy="2786"/>
            </a:xfrm>
          </p:grpSpPr>
          <p:sp>
            <p:nvSpPr>
              <p:cNvPr id="23" name="泪滴形 22"/>
              <p:cNvSpPr/>
              <p:nvPr/>
            </p:nvSpPr>
            <p:spPr>
              <a:xfrm>
                <a:off x="2801" y="3461"/>
                <a:ext cx="2786" cy="2786"/>
              </a:xfrm>
              <a:prstGeom prst="teardrop">
                <a:avLst/>
              </a:prstGeom>
              <a:solidFill>
                <a:srgbClr val="9F79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3068" y="4100"/>
                <a:ext cx="1508" cy="15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 flipV="1">
              <a:off x="3044" y="2949"/>
              <a:ext cx="2786" cy="2786"/>
              <a:chOff x="2801" y="3461"/>
              <a:chExt cx="2786" cy="2786"/>
            </a:xfrm>
          </p:grpSpPr>
          <p:sp>
            <p:nvSpPr>
              <p:cNvPr id="26" name="泪滴形 25"/>
              <p:cNvSpPr/>
              <p:nvPr/>
            </p:nvSpPr>
            <p:spPr>
              <a:xfrm>
                <a:off x="2801" y="3461"/>
                <a:ext cx="2786" cy="2786"/>
              </a:xfrm>
              <a:prstGeom prst="teardrop">
                <a:avLst/>
              </a:prstGeom>
              <a:solidFill>
                <a:srgbClr val="D770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642" y="4394"/>
                <a:ext cx="1508" cy="15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9" name="文本框 28"/>
          <p:cNvSpPr txBox="1"/>
          <p:nvPr/>
        </p:nvSpPr>
        <p:spPr>
          <a:xfrm>
            <a:off x="5903595" y="2642235"/>
            <a:ext cx="1969135" cy="69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  <a:sym typeface="宋体" pitchFamily="2" charset="-122"/>
              </a:rPr>
              <a:t>Click here to add a brief section of this section. This template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903595" y="4102735"/>
            <a:ext cx="1969135" cy="69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  <a:sym typeface="宋体" pitchFamily="2" charset="-122"/>
              </a:rPr>
              <a:t>Click here to add a brief section of this section. This template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978265" y="2642235"/>
            <a:ext cx="1969135" cy="69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  <a:sym typeface="宋体" pitchFamily="2" charset="-122"/>
              </a:rPr>
              <a:t>Click here to add a brief section of this section. This template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978265" y="4102735"/>
            <a:ext cx="1969135" cy="69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  <a:sym typeface="宋体" pitchFamily="2" charset="-122"/>
              </a:rPr>
              <a:t>Click here to add a brief section of this section. This template</a:t>
            </a:r>
          </a:p>
        </p:txBody>
      </p:sp>
      <p:sp>
        <p:nvSpPr>
          <p:cNvPr id="33" name="椭圆 32"/>
          <p:cNvSpPr/>
          <p:nvPr/>
        </p:nvSpPr>
        <p:spPr>
          <a:xfrm>
            <a:off x="5610225" y="2917190"/>
            <a:ext cx="144780" cy="144780"/>
          </a:xfrm>
          <a:prstGeom prst="ellipse">
            <a:avLst/>
          </a:prstGeom>
          <a:solidFill>
            <a:srgbClr val="9F7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5610225" y="4377055"/>
            <a:ext cx="144780" cy="144780"/>
          </a:xfrm>
          <a:prstGeom prst="ellipse">
            <a:avLst/>
          </a:prstGeom>
          <a:solidFill>
            <a:srgbClr val="D77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8691245" y="4377055"/>
            <a:ext cx="144780" cy="144780"/>
          </a:xfrm>
          <a:prstGeom prst="ellipse">
            <a:avLst/>
          </a:prstGeom>
          <a:solidFill>
            <a:srgbClr val="9F7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8691245" y="2916555"/>
            <a:ext cx="144780" cy="144780"/>
          </a:xfrm>
          <a:prstGeom prst="ellipse">
            <a:avLst/>
          </a:prstGeom>
          <a:solidFill>
            <a:srgbClr val="D77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 animBg="1"/>
      <p:bldP spid="34" grpId="0" animBg="1"/>
      <p:bldP spid="35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图片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60" y="564515"/>
            <a:ext cx="1647825" cy="44570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02640" y="1139825"/>
            <a:ext cx="1198245" cy="29527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6600">
                <a:latin typeface="方正姚体" charset="-122"/>
                <a:ea typeface="方正姚体" charset="-122"/>
              </a:rPr>
              <a:t>Listings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3585845" y="1432560"/>
            <a:ext cx="600291" cy="4267835"/>
            <a:chOff x="7282" y="2166"/>
            <a:chExt cx="945" cy="6721"/>
          </a:xfrm>
        </p:grpSpPr>
        <p:grpSp>
          <p:nvGrpSpPr>
            <p:cNvPr id="5" name="组合 4"/>
            <p:cNvGrpSpPr/>
            <p:nvPr/>
          </p:nvGrpSpPr>
          <p:grpSpPr>
            <a:xfrm>
              <a:off x="7282" y="2166"/>
              <a:ext cx="945" cy="945"/>
              <a:chOff x="7297" y="1894"/>
              <a:chExt cx="705" cy="705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7297" y="1894"/>
                <a:ext cx="705" cy="705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rgbClr val="B89468"/>
                    </a:gs>
                    <a:gs pos="55000">
                      <a:srgbClr val="B89468">
                        <a:alpha val="0"/>
                      </a:srgbClr>
                    </a:gs>
                    <a:gs pos="100000">
                      <a:srgbClr val="B89468"/>
                    </a:gs>
                  </a:gsLst>
                  <a:lin ang="162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7319" y="1957"/>
                <a:ext cx="660" cy="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rgbClr val="C00000"/>
                    </a:solidFill>
                  </a:rPr>
                  <a:t>1</a:t>
                </a:r>
                <a:endParaRPr lang="zh-CN" altLang="zh-CN" sz="2400" b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7376" y="3592"/>
              <a:ext cx="772" cy="529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000">
                  <a:latin typeface="宋体" pitchFamily="2" charset="-122"/>
                  <a:ea typeface="宋体" pitchFamily="2" charset="-122"/>
                </a:rPr>
                <a:t>----------  </a:t>
              </a:r>
              <a:r>
                <a:rPr lang="zh-CN" altLang="en-US" sz="2000">
                  <a:latin typeface="宋体" pitchFamily="2" charset="-122"/>
                  <a:ea typeface="宋体" pitchFamily="2" charset="-122"/>
                </a:rPr>
                <a:t>Please enter the title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033645" y="1432560"/>
            <a:ext cx="600075" cy="4267835"/>
            <a:chOff x="9957" y="2166"/>
            <a:chExt cx="945" cy="6721"/>
          </a:xfrm>
        </p:grpSpPr>
        <p:grpSp>
          <p:nvGrpSpPr>
            <p:cNvPr id="6" name="组合 5"/>
            <p:cNvGrpSpPr/>
            <p:nvPr/>
          </p:nvGrpSpPr>
          <p:grpSpPr>
            <a:xfrm>
              <a:off x="9957" y="2166"/>
              <a:ext cx="945" cy="945"/>
              <a:chOff x="7297" y="1894"/>
              <a:chExt cx="705" cy="705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7297" y="1894"/>
                <a:ext cx="705" cy="705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rgbClr val="B89468"/>
                    </a:gs>
                    <a:gs pos="55000">
                      <a:srgbClr val="B89468">
                        <a:alpha val="0"/>
                      </a:srgbClr>
                    </a:gs>
                    <a:gs pos="100000">
                      <a:srgbClr val="B89468"/>
                    </a:gs>
                  </a:gsLst>
                  <a:lin ang="162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7319" y="1957"/>
                <a:ext cx="660" cy="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rgbClr val="C00000"/>
                    </a:solidFill>
                  </a:rPr>
                  <a:t>2</a:t>
                </a:r>
                <a:endParaRPr lang="zh-CN" altLang="zh-CN" sz="2400" b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10055" y="3592"/>
              <a:ext cx="772" cy="529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000">
                  <a:latin typeface="宋体" pitchFamily="2" charset="-122"/>
                  <a:ea typeface="宋体" pitchFamily="2" charset="-122"/>
                </a:rPr>
                <a:t>----------  </a:t>
              </a:r>
              <a:r>
                <a:rPr lang="zh-CN" altLang="en-US" sz="2000">
                  <a:latin typeface="宋体" pitchFamily="2" charset="-122"/>
                  <a:ea typeface="宋体" pitchFamily="2" charset="-122"/>
                </a:rPr>
                <a:t>Please enter the title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481445" y="1432560"/>
            <a:ext cx="600075" cy="4267835"/>
            <a:chOff x="12632" y="2166"/>
            <a:chExt cx="945" cy="6721"/>
          </a:xfrm>
        </p:grpSpPr>
        <p:grpSp>
          <p:nvGrpSpPr>
            <p:cNvPr id="10" name="组合 9"/>
            <p:cNvGrpSpPr/>
            <p:nvPr/>
          </p:nvGrpSpPr>
          <p:grpSpPr>
            <a:xfrm>
              <a:off x="12632" y="2166"/>
              <a:ext cx="945" cy="945"/>
              <a:chOff x="7297" y="1894"/>
              <a:chExt cx="705" cy="705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7297" y="1894"/>
                <a:ext cx="705" cy="705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rgbClr val="B89468"/>
                    </a:gs>
                    <a:gs pos="55000">
                      <a:srgbClr val="B89468">
                        <a:alpha val="0"/>
                      </a:srgbClr>
                    </a:gs>
                    <a:gs pos="100000">
                      <a:srgbClr val="B89468"/>
                    </a:gs>
                  </a:gsLst>
                  <a:lin ang="162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7319" y="1957"/>
                <a:ext cx="660" cy="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rgbClr val="C00000"/>
                    </a:solidFill>
                  </a:rPr>
                  <a:t>3</a:t>
                </a:r>
                <a:endParaRPr lang="zh-CN" altLang="zh-CN" sz="2400" b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12740" y="3592"/>
              <a:ext cx="772" cy="529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000">
                  <a:latin typeface="宋体" pitchFamily="2" charset="-122"/>
                  <a:ea typeface="宋体" pitchFamily="2" charset="-122"/>
                </a:rPr>
                <a:t>----------  </a:t>
              </a:r>
              <a:r>
                <a:rPr lang="zh-CN" altLang="en-US" sz="2000">
                  <a:latin typeface="宋体" pitchFamily="2" charset="-122"/>
                  <a:ea typeface="宋体" pitchFamily="2" charset="-122"/>
                </a:rPr>
                <a:t>Please enter the title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929245" y="1432560"/>
            <a:ext cx="600075" cy="4267835"/>
            <a:chOff x="15307" y="2166"/>
            <a:chExt cx="945" cy="6721"/>
          </a:xfrm>
        </p:grpSpPr>
        <p:grpSp>
          <p:nvGrpSpPr>
            <p:cNvPr id="13" name="组合 12"/>
            <p:cNvGrpSpPr/>
            <p:nvPr/>
          </p:nvGrpSpPr>
          <p:grpSpPr>
            <a:xfrm>
              <a:off x="15307" y="2166"/>
              <a:ext cx="945" cy="945"/>
              <a:chOff x="7297" y="1894"/>
              <a:chExt cx="705" cy="705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7297" y="1894"/>
                <a:ext cx="705" cy="705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rgbClr val="B89468"/>
                    </a:gs>
                    <a:gs pos="55000">
                      <a:srgbClr val="B89468">
                        <a:alpha val="0"/>
                      </a:srgbClr>
                    </a:gs>
                    <a:gs pos="100000">
                      <a:srgbClr val="B89468"/>
                    </a:gs>
                  </a:gsLst>
                  <a:lin ang="162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7319" y="1957"/>
                <a:ext cx="660" cy="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rgbClr val="C00000"/>
                    </a:solidFill>
                  </a:rPr>
                  <a:t>4</a:t>
                </a:r>
                <a:endParaRPr lang="zh-CN" altLang="zh-CN" sz="2400" b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15405" y="3592"/>
              <a:ext cx="772" cy="529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000">
                  <a:latin typeface="宋体" pitchFamily="2" charset="-122"/>
                  <a:ea typeface="宋体" pitchFamily="2" charset="-122"/>
                </a:rPr>
                <a:t>----------  </a:t>
              </a:r>
              <a:r>
                <a:rPr lang="zh-CN" altLang="en-US" sz="2000">
                  <a:latin typeface="宋体" pitchFamily="2" charset="-122"/>
                  <a:ea typeface="宋体" pitchFamily="2" charset="-122"/>
                </a:rPr>
                <a:t>Please enter the title</a:t>
              </a: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70" y="5128260"/>
            <a:ext cx="5466715" cy="196278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31922" y="-34751"/>
            <a:ext cx="2066896" cy="40648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:a14="http://schemas.microsoft.com/office/drawing/2010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34925" y="56515"/>
            <a:ext cx="12292330" cy="6711315"/>
            <a:chOff x="-55" y="89"/>
            <a:chExt cx="19358" cy="10569"/>
          </a:xfrm>
        </p:grpSpPr>
        <p:pic>
          <p:nvPicPr>
            <p:cNvPr id="6" name="图片 5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 flipH="1">
              <a:off x="-55" y="89"/>
              <a:ext cx="2515" cy="1145"/>
            </a:xfrm>
            <a:prstGeom prst="rect">
              <a:avLst/>
            </a:prstGeom>
          </p:spPr>
        </p:pic>
        <p:cxnSp>
          <p:nvCxnSpPr>
            <p:cNvPr id="2" name="直接连接符 1"/>
            <p:cNvCxnSpPr/>
            <p:nvPr/>
          </p:nvCxnSpPr>
          <p:spPr>
            <a:xfrm>
              <a:off x="2314" y="331"/>
              <a:ext cx="14665" cy="0"/>
            </a:xfrm>
            <a:prstGeom prst="line">
              <a:avLst/>
            </a:prstGeom>
            <a:ln w="6350"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图片 2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>
              <a:off x="16789" y="89"/>
              <a:ext cx="2515" cy="1145"/>
            </a:xfrm>
            <a:prstGeom prst="rect">
              <a:avLst/>
            </a:prstGeom>
          </p:spPr>
        </p:pic>
        <p:pic>
          <p:nvPicPr>
            <p:cNvPr id="4" name="图片 3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 flipV="1">
              <a:off x="16789" y="9514"/>
              <a:ext cx="2515" cy="1145"/>
            </a:xfrm>
            <a:prstGeom prst="rect">
              <a:avLst/>
            </a:prstGeom>
          </p:spPr>
        </p:pic>
        <p:pic>
          <p:nvPicPr>
            <p:cNvPr id="5" name="图片 4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 flipH="1" flipV="1">
              <a:off x="-55" y="9514"/>
              <a:ext cx="2515" cy="1145"/>
            </a:xfrm>
            <a:prstGeom prst="rect">
              <a:avLst/>
            </a:prstGeom>
          </p:spPr>
        </p:pic>
        <p:cxnSp>
          <p:nvCxnSpPr>
            <p:cNvPr id="7" name="直接连接符 6"/>
            <p:cNvCxnSpPr/>
            <p:nvPr/>
          </p:nvCxnSpPr>
          <p:spPr>
            <a:xfrm>
              <a:off x="2314" y="10409"/>
              <a:ext cx="14665" cy="0"/>
            </a:xfrm>
            <a:prstGeom prst="line">
              <a:avLst/>
            </a:prstGeom>
            <a:ln w="6350"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531" y="1181"/>
              <a:ext cx="0" cy="8331"/>
            </a:xfrm>
            <a:prstGeom prst="line">
              <a:avLst/>
            </a:prstGeom>
            <a:ln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18697" y="1183"/>
              <a:ext cx="0" cy="8331"/>
            </a:xfrm>
            <a:prstGeom prst="line">
              <a:avLst/>
            </a:prstGeom>
            <a:ln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2773680" y="440055"/>
            <a:ext cx="6378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幼圆" charset="-122"/>
                <a:ea typeface="幼圆" charset="-122"/>
              </a:rPr>
              <a:t>Please enter the desired title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5406390" y="1145540"/>
            <a:ext cx="1438275" cy="0"/>
          </a:xfrm>
          <a:prstGeom prst="line">
            <a:avLst/>
          </a:prstGeom>
          <a:ln w="12700">
            <a:solidFill>
              <a:srgbClr val="B894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6793865" y="2009140"/>
            <a:ext cx="3517265" cy="3566795"/>
            <a:chOff x="1331640" y="1707654"/>
            <a:chExt cx="2796076" cy="2835506"/>
          </a:xfrm>
          <a:solidFill>
            <a:srgbClr val="D7706E"/>
          </a:solidFill>
        </p:grpSpPr>
        <p:sp>
          <p:nvSpPr>
            <p:cNvPr id="16" name="等腰三角形 5"/>
            <p:cNvSpPr/>
            <p:nvPr/>
          </p:nvSpPr>
          <p:spPr>
            <a:xfrm>
              <a:off x="1608861" y="1707654"/>
              <a:ext cx="1247249" cy="1186339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47249" h="1186339">
                  <a:moveTo>
                    <a:pt x="0" y="1186339"/>
                  </a:moveTo>
                  <a:cubicBezTo>
                    <a:pt x="177366" y="310566"/>
                    <a:pt x="852847" y="57437"/>
                    <a:pt x="1247249" y="0"/>
                  </a:cubicBezTo>
                  <a:cubicBezTo>
                    <a:pt x="1055770" y="225850"/>
                    <a:pt x="1081329" y="426793"/>
                    <a:pt x="1231416" y="638411"/>
                  </a:cubicBezTo>
                  <a:cubicBezTo>
                    <a:pt x="597978" y="633668"/>
                    <a:pt x="270525" y="877981"/>
                    <a:pt x="0" y="11863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等腰三角形 5"/>
            <p:cNvSpPr/>
            <p:nvPr/>
          </p:nvSpPr>
          <p:spPr>
            <a:xfrm>
              <a:off x="1619672" y="2445005"/>
              <a:ext cx="1234974" cy="634853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  <a:gd name="connsiteX0-121" fmla="*/ 0 w 1240133"/>
                <a:gd name="connsiteY0-122" fmla="*/ 652643 h 652643"/>
                <a:gd name="connsiteX1-123" fmla="*/ 1240133 w 1240133"/>
                <a:gd name="connsiteY1-124" fmla="*/ 0 h 652643"/>
                <a:gd name="connsiteX2-125" fmla="*/ 1224300 w 1240133"/>
                <a:gd name="connsiteY2-126" fmla="*/ 638411 h 652643"/>
                <a:gd name="connsiteX3-127" fmla="*/ 0 w 1240133"/>
                <a:gd name="connsiteY3-128" fmla="*/ 652643 h 652643"/>
                <a:gd name="connsiteX0-129" fmla="*/ 0 w 1233017"/>
                <a:gd name="connsiteY0-130" fmla="*/ 629932 h 629932"/>
                <a:gd name="connsiteX1-131" fmla="*/ 1233017 w 1233017"/>
                <a:gd name="connsiteY1-132" fmla="*/ 9311 h 629932"/>
                <a:gd name="connsiteX2-133" fmla="*/ 1224300 w 1233017"/>
                <a:gd name="connsiteY2-134" fmla="*/ 615700 h 629932"/>
                <a:gd name="connsiteX3-135" fmla="*/ 0 w 1233017"/>
                <a:gd name="connsiteY3-136" fmla="*/ 629932 h 629932"/>
                <a:gd name="connsiteX0-137" fmla="*/ 0 w 1233017"/>
                <a:gd name="connsiteY0-138" fmla="*/ 629932 h 644164"/>
                <a:gd name="connsiteX1-139" fmla="*/ 1233017 w 1233017"/>
                <a:gd name="connsiteY1-140" fmla="*/ 9311 h 644164"/>
                <a:gd name="connsiteX2-141" fmla="*/ 1224300 w 1233017"/>
                <a:gd name="connsiteY2-142" fmla="*/ 644164 h 644164"/>
                <a:gd name="connsiteX3-143" fmla="*/ 0 w 1233017"/>
                <a:gd name="connsiteY3-144" fmla="*/ 629932 h 644164"/>
                <a:gd name="connsiteX0-145" fmla="*/ 0 w 1233017"/>
                <a:gd name="connsiteY0-146" fmla="*/ 629932 h 644164"/>
                <a:gd name="connsiteX1-147" fmla="*/ 1233017 w 1233017"/>
                <a:gd name="connsiteY1-148" fmla="*/ 9311 h 644164"/>
                <a:gd name="connsiteX2-149" fmla="*/ 1224300 w 1233017"/>
                <a:gd name="connsiteY2-150" fmla="*/ 644164 h 644164"/>
                <a:gd name="connsiteX3-151" fmla="*/ 0 w 1233017"/>
                <a:gd name="connsiteY3-152" fmla="*/ 629932 h 644164"/>
                <a:gd name="connsiteX0-153" fmla="*/ 0 w 1233017"/>
                <a:gd name="connsiteY0-154" fmla="*/ 629932 h 644164"/>
                <a:gd name="connsiteX1-155" fmla="*/ 1233017 w 1233017"/>
                <a:gd name="connsiteY1-156" fmla="*/ 9311 h 644164"/>
                <a:gd name="connsiteX2-157" fmla="*/ 1224300 w 1233017"/>
                <a:gd name="connsiteY2-158" fmla="*/ 644164 h 644164"/>
                <a:gd name="connsiteX3-159" fmla="*/ 0 w 1233017"/>
                <a:gd name="connsiteY3-160" fmla="*/ 629932 h 644164"/>
                <a:gd name="connsiteX0-161" fmla="*/ 0 w 1233017"/>
                <a:gd name="connsiteY0-162" fmla="*/ 629932 h 640606"/>
                <a:gd name="connsiteX1-163" fmla="*/ 1233017 w 1233017"/>
                <a:gd name="connsiteY1-164" fmla="*/ 9311 h 640606"/>
                <a:gd name="connsiteX2-165" fmla="*/ 1227858 w 1233017"/>
                <a:gd name="connsiteY2-166" fmla="*/ 640606 h 640606"/>
                <a:gd name="connsiteX3-167" fmla="*/ 0 w 1233017"/>
                <a:gd name="connsiteY3-168" fmla="*/ 629932 h 640606"/>
                <a:gd name="connsiteX0-169" fmla="*/ 0 w 1225901"/>
                <a:gd name="connsiteY0-170" fmla="*/ 632363 h 639479"/>
                <a:gd name="connsiteX1-171" fmla="*/ 1225901 w 1225901"/>
                <a:gd name="connsiteY1-172" fmla="*/ 8184 h 639479"/>
                <a:gd name="connsiteX2-173" fmla="*/ 1220742 w 1225901"/>
                <a:gd name="connsiteY2-174" fmla="*/ 639479 h 639479"/>
                <a:gd name="connsiteX3-175" fmla="*/ 0 w 1225901"/>
                <a:gd name="connsiteY3-176" fmla="*/ 632363 h 639479"/>
                <a:gd name="connsiteX0-177" fmla="*/ 0 w 1225901"/>
                <a:gd name="connsiteY0-178" fmla="*/ 624179 h 631295"/>
                <a:gd name="connsiteX1-179" fmla="*/ 1225901 w 1225901"/>
                <a:gd name="connsiteY1-180" fmla="*/ 0 h 631295"/>
                <a:gd name="connsiteX2-181" fmla="*/ 1220742 w 1225901"/>
                <a:gd name="connsiteY2-182" fmla="*/ 631295 h 631295"/>
                <a:gd name="connsiteX3-183" fmla="*/ 0 w 1225901"/>
                <a:gd name="connsiteY3-184" fmla="*/ 624179 h 631295"/>
                <a:gd name="connsiteX0-185" fmla="*/ 0 w 1225901"/>
                <a:gd name="connsiteY0-186" fmla="*/ 624179 h 631295"/>
                <a:gd name="connsiteX1-187" fmla="*/ 1225901 w 1225901"/>
                <a:gd name="connsiteY1-188" fmla="*/ 0 h 631295"/>
                <a:gd name="connsiteX2-189" fmla="*/ 1220742 w 1225901"/>
                <a:gd name="connsiteY2-190" fmla="*/ 631295 h 631295"/>
                <a:gd name="connsiteX3-191" fmla="*/ 0 w 1225901"/>
                <a:gd name="connsiteY3-192" fmla="*/ 624179 h 631295"/>
                <a:gd name="connsiteX0-193" fmla="*/ 0 w 1225901"/>
                <a:gd name="connsiteY0-194" fmla="*/ 624179 h 631295"/>
                <a:gd name="connsiteX1-195" fmla="*/ 1225901 w 1225901"/>
                <a:gd name="connsiteY1-196" fmla="*/ 0 h 631295"/>
                <a:gd name="connsiteX2-197" fmla="*/ 1220742 w 1225901"/>
                <a:gd name="connsiteY2-198" fmla="*/ 631295 h 631295"/>
                <a:gd name="connsiteX3-199" fmla="*/ 0 w 1225901"/>
                <a:gd name="connsiteY3-200" fmla="*/ 624179 h 631295"/>
                <a:gd name="connsiteX0-201" fmla="*/ 0 w 1225901"/>
                <a:gd name="connsiteY0-202" fmla="*/ 624179 h 631295"/>
                <a:gd name="connsiteX1-203" fmla="*/ 1225901 w 1225901"/>
                <a:gd name="connsiteY1-204" fmla="*/ 0 h 631295"/>
                <a:gd name="connsiteX2-205" fmla="*/ 1220742 w 1225901"/>
                <a:gd name="connsiteY2-206" fmla="*/ 631295 h 631295"/>
                <a:gd name="connsiteX3-207" fmla="*/ 0 w 1225901"/>
                <a:gd name="connsiteY3-208" fmla="*/ 624179 h 631295"/>
                <a:gd name="connsiteX0-209" fmla="*/ 0 w 1218785"/>
                <a:gd name="connsiteY0-210" fmla="*/ 631295 h 631295"/>
                <a:gd name="connsiteX1-211" fmla="*/ 1218785 w 1218785"/>
                <a:gd name="connsiteY1-212" fmla="*/ 0 h 631295"/>
                <a:gd name="connsiteX2-213" fmla="*/ 1213626 w 1218785"/>
                <a:gd name="connsiteY2-214" fmla="*/ 631295 h 631295"/>
                <a:gd name="connsiteX3-215" fmla="*/ 0 w 1218785"/>
                <a:gd name="connsiteY3-216" fmla="*/ 631295 h 631295"/>
                <a:gd name="connsiteX0-217" fmla="*/ 0 w 1229459"/>
                <a:gd name="connsiteY0-218" fmla="*/ 631295 h 631295"/>
                <a:gd name="connsiteX1-219" fmla="*/ 1229459 w 1229459"/>
                <a:gd name="connsiteY1-220" fmla="*/ 0 h 631295"/>
                <a:gd name="connsiteX2-221" fmla="*/ 1224300 w 1229459"/>
                <a:gd name="connsiteY2-222" fmla="*/ 631295 h 631295"/>
                <a:gd name="connsiteX3-223" fmla="*/ 0 w 1229459"/>
                <a:gd name="connsiteY3-224" fmla="*/ 631295 h 631295"/>
                <a:gd name="connsiteX0-225" fmla="*/ 0 w 1231416"/>
                <a:gd name="connsiteY0-226" fmla="*/ 631295 h 634853"/>
                <a:gd name="connsiteX1-227" fmla="*/ 1229459 w 1231416"/>
                <a:gd name="connsiteY1-228" fmla="*/ 0 h 634853"/>
                <a:gd name="connsiteX2-229" fmla="*/ 1231416 w 1231416"/>
                <a:gd name="connsiteY2-230" fmla="*/ 634853 h 634853"/>
                <a:gd name="connsiteX3-231" fmla="*/ 0 w 1231416"/>
                <a:gd name="connsiteY3-232" fmla="*/ 631295 h 634853"/>
                <a:gd name="connsiteX0-233" fmla="*/ 0 w 1234974"/>
                <a:gd name="connsiteY0-234" fmla="*/ 634853 h 634853"/>
                <a:gd name="connsiteX1-235" fmla="*/ 1233017 w 1234974"/>
                <a:gd name="connsiteY1-236" fmla="*/ 0 h 634853"/>
                <a:gd name="connsiteX2-237" fmla="*/ 1234974 w 1234974"/>
                <a:gd name="connsiteY2-238" fmla="*/ 634853 h 634853"/>
                <a:gd name="connsiteX3-239" fmla="*/ 0 w 1234974"/>
                <a:gd name="connsiteY3-240" fmla="*/ 634853 h 6348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34974" h="634853">
                  <a:moveTo>
                    <a:pt x="0" y="634853"/>
                  </a:moveTo>
                  <a:cubicBezTo>
                    <a:pt x="291221" y="118435"/>
                    <a:pt x="835057" y="509"/>
                    <a:pt x="1233017" y="0"/>
                  </a:cubicBezTo>
                  <a:cubicBezTo>
                    <a:pt x="1041538" y="225850"/>
                    <a:pt x="1084887" y="423235"/>
                    <a:pt x="1234974" y="634853"/>
                  </a:cubicBezTo>
                  <a:lnTo>
                    <a:pt x="0" y="63485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等腰三角形 5"/>
            <p:cNvSpPr/>
            <p:nvPr/>
          </p:nvSpPr>
          <p:spPr>
            <a:xfrm flipV="1">
              <a:off x="1608861" y="3167482"/>
              <a:ext cx="1234974" cy="634853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  <a:gd name="connsiteX0-121" fmla="*/ 0 w 1240133"/>
                <a:gd name="connsiteY0-122" fmla="*/ 652643 h 652643"/>
                <a:gd name="connsiteX1-123" fmla="*/ 1240133 w 1240133"/>
                <a:gd name="connsiteY1-124" fmla="*/ 0 h 652643"/>
                <a:gd name="connsiteX2-125" fmla="*/ 1224300 w 1240133"/>
                <a:gd name="connsiteY2-126" fmla="*/ 638411 h 652643"/>
                <a:gd name="connsiteX3-127" fmla="*/ 0 w 1240133"/>
                <a:gd name="connsiteY3-128" fmla="*/ 652643 h 652643"/>
                <a:gd name="connsiteX0-129" fmla="*/ 0 w 1233017"/>
                <a:gd name="connsiteY0-130" fmla="*/ 629932 h 629932"/>
                <a:gd name="connsiteX1-131" fmla="*/ 1233017 w 1233017"/>
                <a:gd name="connsiteY1-132" fmla="*/ 9311 h 629932"/>
                <a:gd name="connsiteX2-133" fmla="*/ 1224300 w 1233017"/>
                <a:gd name="connsiteY2-134" fmla="*/ 615700 h 629932"/>
                <a:gd name="connsiteX3-135" fmla="*/ 0 w 1233017"/>
                <a:gd name="connsiteY3-136" fmla="*/ 629932 h 629932"/>
                <a:gd name="connsiteX0-137" fmla="*/ 0 w 1233017"/>
                <a:gd name="connsiteY0-138" fmla="*/ 629932 h 644164"/>
                <a:gd name="connsiteX1-139" fmla="*/ 1233017 w 1233017"/>
                <a:gd name="connsiteY1-140" fmla="*/ 9311 h 644164"/>
                <a:gd name="connsiteX2-141" fmla="*/ 1224300 w 1233017"/>
                <a:gd name="connsiteY2-142" fmla="*/ 644164 h 644164"/>
                <a:gd name="connsiteX3-143" fmla="*/ 0 w 1233017"/>
                <a:gd name="connsiteY3-144" fmla="*/ 629932 h 644164"/>
                <a:gd name="connsiteX0-145" fmla="*/ 0 w 1233017"/>
                <a:gd name="connsiteY0-146" fmla="*/ 629932 h 644164"/>
                <a:gd name="connsiteX1-147" fmla="*/ 1233017 w 1233017"/>
                <a:gd name="connsiteY1-148" fmla="*/ 9311 h 644164"/>
                <a:gd name="connsiteX2-149" fmla="*/ 1224300 w 1233017"/>
                <a:gd name="connsiteY2-150" fmla="*/ 644164 h 644164"/>
                <a:gd name="connsiteX3-151" fmla="*/ 0 w 1233017"/>
                <a:gd name="connsiteY3-152" fmla="*/ 629932 h 644164"/>
                <a:gd name="connsiteX0-153" fmla="*/ 0 w 1233017"/>
                <a:gd name="connsiteY0-154" fmla="*/ 629932 h 644164"/>
                <a:gd name="connsiteX1-155" fmla="*/ 1233017 w 1233017"/>
                <a:gd name="connsiteY1-156" fmla="*/ 9311 h 644164"/>
                <a:gd name="connsiteX2-157" fmla="*/ 1224300 w 1233017"/>
                <a:gd name="connsiteY2-158" fmla="*/ 644164 h 644164"/>
                <a:gd name="connsiteX3-159" fmla="*/ 0 w 1233017"/>
                <a:gd name="connsiteY3-160" fmla="*/ 629932 h 644164"/>
                <a:gd name="connsiteX0-161" fmla="*/ 0 w 1233017"/>
                <a:gd name="connsiteY0-162" fmla="*/ 629932 h 640606"/>
                <a:gd name="connsiteX1-163" fmla="*/ 1233017 w 1233017"/>
                <a:gd name="connsiteY1-164" fmla="*/ 9311 h 640606"/>
                <a:gd name="connsiteX2-165" fmla="*/ 1227858 w 1233017"/>
                <a:gd name="connsiteY2-166" fmla="*/ 640606 h 640606"/>
                <a:gd name="connsiteX3-167" fmla="*/ 0 w 1233017"/>
                <a:gd name="connsiteY3-168" fmla="*/ 629932 h 640606"/>
                <a:gd name="connsiteX0-169" fmla="*/ 0 w 1225901"/>
                <a:gd name="connsiteY0-170" fmla="*/ 632363 h 639479"/>
                <a:gd name="connsiteX1-171" fmla="*/ 1225901 w 1225901"/>
                <a:gd name="connsiteY1-172" fmla="*/ 8184 h 639479"/>
                <a:gd name="connsiteX2-173" fmla="*/ 1220742 w 1225901"/>
                <a:gd name="connsiteY2-174" fmla="*/ 639479 h 639479"/>
                <a:gd name="connsiteX3-175" fmla="*/ 0 w 1225901"/>
                <a:gd name="connsiteY3-176" fmla="*/ 632363 h 639479"/>
                <a:gd name="connsiteX0-177" fmla="*/ 0 w 1225901"/>
                <a:gd name="connsiteY0-178" fmla="*/ 624179 h 631295"/>
                <a:gd name="connsiteX1-179" fmla="*/ 1225901 w 1225901"/>
                <a:gd name="connsiteY1-180" fmla="*/ 0 h 631295"/>
                <a:gd name="connsiteX2-181" fmla="*/ 1220742 w 1225901"/>
                <a:gd name="connsiteY2-182" fmla="*/ 631295 h 631295"/>
                <a:gd name="connsiteX3-183" fmla="*/ 0 w 1225901"/>
                <a:gd name="connsiteY3-184" fmla="*/ 624179 h 631295"/>
                <a:gd name="connsiteX0-185" fmla="*/ 0 w 1225901"/>
                <a:gd name="connsiteY0-186" fmla="*/ 624179 h 631295"/>
                <a:gd name="connsiteX1-187" fmla="*/ 1225901 w 1225901"/>
                <a:gd name="connsiteY1-188" fmla="*/ 0 h 631295"/>
                <a:gd name="connsiteX2-189" fmla="*/ 1220742 w 1225901"/>
                <a:gd name="connsiteY2-190" fmla="*/ 631295 h 631295"/>
                <a:gd name="connsiteX3-191" fmla="*/ 0 w 1225901"/>
                <a:gd name="connsiteY3-192" fmla="*/ 624179 h 631295"/>
                <a:gd name="connsiteX0-193" fmla="*/ 0 w 1225901"/>
                <a:gd name="connsiteY0-194" fmla="*/ 624179 h 631295"/>
                <a:gd name="connsiteX1-195" fmla="*/ 1225901 w 1225901"/>
                <a:gd name="connsiteY1-196" fmla="*/ 0 h 631295"/>
                <a:gd name="connsiteX2-197" fmla="*/ 1220742 w 1225901"/>
                <a:gd name="connsiteY2-198" fmla="*/ 631295 h 631295"/>
                <a:gd name="connsiteX3-199" fmla="*/ 0 w 1225901"/>
                <a:gd name="connsiteY3-200" fmla="*/ 624179 h 631295"/>
                <a:gd name="connsiteX0-201" fmla="*/ 0 w 1225901"/>
                <a:gd name="connsiteY0-202" fmla="*/ 624179 h 631295"/>
                <a:gd name="connsiteX1-203" fmla="*/ 1225901 w 1225901"/>
                <a:gd name="connsiteY1-204" fmla="*/ 0 h 631295"/>
                <a:gd name="connsiteX2-205" fmla="*/ 1220742 w 1225901"/>
                <a:gd name="connsiteY2-206" fmla="*/ 631295 h 631295"/>
                <a:gd name="connsiteX3-207" fmla="*/ 0 w 1225901"/>
                <a:gd name="connsiteY3-208" fmla="*/ 624179 h 631295"/>
                <a:gd name="connsiteX0-209" fmla="*/ 0 w 1218785"/>
                <a:gd name="connsiteY0-210" fmla="*/ 631295 h 631295"/>
                <a:gd name="connsiteX1-211" fmla="*/ 1218785 w 1218785"/>
                <a:gd name="connsiteY1-212" fmla="*/ 0 h 631295"/>
                <a:gd name="connsiteX2-213" fmla="*/ 1213626 w 1218785"/>
                <a:gd name="connsiteY2-214" fmla="*/ 631295 h 631295"/>
                <a:gd name="connsiteX3-215" fmla="*/ 0 w 1218785"/>
                <a:gd name="connsiteY3-216" fmla="*/ 631295 h 631295"/>
                <a:gd name="connsiteX0-217" fmla="*/ 0 w 1229459"/>
                <a:gd name="connsiteY0-218" fmla="*/ 631295 h 631295"/>
                <a:gd name="connsiteX1-219" fmla="*/ 1229459 w 1229459"/>
                <a:gd name="connsiteY1-220" fmla="*/ 0 h 631295"/>
                <a:gd name="connsiteX2-221" fmla="*/ 1224300 w 1229459"/>
                <a:gd name="connsiteY2-222" fmla="*/ 631295 h 631295"/>
                <a:gd name="connsiteX3-223" fmla="*/ 0 w 1229459"/>
                <a:gd name="connsiteY3-224" fmla="*/ 631295 h 631295"/>
                <a:gd name="connsiteX0-225" fmla="*/ 0 w 1231416"/>
                <a:gd name="connsiteY0-226" fmla="*/ 631295 h 634853"/>
                <a:gd name="connsiteX1-227" fmla="*/ 1229459 w 1231416"/>
                <a:gd name="connsiteY1-228" fmla="*/ 0 h 634853"/>
                <a:gd name="connsiteX2-229" fmla="*/ 1231416 w 1231416"/>
                <a:gd name="connsiteY2-230" fmla="*/ 634853 h 634853"/>
                <a:gd name="connsiteX3-231" fmla="*/ 0 w 1231416"/>
                <a:gd name="connsiteY3-232" fmla="*/ 631295 h 634853"/>
                <a:gd name="connsiteX0-233" fmla="*/ 0 w 1234974"/>
                <a:gd name="connsiteY0-234" fmla="*/ 634853 h 634853"/>
                <a:gd name="connsiteX1-235" fmla="*/ 1233017 w 1234974"/>
                <a:gd name="connsiteY1-236" fmla="*/ 0 h 634853"/>
                <a:gd name="connsiteX2-237" fmla="*/ 1234974 w 1234974"/>
                <a:gd name="connsiteY2-238" fmla="*/ 634853 h 634853"/>
                <a:gd name="connsiteX3-239" fmla="*/ 0 w 1234974"/>
                <a:gd name="connsiteY3-240" fmla="*/ 634853 h 6348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34974" h="634853">
                  <a:moveTo>
                    <a:pt x="0" y="634853"/>
                  </a:moveTo>
                  <a:cubicBezTo>
                    <a:pt x="291221" y="118435"/>
                    <a:pt x="835057" y="509"/>
                    <a:pt x="1233017" y="0"/>
                  </a:cubicBezTo>
                  <a:cubicBezTo>
                    <a:pt x="1041538" y="225850"/>
                    <a:pt x="1084887" y="423235"/>
                    <a:pt x="1234974" y="634853"/>
                  </a:cubicBezTo>
                  <a:lnTo>
                    <a:pt x="0" y="63485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等腰三角形 5"/>
            <p:cNvSpPr/>
            <p:nvPr/>
          </p:nvSpPr>
          <p:spPr>
            <a:xfrm flipV="1">
              <a:off x="1619672" y="3356821"/>
              <a:ext cx="1247249" cy="1186339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47249" h="1186339">
                  <a:moveTo>
                    <a:pt x="0" y="1186339"/>
                  </a:moveTo>
                  <a:cubicBezTo>
                    <a:pt x="177366" y="310566"/>
                    <a:pt x="852847" y="57437"/>
                    <a:pt x="1247249" y="0"/>
                  </a:cubicBezTo>
                  <a:cubicBezTo>
                    <a:pt x="1055770" y="225850"/>
                    <a:pt x="1081329" y="426793"/>
                    <a:pt x="1231416" y="638411"/>
                  </a:cubicBezTo>
                  <a:cubicBezTo>
                    <a:pt x="597978" y="633668"/>
                    <a:pt x="270525" y="877981"/>
                    <a:pt x="0" y="11863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圆角矩形 11"/>
            <p:cNvSpPr/>
            <p:nvPr/>
          </p:nvSpPr>
          <p:spPr>
            <a:xfrm>
              <a:off x="1331640" y="3079858"/>
              <a:ext cx="198918" cy="87624"/>
            </a:xfrm>
            <a:custGeom>
              <a:avLst/>
              <a:gdLst/>
              <a:ahLst/>
              <a:cxnLst/>
              <a:rect l="l" t="t" r="r" b="b"/>
              <a:pathLst>
                <a:path w="198918" h="87624">
                  <a:moveTo>
                    <a:pt x="43812" y="0"/>
                  </a:moveTo>
                  <a:lnTo>
                    <a:pt x="198918" y="0"/>
                  </a:lnTo>
                  <a:lnTo>
                    <a:pt x="198918" y="87624"/>
                  </a:lnTo>
                  <a:lnTo>
                    <a:pt x="43812" y="87624"/>
                  </a:lnTo>
                  <a:cubicBezTo>
                    <a:pt x="19615" y="87624"/>
                    <a:pt x="0" y="68009"/>
                    <a:pt x="0" y="43812"/>
                  </a:cubicBezTo>
                  <a:cubicBezTo>
                    <a:pt x="0" y="19615"/>
                    <a:pt x="19615" y="0"/>
                    <a:pt x="4381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空心弧 15"/>
            <p:cNvSpPr/>
            <p:nvPr/>
          </p:nvSpPr>
          <p:spPr>
            <a:xfrm rot="5400000">
              <a:off x="3312321" y="2346812"/>
              <a:ext cx="509372" cy="1121419"/>
            </a:xfrm>
            <a:custGeom>
              <a:avLst/>
              <a:gdLst/>
              <a:ahLst/>
              <a:cxnLst/>
              <a:rect l="l" t="t" r="r" b="b"/>
              <a:pathLst>
                <a:path w="509372" h="1121419">
                  <a:moveTo>
                    <a:pt x="507512" y="1121419"/>
                  </a:moveTo>
                  <a:lnTo>
                    <a:pt x="509372" y="1119300"/>
                  </a:lnTo>
                  <a:lnTo>
                    <a:pt x="509372" y="1121419"/>
                  </a:lnTo>
                  <a:close/>
                  <a:moveTo>
                    <a:pt x="430106" y="1116802"/>
                  </a:moveTo>
                  <a:lnTo>
                    <a:pt x="434159" y="1121419"/>
                  </a:lnTo>
                  <a:lnTo>
                    <a:pt x="430599" y="1121419"/>
                  </a:lnTo>
                  <a:cubicBezTo>
                    <a:pt x="430325" y="1119896"/>
                    <a:pt x="430214" y="1118353"/>
                    <a:pt x="430106" y="1116802"/>
                  </a:cubicBezTo>
                  <a:close/>
                  <a:moveTo>
                    <a:pt x="0" y="259419"/>
                  </a:moveTo>
                  <a:lnTo>
                    <a:pt x="832" y="257324"/>
                  </a:lnTo>
                  <a:lnTo>
                    <a:pt x="0" y="257324"/>
                  </a:lnTo>
                  <a:cubicBezTo>
                    <a:pt x="0" y="161091"/>
                    <a:pt x="53696" y="72900"/>
                    <a:pt x="139188" y="28721"/>
                  </a:cubicBezTo>
                  <a:cubicBezTo>
                    <a:pt x="224680" y="-15459"/>
                    <a:pt x="327679" y="-8244"/>
                    <a:pt x="406177" y="47423"/>
                  </a:cubicBezTo>
                  <a:cubicBezTo>
                    <a:pt x="466571" y="90252"/>
                    <a:pt x="504696" y="156253"/>
                    <a:pt x="509372" y="227993"/>
                  </a:cubicBezTo>
                  <a:lnTo>
                    <a:pt x="509372" y="1073841"/>
                  </a:lnTo>
                  <a:cubicBezTo>
                    <a:pt x="502538" y="1059565"/>
                    <a:pt x="487753" y="1050433"/>
                    <a:pt x="470835" y="1050433"/>
                  </a:cubicBezTo>
                  <a:cubicBezTo>
                    <a:pt x="451854" y="1050433"/>
                    <a:pt x="435559" y="1061928"/>
                    <a:pt x="428567" y="1078352"/>
                  </a:cubicBezTo>
                  <a:cubicBezTo>
                    <a:pt x="427251" y="1065847"/>
                    <a:pt x="427023" y="1052948"/>
                    <a:pt x="427023" y="1039779"/>
                  </a:cubicBezTo>
                  <a:lnTo>
                    <a:pt x="427023" y="281216"/>
                  </a:lnTo>
                  <a:lnTo>
                    <a:pt x="427023" y="281216"/>
                  </a:lnTo>
                  <a:lnTo>
                    <a:pt x="427023" y="236015"/>
                  </a:lnTo>
                  <a:lnTo>
                    <a:pt x="426558" y="236015"/>
                  </a:lnTo>
                  <a:cubicBezTo>
                    <a:pt x="420904" y="189157"/>
                    <a:pt x="395728" y="146071"/>
                    <a:pt x="356132" y="117992"/>
                  </a:cubicBezTo>
                  <a:cubicBezTo>
                    <a:pt x="304025" y="81040"/>
                    <a:pt x="235655" y="76251"/>
                    <a:pt x="178905" y="105577"/>
                  </a:cubicBezTo>
                  <a:cubicBezTo>
                    <a:pt x="122253" y="134854"/>
                    <a:pt x="86634" y="193244"/>
                    <a:pt x="86558" y="256996"/>
                  </a:cubicBezTo>
                  <a:cubicBezTo>
                    <a:pt x="87499" y="257768"/>
                    <a:pt x="87520" y="258591"/>
                    <a:pt x="87520" y="259419"/>
                  </a:cubicBezTo>
                  <a:cubicBezTo>
                    <a:pt x="87520" y="284619"/>
                    <a:pt x="67928" y="305047"/>
                    <a:pt x="43760" y="305047"/>
                  </a:cubicBezTo>
                  <a:cubicBezTo>
                    <a:pt x="19592" y="305047"/>
                    <a:pt x="0" y="284619"/>
                    <a:pt x="0" y="2594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23" name="直接连接符 22"/>
          <p:cNvCxnSpPr/>
          <p:nvPr/>
        </p:nvCxnSpPr>
        <p:spPr>
          <a:xfrm flipH="1">
            <a:off x="5408930" y="2420620"/>
            <a:ext cx="996315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  <a:alpha val="99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5408930" y="3335020"/>
            <a:ext cx="996315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  <a:alpha val="99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5408930" y="4249420"/>
            <a:ext cx="996315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  <a:alpha val="99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5408930" y="5163820"/>
            <a:ext cx="996315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  <a:alpha val="99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968360" y="2146653"/>
            <a:ext cx="4328471" cy="964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  <a:sym typeface="宋体" pitchFamily="2" charset="-122"/>
              </a:rPr>
              <a:t>Click here to add a brief section of this section. This template text, shape can change color at will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charset="-122"/>
              <a:ea typeface="微软雅黑" charset="-122"/>
              <a:sym typeface="宋体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68360" y="3007713"/>
            <a:ext cx="4328471" cy="964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  <a:sym typeface="宋体" pitchFamily="2" charset="-122"/>
              </a:rPr>
              <a:t>Click here to add a brief section of this section. This template text, shape can change color at will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charset="-122"/>
              <a:ea typeface="微软雅黑" charset="-122"/>
              <a:sym typeface="宋体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68360" y="3916398"/>
            <a:ext cx="4328471" cy="964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  <a:sym typeface="宋体" pitchFamily="2" charset="-122"/>
              </a:rPr>
              <a:t>Click here to add a brief section of this section. This template text, shape can change color at will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charset="-122"/>
              <a:ea typeface="微软雅黑" charset="-122"/>
              <a:sym typeface="宋体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68360" y="4782538"/>
            <a:ext cx="4328471" cy="964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  <a:sym typeface="宋体" pitchFamily="2" charset="-122"/>
              </a:rPr>
              <a:t>Click here to add a brief section of this section. This template text, shape can change color at will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charset="-122"/>
              <a:ea typeface="微软雅黑" charset="-122"/>
              <a:sym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34925" y="56515"/>
            <a:ext cx="12292330" cy="6711315"/>
            <a:chOff x="-55" y="89"/>
            <a:chExt cx="19358" cy="10569"/>
          </a:xfrm>
        </p:grpSpPr>
        <p:pic>
          <p:nvPicPr>
            <p:cNvPr id="6" name="图片 5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 flipH="1">
              <a:off x="-55" y="89"/>
              <a:ext cx="2515" cy="1145"/>
            </a:xfrm>
            <a:prstGeom prst="rect">
              <a:avLst/>
            </a:prstGeom>
          </p:spPr>
        </p:pic>
        <p:cxnSp>
          <p:nvCxnSpPr>
            <p:cNvPr id="2" name="直接连接符 1"/>
            <p:cNvCxnSpPr/>
            <p:nvPr/>
          </p:nvCxnSpPr>
          <p:spPr>
            <a:xfrm>
              <a:off x="2314" y="331"/>
              <a:ext cx="14665" cy="0"/>
            </a:xfrm>
            <a:prstGeom prst="line">
              <a:avLst/>
            </a:prstGeom>
            <a:ln w="6350"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图片 2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>
              <a:off x="16789" y="89"/>
              <a:ext cx="2515" cy="1145"/>
            </a:xfrm>
            <a:prstGeom prst="rect">
              <a:avLst/>
            </a:prstGeom>
          </p:spPr>
        </p:pic>
        <p:pic>
          <p:nvPicPr>
            <p:cNvPr id="4" name="图片 3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 flipV="1">
              <a:off x="16789" y="9514"/>
              <a:ext cx="2515" cy="1145"/>
            </a:xfrm>
            <a:prstGeom prst="rect">
              <a:avLst/>
            </a:prstGeom>
          </p:spPr>
        </p:pic>
        <p:pic>
          <p:nvPicPr>
            <p:cNvPr id="5" name="图片 4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 flipH="1" flipV="1">
              <a:off x="-55" y="9514"/>
              <a:ext cx="2515" cy="1145"/>
            </a:xfrm>
            <a:prstGeom prst="rect">
              <a:avLst/>
            </a:prstGeom>
          </p:spPr>
        </p:pic>
        <p:cxnSp>
          <p:nvCxnSpPr>
            <p:cNvPr id="7" name="直接连接符 6"/>
            <p:cNvCxnSpPr/>
            <p:nvPr/>
          </p:nvCxnSpPr>
          <p:spPr>
            <a:xfrm>
              <a:off x="2314" y="10409"/>
              <a:ext cx="14665" cy="0"/>
            </a:xfrm>
            <a:prstGeom prst="line">
              <a:avLst/>
            </a:prstGeom>
            <a:ln w="6350"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531" y="1181"/>
              <a:ext cx="0" cy="8331"/>
            </a:xfrm>
            <a:prstGeom prst="line">
              <a:avLst/>
            </a:prstGeom>
            <a:ln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18697" y="1183"/>
              <a:ext cx="0" cy="8331"/>
            </a:xfrm>
            <a:prstGeom prst="line">
              <a:avLst/>
            </a:prstGeom>
            <a:ln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2903598" y="490329"/>
            <a:ext cx="637918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幼圆" charset="-122"/>
                <a:ea typeface="幼圆" charset="-122"/>
              </a:rPr>
              <a:t>Please enter the desired title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5406390" y="1145540"/>
            <a:ext cx="1438275" cy="0"/>
          </a:xfrm>
          <a:prstGeom prst="line">
            <a:avLst/>
          </a:prstGeom>
          <a:ln w="12700">
            <a:solidFill>
              <a:srgbClr val="B894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085840" y="2972435"/>
            <a:ext cx="4445" cy="441960"/>
          </a:xfrm>
          <a:prstGeom prst="line">
            <a:avLst/>
          </a:prstGeom>
          <a:ln>
            <a:solidFill>
              <a:srgbClr val="63504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3210201" y="3412111"/>
            <a:ext cx="5760000" cy="1"/>
          </a:xfrm>
          <a:prstGeom prst="line">
            <a:avLst/>
          </a:prstGeom>
          <a:ln>
            <a:solidFill>
              <a:srgbClr val="63504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endCxn id="24" idx="0"/>
          </p:cNvCxnSpPr>
          <p:nvPr/>
        </p:nvCxnSpPr>
        <p:spPr>
          <a:xfrm>
            <a:off x="5130165" y="3448685"/>
            <a:ext cx="0" cy="288000"/>
          </a:xfrm>
          <a:prstGeom prst="line">
            <a:avLst/>
          </a:prstGeom>
          <a:ln>
            <a:solidFill>
              <a:srgbClr val="63504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endCxn id="25" idx="0"/>
          </p:cNvCxnSpPr>
          <p:nvPr/>
        </p:nvCxnSpPr>
        <p:spPr>
          <a:xfrm>
            <a:off x="7040245" y="3448685"/>
            <a:ext cx="0" cy="288000"/>
          </a:xfrm>
          <a:prstGeom prst="line">
            <a:avLst/>
          </a:prstGeom>
          <a:ln>
            <a:solidFill>
              <a:srgbClr val="63504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endCxn id="26" idx="0"/>
          </p:cNvCxnSpPr>
          <p:nvPr/>
        </p:nvCxnSpPr>
        <p:spPr>
          <a:xfrm>
            <a:off x="8970010" y="3448685"/>
            <a:ext cx="0" cy="288000"/>
          </a:xfrm>
          <a:prstGeom prst="line">
            <a:avLst/>
          </a:prstGeom>
          <a:ln>
            <a:solidFill>
              <a:srgbClr val="63504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endCxn id="23" idx="0"/>
          </p:cNvCxnSpPr>
          <p:nvPr/>
        </p:nvCxnSpPr>
        <p:spPr>
          <a:xfrm>
            <a:off x="3209925" y="3448685"/>
            <a:ext cx="0" cy="288000"/>
          </a:xfrm>
          <a:prstGeom prst="line">
            <a:avLst/>
          </a:prstGeom>
          <a:ln>
            <a:solidFill>
              <a:srgbClr val="63504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5556250" y="2009140"/>
            <a:ext cx="1080000" cy="1080000"/>
          </a:xfrm>
          <a:prstGeom prst="ellipse">
            <a:avLst/>
          </a:prstGeom>
          <a:solidFill>
            <a:srgbClr val="9F7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35042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2849880" y="3736975"/>
            <a:ext cx="720000" cy="720000"/>
          </a:xfrm>
          <a:prstGeom prst="ellipse">
            <a:avLst/>
          </a:prstGeom>
          <a:noFill/>
          <a:ln>
            <a:solidFill>
              <a:srgbClr val="63504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35042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770120" y="3736975"/>
            <a:ext cx="720000" cy="720000"/>
          </a:xfrm>
          <a:prstGeom prst="ellipse">
            <a:avLst/>
          </a:prstGeom>
          <a:noFill/>
          <a:ln>
            <a:solidFill>
              <a:srgbClr val="63504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35042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680200" y="3736975"/>
            <a:ext cx="720000" cy="720000"/>
          </a:xfrm>
          <a:prstGeom prst="ellipse">
            <a:avLst/>
          </a:prstGeom>
          <a:noFill/>
          <a:ln>
            <a:solidFill>
              <a:srgbClr val="63504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35042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8609965" y="3736975"/>
            <a:ext cx="720000" cy="720000"/>
          </a:xfrm>
          <a:prstGeom prst="ellipse">
            <a:avLst/>
          </a:prstGeom>
          <a:noFill/>
          <a:ln>
            <a:solidFill>
              <a:srgbClr val="63504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35042"/>
              </a:solidFill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5882640" y="2376170"/>
            <a:ext cx="430530" cy="405130"/>
            <a:chOff x="8240" y="4178"/>
            <a:chExt cx="548" cy="482"/>
          </a:xfrm>
        </p:grpSpPr>
        <p:sp>
          <p:nvSpPr>
            <p:cNvPr id="776" name="Oval 109"/>
            <p:cNvSpPr>
              <a:spLocks noChangeArrowheads="1"/>
            </p:cNvSpPr>
            <p:nvPr/>
          </p:nvSpPr>
          <p:spPr bwMode="auto">
            <a:xfrm>
              <a:off x="8275" y="4518"/>
              <a:ext cx="83" cy="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77" name="Freeform 110"/>
            <p:cNvSpPr/>
            <p:nvPr/>
          </p:nvSpPr>
          <p:spPr bwMode="auto">
            <a:xfrm>
              <a:off x="8263" y="4610"/>
              <a:ext cx="112" cy="50"/>
            </a:xfrm>
            <a:custGeom>
              <a:avLst/>
              <a:gdLst>
                <a:gd name="T0" fmla="*/ 16 w 32"/>
                <a:gd name="T1" fmla="*/ 0 h 14"/>
                <a:gd name="T2" fmla="*/ 0 w 32"/>
                <a:gd name="T3" fmla="*/ 14 h 14"/>
                <a:gd name="T4" fmla="*/ 32 w 32"/>
                <a:gd name="T5" fmla="*/ 14 h 14"/>
                <a:gd name="T6" fmla="*/ 16 w 3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4">
                  <a:moveTo>
                    <a:pt x="16" y="0"/>
                  </a:moveTo>
                  <a:cubicBezTo>
                    <a:pt x="8" y="0"/>
                    <a:pt x="1" y="7"/>
                    <a:pt x="0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1" y="7"/>
                    <a:pt x="24" y="0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78" name="Oval 111"/>
            <p:cNvSpPr>
              <a:spLocks noChangeArrowheads="1"/>
            </p:cNvSpPr>
            <p:nvPr/>
          </p:nvSpPr>
          <p:spPr bwMode="auto">
            <a:xfrm>
              <a:off x="8408" y="4518"/>
              <a:ext cx="82" cy="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79" name="Freeform 112"/>
            <p:cNvSpPr/>
            <p:nvPr/>
          </p:nvSpPr>
          <p:spPr bwMode="auto">
            <a:xfrm>
              <a:off x="8390" y="4610"/>
              <a:ext cx="118" cy="50"/>
            </a:xfrm>
            <a:custGeom>
              <a:avLst/>
              <a:gdLst>
                <a:gd name="T0" fmla="*/ 17 w 33"/>
                <a:gd name="T1" fmla="*/ 0 h 14"/>
                <a:gd name="T2" fmla="*/ 0 w 33"/>
                <a:gd name="T3" fmla="*/ 14 h 14"/>
                <a:gd name="T4" fmla="*/ 33 w 33"/>
                <a:gd name="T5" fmla="*/ 14 h 14"/>
                <a:gd name="T6" fmla="*/ 17 w 33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17" y="0"/>
                  </a:moveTo>
                  <a:cubicBezTo>
                    <a:pt x="8" y="0"/>
                    <a:pt x="2" y="7"/>
                    <a:pt x="0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2" y="7"/>
                    <a:pt x="25" y="0"/>
                    <a:pt x="1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80" name="Oval 113"/>
            <p:cNvSpPr>
              <a:spLocks noChangeArrowheads="1"/>
            </p:cNvSpPr>
            <p:nvPr/>
          </p:nvSpPr>
          <p:spPr bwMode="auto">
            <a:xfrm>
              <a:off x="8538" y="4518"/>
              <a:ext cx="82" cy="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81" name="Freeform 114"/>
            <p:cNvSpPr/>
            <p:nvPr/>
          </p:nvSpPr>
          <p:spPr bwMode="auto">
            <a:xfrm>
              <a:off x="8520" y="4610"/>
              <a:ext cx="118" cy="50"/>
            </a:xfrm>
            <a:custGeom>
              <a:avLst/>
              <a:gdLst>
                <a:gd name="T0" fmla="*/ 16 w 33"/>
                <a:gd name="T1" fmla="*/ 0 h 14"/>
                <a:gd name="T2" fmla="*/ 0 w 33"/>
                <a:gd name="T3" fmla="*/ 14 h 14"/>
                <a:gd name="T4" fmla="*/ 33 w 33"/>
                <a:gd name="T5" fmla="*/ 14 h 14"/>
                <a:gd name="T6" fmla="*/ 16 w 33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16" y="0"/>
                  </a:moveTo>
                  <a:cubicBezTo>
                    <a:pt x="8" y="0"/>
                    <a:pt x="1" y="7"/>
                    <a:pt x="0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1" y="7"/>
                    <a:pt x="25" y="0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82" name="Oval 115"/>
            <p:cNvSpPr>
              <a:spLocks noChangeArrowheads="1"/>
            </p:cNvSpPr>
            <p:nvPr/>
          </p:nvSpPr>
          <p:spPr bwMode="auto">
            <a:xfrm>
              <a:off x="8670" y="4518"/>
              <a:ext cx="83" cy="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83" name="Freeform 116"/>
            <p:cNvSpPr/>
            <p:nvPr/>
          </p:nvSpPr>
          <p:spPr bwMode="auto">
            <a:xfrm>
              <a:off x="8653" y="4610"/>
              <a:ext cx="112" cy="50"/>
            </a:xfrm>
            <a:custGeom>
              <a:avLst/>
              <a:gdLst>
                <a:gd name="T0" fmla="*/ 16 w 32"/>
                <a:gd name="T1" fmla="*/ 0 h 14"/>
                <a:gd name="T2" fmla="*/ 0 w 32"/>
                <a:gd name="T3" fmla="*/ 14 h 14"/>
                <a:gd name="T4" fmla="*/ 32 w 32"/>
                <a:gd name="T5" fmla="*/ 14 h 14"/>
                <a:gd name="T6" fmla="*/ 16 w 3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4">
                  <a:moveTo>
                    <a:pt x="16" y="0"/>
                  </a:moveTo>
                  <a:cubicBezTo>
                    <a:pt x="8" y="0"/>
                    <a:pt x="1" y="7"/>
                    <a:pt x="0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1" y="7"/>
                    <a:pt x="24" y="0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84" name="Freeform 117"/>
            <p:cNvSpPr>
              <a:spLocks noEditPoints="1"/>
            </p:cNvSpPr>
            <p:nvPr/>
          </p:nvSpPr>
          <p:spPr bwMode="auto">
            <a:xfrm>
              <a:off x="8240" y="4178"/>
              <a:ext cx="548" cy="315"/>
            </a:xfrm>
            <a:custGeom>
              <a:avLst/>
              <a:gdLst>
                <a:gd name="T0" fmla="*/ 77 w 154"/>
                <a:gd name="T1" fmla="*/ 4 h 89"/>
                <a:gd name="T2" fmla="*/ 0 w 154"/>
                <a:gd name="T3" fmla="*/ 0 h 89"/>
                <a:gd name="T4" fmla="*/ 0 w 154"/>
                <a:gd name="T5" fmla="*/ 89 h 89"/>
                <a:gd name="T6" fmla="*/ 77 w 154"/>
                <a:gd name="T7" fmla="*/ 86 h 89"/>
                <a:gd name="T8" fmla="*/ 154 w 154"/>
                <a:gd name="T9" fmla="*/ 89 h 89"/>
                <a:gd name="T10" fmla="*/ 154 w 154"/>
                <a:gd name="T11" fmla="*/ 0 h 89"/>
                <a:gd name="T12" fmla="*/ 77 w 154"/>
                <a:gd name="T13" fmla="*/ 4 h 89"/>
                <a:gd name="T14" fmla="*/ 145 w 154"/>
                <a:gd name="T15" fmla="*/ 83 h 89"/>
                <a:gd name="T16" fmla="*/ 77 w 154"/>
                <a:gd name="T17" fmla="*/ 80 h 89"/>
                <a:gd name="T18" fmla="*/ 9 w 154"/>
                <a:gd name="T19" fmla="*/ 83 h 89"/>
                <a:gd name="T20" fmla="*/ 9 w 154"/>
                <a:gd name="T21" fmla="*/ 6 h 89"/>
                <a:gd name="T22" fmla="*/ 77 w 154"/>
                <a:gd name="T23" fmla="*/ 10 h 89"/>
                <a:gd name="T24" fmla="*/ 145 w 154"/>
                <a:gd name="T25" fmla="*/ 6 h 89"/>
                <a:gd name="T26" fmla="*/ 145 w 154"/>
                <a:gd name="T27" fmla="*/ 8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4" h="89">
                  <a:moveTo>
                    <a:pt x="77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154" y="89"/>
                    <a:pt x="154" y="89"/>
                    <a:pt x="154" y="89"/>
                  </a:cubicBezTo>
                  <a:cubicBezTo>
                    <a:pt x="154" y="0"/>
                    <a:pt x="154" y="0"/>
                    <a:pt x="154" y="0"/>
                  </a:cubicBezTo>
                  <a:lnTo>
                    <a:pt x="77" y="4"/>
                  </a:lnTo>
                  <a:close/>
                  <a:moveTo>
                    <a:pt x="145" y="83"/>
                  </a:moveTo>
                  <a:cubicBezTo>
                    <a:pt x="142" y="83"/>
                    <a:pt x="77" y="80"/>
                    <a:pt x="77" y="80"/>
                  </a:cubicBezTo>
                  <a:cubicBezTo>
                    <a:pt x="77" y="80"/>
                    <a:pt x="12" y="83"/>
                    <a:pt x="9" y="83"/>
                  </a:cubicBezTo>
                  <a:cubicBezTo>
                    <a:pt x="9" y="80"/>
                    <a:pt x="9" y="9"/>
                    <a:pt x="9" y="6"/>
                  </a:cubicBezTo>
                  <a:cubicBezTo>
                    <a:pt x="12" y="6"/>
                    <a:pt x="77" y="10"/>
                    <a:pt x="77" y="10"/>
                  </a:cubicBezTo>
                  <a:cubicBezTo>
                    <a:pt x="77" y="10"/>
                    <a:pt x="142" y="6"/>
                    <a:pt x="145" y="6"/>
                  </a:cubicBezTo>
                  <a:cubicBezTo>
                    <a:pt x="145" y="9"/>
                    <a:pt x="145" y="80"/>
                    <a:pt x="145" y="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sp>
        <p:nvSpPr>
          <p:cNvPr id="800" name="Freeform 133"/>
          <p:cNvSpPr/>
          <p:nvPr/>
        </p:nvSpPr>
        <p:spPr bwMode="auto">
          <a:xfrm>
            <a:off x="3062605" y="3946843"/>
            <a:ext cx="315913" cy="320675"/>
          </a:xfrm>
          <a:custGeom>
            <a:avLst/>
            <a:gdLst>
              <a:gd name="T0" fmla="*/ 199 w 199"/>
              <a:gd name="T1" fmla="*/ 133 h 202"/>
              <a:gd name="T2" fmla="*/ 199 w 199"/>
              <a:gd name="T3" fmla="*/ 102 h 202"/>
              <a:gd name="T4" fmla="*/ 135 w 199"/>
              <a:gd name="T5" fmla="*/ 102 h 202"/>
              <a:gd name="T6" fmla="*/ 135 w 199"/>
              <a:gd name="T7" fmla="*/ 114 h 202"/>
              <a:gd name="T8" fmla="*/ 81 w 199"/>
              <a:gd name="T9" fmla="*/ 114 h 202"/>
              <a:gd name="T10" fmla="*/ 81 w 199"/>
              <a:gd name="T11" fmla="*/ 81 h 202"/>
              <a:gd name="T12" fmla="*/ 137 w 199"/>
              <a:gd name="T13" fmla="*/ 81 h 202"/>
              <a:gd name="T14" fmla="*/ 137 w 199"/>
              <a:gd name="T15" fmla="*/ 18 h 202"/>
              <a:gd name="T16" fmla="*/ 56 w 199"/>
              <a:gd name="T17" fmla="*/ 18 h 202"/>
              <a:gd name="T18" fmla="*/ 56 w 199"/>
              <a:gd name="T19" fmla="*/ 0 h 202"/>
              <a:gd name="T20" fmla="*/ 0 w 199"/>
              <a:gd name="T21" fmla="*/ 0 h 202"/>
              <a:gd name="T22" fmla="*/ 0 w 199"/>
              <a:gd name="T23" fmla="*/ 81 h 202"/>
              <a:gd name="T24" fmla="*/ 56 w 199"/>
              <a:gd name="T25" fmla="*/ 81 h 202"/>
              <a:gd name="T26" fmla="*/ 56 w 199"/>
              <a:gd name="T27" fmla="*/ 202 h 202"/>
              <a:gd name="T28" fmla="*/ 81 w 199"/>
              <a:gd name="T29" fmla="*/ 202 h 202"/>
              <a:gd name="T30" fmla="*/ 81 w 199"/>
              <a:gd name="T31" fmla="*/ 172 h 202"/>
              <a:gd name="T32" fmla="*/ 135 w 199"/>
              <a:gd name="T33" fmla="*/ 172 h 202"/>
              <a:gd name="T34" fmla="*/ 135 w 199"/>
              <a:gd name="T35" fmla="*/ 183 h 202"/>
              <a:gd name="T36" fmla="*/ 199 w 199"/>
              <a:gd name="T37" fmla="*/ 183 h 202"/>
              <a:gd name="T38" fmla="*/ 199 w 199"/>
              <a:gd name="T39" fmla="*/ 152 h 202"/>
              <a:gd name="T40" fmla="*/ 135 w 199"/>
              <a:gd name="T41" fmla="*/ 152 h 202"/>
              <a:gd name="T42" fmla="*/ 135 w 199"/>
              <a:gd name="T43" fmla="*/ 163 h 202"/>
              <a:gd name="T44" fmla="*/ 81 w 199"/>
              <a:gd name="T45" fmla="*/ 163 h 202"/>
              <a:gd name="T46" fmla="*/ 81 w 199"/>
              <a:gd name="T47" fmla="*/ 122 h 202"/>
              <a:gd name="T48" fmla="*/ 135 w 199"/>
              <a:gd name="T49" fmla="*/ 122 h 202"/>
              <a:gd name="T50" fmla="*/ 135 w 199"/>
              <a:gd name="T51" fmla="*/ 133 h 202"/>
              <a:gd name="T52" fmla="*/ 199 w 199"/>
              <a:gd name="T53" fmla="*/ 133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99" h="202">
                <a:moveTo>
                  <a:pt x="199" y="133"/>
                </a:moveTo>
                <a:lnTo>
                  <a:pt x="199" y="102"/>
                </a:lnTo>
                <a:lnTo>
                  <a:pt x="135" y="102"/>
                </a:lnTo>
                <a:lnTo>
                  <a:pt x="135" y="114"/>
                </a:lnTo>
                <a:lnTo>
                  <a:pt x="81" y="114"/>
                </a:lnTo>
                <a:lnTo>
                  <a:pt x="81" y="81"/>
                </a:lnTo>
                <a:lnTo>
                  <a:pt x="137" y="81"/>
                </a:lnTo>
                <a:lnTo>
                  <a:pt x="137" y="18"/>
                </a:lnTo>
                <a:lnTo>
                  <a:pt x="56" y="18"/>
                </a:lnTo>
                <a:lnTo>
                  <a:pt x="56" y="0"/>
                </a:lnTo>
                <a:lnTo>
                  <a:pt x="0" y="0"/>
                </a:lnTo>
                <a:lnTo>
                  <a:pt x="0" y="81"/>
                </a:lnTo>
                <a:lnTo>
                  <a:pt x="56" y="81"/>
                </a:lnTo>
                <a:lnTo>
                  <a:pt x="56" y="202"/>
                </a:lnTo>
                <a:lnTo>
                  <a:pt x="81" y="202"/>
                </a:lnTo>
                <a:lnTo>
                  <a:pt x="81" y="172"/>
                </a:lnTo>
                <a:lnTo>
                  <a:pt x="135" y="172"/>
                </a:lnTo>
                <a:lnTo>
                  <a:pt x="135" y="183"/>
                </a:lnTo>
                <a:lnTo>
                  <a:pt x="199" y="183"/>
                </a:lnTo>
                <a:lnTo>
                  <a:pt x="199" y="152"/>
                </a:lnTo>
                <a:lnTo>
                  <a:pt x="135" y="152"/>
                </a:lnTo>
                <a:lnTo>
                  <a:pt x="135" y="163"/>
                </a:lnTo>
                <a:lnTo>
                  <a:pt x="81" y="163"/>
                </a:lnTo>
                <a:lnTo>
                  <a:pt x="81" y="122"/>
                </a:lnTo>
                <a:lnTo>
                  <a:pt x="135" y="122"/>
                </a:lnTo>
                <a:lnTo>
                  <a:pt x="135" y="133"/>
                </a:lnTo>
                <a:lnTo>
                  <a:pt x="199" y="133"/>
                </a:lnTo>
                <a:close/>
              </a:path>
            </a:pathLst>
          </a:custGeom>
          <a:solidFill>
            <a:srgbClr val="D7706E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4984115" y="3975735"/>
            <a:ext cx="279400" cy="242570"/>
            <a:chOff x="9303" y="4213"/>
            <a:chExt cx="440" cy="382"/>
          </a:xfrm>
          <a:solidFill>
            <a:srgbClr val="D7706E"/>
          </a:solidFill>
        </p:grpSpPr>
        <p:sp>
          <p:nvSpPr>
            <p:cNvPr id="785" name="Freeform 118"/>
            <p:cNvSpPr/>
            <p:nvPr/>
          </p:nvSpPr>
          <p:spPr bwMode="auto">
            <a:xfrm>
              <a:off x="9303" y="4213"/>
              <a:ext cx="255" cy="382"/>
            </a:xfrm>
            <a:custGeom>
              <a:avLst/>
              <a:gdLst>
                <a:gd name="T0" fmla="*/ 102 w 102"/>
                <a:gd name="T1" fmla="*/ 0 h 153"/>
                <a:gd name="T2" fmla="*/ 38 w 102"/>
                <a:gd name="T3" fmla="*/ 37 h 153"/>
                <a:gd name="T4" fmla="*/ 0 w 102"/>
                <a:gd name="T5" fmla="*/ 37 h 153"/>
                <a:gd name="T6" fmla="*/ 0 w 102"/>
                <a:gd name="T7" fmla="*/ 116 h 153"/>
                <a:gd name="T8" fmla="*/ 38 w 102"/>
                <a:gd name="T9" fmla="*/ 116 h 153"/>
                <a:gd name="T10" fmla="*/ 102 w 102"/>
                <a:gd name="T11" fmla="*/ 153 h 153"/>
                <a:gd name="T12" fmla="*/ 102 w 102"/>
                <a:gd name="T13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53">
                  <a:moveTo>
                    <a:pt x="102" y="0"/>
                  </a:moveTo>
                  <a:lnTo>
                    <a:pt x="38" y="37"/>
                  </a:lnTo>
                  <a:lnTo>
                    <a:pt x="0" y="37"/>
                  </a:lnTo>
                  <a:lnTo>
                    <a:pt x="0" y="116"/>
                  </a:lnTo>
                  <a:lnTo>
                    <a:pt x="38" y="116"/>
                  </a:lnTo>
                  <a:lnTo>
                    <a:pt x="102" y="15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86" name="Rectangle 119"/>
            <p:cNvSpPr>
              <a:spLocks noChangeArrowheads="1"/>
            </p:cNvSpPr>
            <p:nvPr/>
          </p:nvSpPr>
          <p:spPr bwMode="auto">
            <a:xfrm>
              <a:off x="9598" y="4308"/>
              <a:ext cx="27" cy="19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87" name="Rectangle 120"/>
            <p:cNvSpPr>
              <a:spLocks noChangeArrowheads="1"/>
            </p:cNvSpPr>
            <p:nvPr/>
          </p:nvSpPr>
          <p:spPr bwMode="auto">
            <a:xfrm>
              <a:off x="9658" y="4283"/>
              <a:ext cx="27" cy="24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88" name="Rectangle 121"/>
            <p:cNvSpPr>
              <a:spLocks noChangeArrowheads="1"/>
            </p:cNvSpPr>
            <p:nvPr/>
          </p:nvSpPr>
          <p:spPr bwMode="auto">
            <a:xfrm>
              <a:off x="9715" y="4258"/>
              <a:ext cx="28" cy="29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sp>
        <p:nvSpPr>
          <p:cNvPr id="749" name="Freeform 82"/>
          <p:cNvSpPr/>
          <p:nvPr/>
        </p:nvSpPr>
        <p:spPr bwMode="auto">
          <a:xfrm>
            <a:off x="6868795" y="3919855"/>
            <a:ext cx="342900" cy="347663"/>
          </a:xfrm>
          <a:custGeom>
            <a:avLst/>
            <a:gdLst>
              <a:gd name="T0" fmla="*/ 111 w 152"/>
              <a:gd name="T1" fmla="*/ 68 h 154"/>
              <a:gd name="T2" fmla="*/ 111 w 152"/>
              <a:gd name="T3" fmla="*/ 34 h 154"/>
              <a:gd name="T4" fmla="*/ 144 w 152"/>
              <a:gd name="T5" fmla="*/ 37 h 154"/>
              <a:gd name="T6" fmla="*/ 144 w 152"/>
              <a:gd name="T7" fmla="*/ 9 h 154"/>
              <a:gd name="T8" fmla="*/ 105 w 152"/>
              <a:gd name="T9" fmla="*/ 9 h 154"/>
              <a:gd name="T10" fmla="*/ 105 w 152"/>
              <a:gd name="T11" fmla="*/ 9 h 154"/>
              <a:gd name="T12" fmla="*/ 105 w 152"/>
              <a:gd name="T13" fmla="*/ 9 h 154"/>
              <a:gd name="T14" fmla="*/ 105 w 152"/>
              <a:gd name="T15" fmla="*/ 64 h 154"/>
              <a:gd name="T16" fmla="*/ 76 w 152"/>
              <a:gd name="T17" fmla="*/ 45 h 154"/>
              <a:gd name="T18" fmla="*/ 0 w 152"/>
              <a:gd name="T19" fmla="*/ 94 h 154"/>
              <a:gd name="T20" fmla="*/ 18 w 152"/>
              <a:gd name="T21" fmla="*/ 94 h 154"/>
              <a:gd name="T22" fmla="*/ 18 w 152"/>
              <a:gd name="T23" fmla="*/ 154 h 154"/>
              <a:gd name="T24" fmla="*/ 61 w 152"/>
              <a:gd name="T25" fmla="*/ 154 h 154"/>
              <a:gd name="T26" fmla="*/ 61 w 152"/>
              <a:gd name="T27" fmla="*/ 113 h 154"/>
              <a:gd name="T28" fmla="*/ 91 w 152"/>
              <a:gd name="T29" fmla="*/ 113 h 154"/>
              <a:gd name="T30" fmla="*/ 91 w 152"/>
              <a:gd name="T31" fmla="*/ 153 h 154"/>
              <a:gd name="T32" fmla="*/ 134 w 152"/>
              <a:gd name="T33" fmla="*/ 153 h 154"/>
              <a:gd name="T34" fmla="*/ 134 w 152"/>
              <a:gd name="T35" fmla="*/ 94 h 154"/>
              <a:gd name="T36" fmla="*/ 152 w 152"/>
              <a:gd name="T37" fmla="*/ 94 h 154"/>
              <a:gd name="T38" fmla="*/ 111 w 152"/>
              <a:gd name="T39" fmla="*/ 68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2" h="154">
                <a:moveTo>
                  <a:pt x="111" y="68"/>
                </a:moveTo>
                <a:cubicBezTo>
                  <a:pt x="111" y="34"/>
                  <a:pt x="111" y="34"/>
                  <a:pt x="111" y="34"/>
                </a:cubicBezTo>
                <a:cubicBezTo>
                  <a:pt x="122" y="33"/>
                  <a:pt x="133" y="44"/>
                  <a:pt x="144" y="37"/>
                </a:cubicBezTo>
                <a:cubicBezTo>
                  <a:pt x="144" y="9"/>
                  <a:pt x="144" y="9"/>
                  <a:pt x="144" y="9"/>
                </a:cubicBezTo>
                <a:cubicBezTo>
                  <a:pt x="131" y="17"/>
                  <a:pt x="118" y="0"/>
                  <a:pt x="105" y="9"/>
                </a:cubicBezTo>
                <a:cubicBezTo>
                  <a:pt x="105" y="9"/>
                  <a:pt x="105" y="9"/>
                  <a:pt x="105" y="9"/>
                </a:cubicBezTo>
                <a:cubicBezTo>
                  <a:pt x="105" y="9"/>
                  <a:pt x="105" y="9"/>
                  <a:pt x="105" y="9"/>
                </a:cubicBezTo>
                <a:cubicBezTo>
                  <a:pt x="105" y="64"/>
                  <a:pt x="105" y="64"/>
                  <a:pt x="105" y="64"/>
                </a:cubicBezTo>
                <a:cubicBezTo>
                  <a:pt x="76" y="45"/>
                  <a:pt x="76" y="45"/>
                  <a:pt x="76" y="45"/>
                </a:cubicBezTo>
                <a:cubicBezTo>
                  <a:pt x="0" y="94"/>
                  <a:pt x="0" y="94"/>
                  <a:pt x="0" y="94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154"/>
                  <a:pt x="18" y="154"/>
                  <a:pt x="18" y="154"/>
                </a:cubicBezTo>
                <a:cubicBezTo>
                  <a:pt x="61" y="154"/>
                  <a:pt x="61" y="154"/>
                  <a:pt x="61" y="154"/>
                </a:cubicBezTo>
                <a:cubicBezTo>
                  <a:pt x="61" y="113"/>
                  <a:pt x="61" y="113"/>
                  <a:pt x="61" y="113"/>
                </a:cubicBezTo>
                <a:cubicBezTo>
                  <a:pt x="91" y="113"/>
                  <a:pt x="91" y="113"/>
                  <a:pt x="91" y="113"/>
                </a:cubicBezTo>
                <a:cubicBezTo>
                  <a:pt x="91" y="153"/>
                  <a:pt x="91" y="153"/>
                  <a:pt x="91" y="153"/>
                </a:cubicBezTo>
                <a:cubicBezTo>
                  <a:pt x="134" y="153"/>
                  <a:pt x="134" y="153"/>
                  <a:pt x="134" y="153"/>
                </a:cubicBezTo>
                <a:cubicBezTo>
                  <a:pt x="134" y="94"/>
                  <a:pt x="134" y="94"/>
                  <a:pt x="134" y="94"/>
                </a:cubicBezTo>
                <a:cubicBezTo>
                  <a:pt x="152" y="94"/>
                  <a:pt x="152" y="94"/>
                  <a:pt x="152" y="94"/>
                </a:cubicBezTo>
                <a:lnTo>
                  <a:pt x="111" y="68"/>
                </a:lnTo>
                <a:close/>
              </a:path>
            </a:pathLst>
          </a:custGeom>
          <a:solidFill>
            <a:srgbClr val="D7706E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852" name="Freeform 185"/>
          <p:cNvSpPr/>
          <p:nvPr/>
        </p:nvSpPr>
        <p:spPr bwMode="auto">
          <a:xfrm>
            <a:off x="8786178" y="4028440"/>
            <a:ext cx="406400" cy="157163"/>
          </a:xfrm>
          <a:custGeom>
            <a:avLst/>
            <a:gdLst>
              <a:gd name="T0" fmla="*/ 180 w 180"/>
              <a:gd name="T1" fmla="*/ 24 h 70"/>
              <a:gd name="T2" fmla="*/ 180 w 180"/>
              <a:gd name="T3" fmla="*/ 14 h 70"/>
              <a:gd name="T4" fmla="*/ 140 w 180"/>
              <a:gd name="T5" fmla="*/ 14 h 70"/>
              <a:gd name="T6" fmla="*/ 140 w 180"/>
              <a:gd name="T7" fmla="*/ 10 h 70"/>
              <a:gd name="T8" fmla="*/ 130 w 180"/>
              <a:gd name="T9" fmla="*/ 0 h 70"/>
              <a:gd name="T10" fmla="*/ 75 w 180"/>
              <a:gd name="T11" fmla="*/ 3 h 70"/>
              <a:gd name="T12" fmla="*/ 65 w 180"/>
              <a:gd name="T13" fmla="*/ 14 h 70"/>
              <a:gd name="T14" fmla="*/ 65 w 180"/>
              <a:gd name="T15" fmla="*/ 21 h 70"/>
              <a:gd name="T16" fmla="*/ 60 w 180"/>
              <a:gd name="T17" fmla="*/ 21 h 70"/>
              <a:gd name="T18" fmla="*/ 60 w 180"/>
              <a:gd name="T19" fmla="*/ 30 h 70"/>
              <a:gd name="T20" fmla="*/ 0 w 180"/>
              <a:gd name="T21" fmla="*/ 30 h 70"/>
              <a:gd name="T22" fmla="*/ 0 w 180"/>
              <a:gd name="T23" fmla="*/ 40 h 70"/>
              <a:gd name="T24" fmla="*/ 60 w 180"/>
              <a:gd name="T25" fmla="*/ 40 h 70"/>
              <a:gd name="T26" fmla="*/ 60 w 180"/>
              <a:gd name="T27" fmla="*/ 49 h 70"/>
              <a:gd name="T28" fmla="*/ 65 w 180"/>
              <a:gd name="T29" fmla="*/ 49 h 70"/>
              <a:gd name="T30" fmla="*/ 65 w 180"/>
              <a:gd name="T31" fmla="*/ 56 h 70"/>
              <a:gd name="T32" fmla="*/ 75 w 180"/>
              <a:gd name="T33" fmla="*/ 67 h 70"/>
              <a:gd name="T34" fmla="*/ 130 w 180"/>
              <a:gd name="T35" fmla="*/ 70 h 70"/>
              <a:gd name="T36" fmla="*/ 140 w 180"/>
              <a:gd name="T37" fmla="*/ 60 h 70"/>
              <a:gd name="T38" fmla="*/ 140 w 180"/>
              <a:gd name="T39" fmla="*/ 56 h 70"/>
              <a:gd name="T40" fmla="*/ 180 w 180"/>
              <a:gd name="T41" fmla="*/ 56 h 70"/>
              <a:gd name="T42" fmla="*/ 180 w 180"/>
              <a:gd name="T43" fmla="*/ 46 h 70"/>
              <a:gd name="T44" fmla="*/ 140 w 180"/>
              <a:gd name="T45" fmla="*/ 46 h 70"/>
              <a:gd name="T46" fmla="*/ 140 w 180"/>
              <a:gd name="T47" fmla="*/ 24 h 70"/>
              <a:gd name="T48" fmla="*/ 180 w 180"/>
              <a:gd name="T49" fmla="*/ 24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0" h="70">
                <a:moveTo>
                  <a:pt x="180" y="24"/>
                </a:moveTo>
                <a:cubicBezTo>
                  <a:pt x="180" y="14"/>
                  <a:pt x="180" y="14"/>
                  <a:pt x="180" y="14"/>
                </a:cubicBezTo>
                <a:cubicBezTo>
                  <a:pt x="140" y="14"/>
                  <a:pt x="140" y="14"/>
                  <a:pt x="140" y="14"/>
                </a:cubicBezTo>
                <a:cubicBezTo>
                  <a:pt x="140" y="10"/>
                  <a:pt x="140" y="10"/>
                  <a:pt x="140" y="10"/>
                </a:cubicBezTo>
                <a:cubicBezTo>
                  <a:pt x="140" y="4"/>
                  <a:pt x="135" y="0"/>
                  <a:pt x="130" y="0"/>
                </a:cubicBezTo>
                <a:cubicBezTo>
                  <a:pt x="75" y="3"/>
                  <a:pt x="75" y="3"/>
                  <a:pt x="75" y="3"/>
                </a:cubicBezTo>
                <a:cubicBezTo>
                  <a:pt x="69" y="3"/>
                  <a:pt x="65" y="8"/>
                  <a:pt x="65" y="14"/>
                </a:cubicBezTo>
                <a:cubicBezTo>
                  <a:pt x="65" y="21"/>
                  <a:pt x="65" y="21"/>
                  <a:pt x="65" y="21"/>
                </a:cubicBezTo>
                <a:cubicBezTo>
                  <a:pt x="60" y="21"/>
                  <a:pt x="60" y="21"/>
                  <a:pt x="60" y="21"/>
                </a:cubicBezTo>
                <a:cubicBezTo>
                  <a:pt x="60" y="30"/>
                  <a:pt x="60" y="30"/>
                  <a:pt x="6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40"/>
                  <a:pt x="0" y="40"/>
                  <a:pt x="0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49"/>
                  <a:pt x="60" y="49"/>
                  <a:pt x="60" y="49"/>
                </a:cubicBezTo>
                <a:cubicBezTo>
                  <a:pt x="65" y="49"/>
                  <a:pt x="65" y="49"/>
                  <a:pt x="65" y="49"/>
                </a:cubicBezTo>
                <a:cubicBezTo>
                  <a:pt x="65" y="56"/>
                  <a:pt x="65" y="56"/>
                  <a:pt x="65" y="56"/>
                </a:cubicBezTo>
                <a:cubicBezTo>
                  <a:pt x="65" y="62"/>
                  <a:pt x="69" y="67"/>
                  <a:pt x="75" y="67"/>
                </a:cubicBezTo>
                <a:cubicBezTo>
                  <a:pt x="130" y="70"/>
                  <a:pt x="130" y="70"/>
                  <a:pt x="130" y="70"/>
                </a:cubicBezTo>
                <a:cubicBezTo>
                  <a:pt x="135" y="70"/>
                  <a:pt x="140" y="66"/>
                  <a:pt x="140" y="60"/>
                </a:cubicBezTo>
                <a:cubicBezTo>
                  <a:pt x="140" y="56"/>
                  <a:pt x="140" y="56"/>
                  <a:pt x="140" y="56"/>
                </a:cubicBezTo>
                <a:cubicBezTo>
                  <a:pt x="180" y="56"/>
                  <a:pt x="180" y="56"/>
                  <a:pt x="180" y="56"/>
                </a:cubicBezTo>
                <a:cubicBezTo>
                  <a:pt x="180" y="46"/>
                  <a:pt x="180" y="46"/>
                  <a:pt x="180" y="46"/>
                </a:cubicBezTo>
                <a:cubicBezTo>
                  <a:pt x="140" y="46"/>
                  <a:pt x="140" y="46"/>
                  <a:pt x="140" y="46"/>
                </a:cubicBezTo>
                <a:cubicBezTo>
                  <a:pt x="140" y="24"/>
                  <a:pt x="140" y="24"/>
                  <a:pt x="140" y="24"/>
                </a:cubicBezTo>
                <a:lnTo>
                  <a:pt x="180" y="24"/>
                </a:lnTo>
                <a:close/>
              </a:path>
            </a:pathLst>
          </a:custGeom>
          <a:solidFill>
            <a:srgbClr val="D7706E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367280" y="4805045"/>
            <a:ext cx="1684655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  <a:sym typeface="宋体" pitchFamily="2" charset="-122"/>
              </a:rPr>
              <a:t>Click here to add a brief section of this section.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330065" y="4805045"/>
            <a:ext cx="1684655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  <a:sym typeface="宋体" pitchFamily="2" charset="-122"/>
              </a:rPr>
              <a:t>Click here to add a brief section of this section.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6285865" y="4805045"/>
            <a:ext cx="1684655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  <a:sym typeface="宋体" pitchFamily="2" charset="-122"/>
              </a:rPr>
              <a:t>Click here to add a brief section of this section.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147685" y="4805045"/>
            <a:ext cx="1684655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  <a:sym typeface="宋体" pitchFamily="2" charset="-122"/>
              </a:rPr>
              <a:t>Click here to add a brief section of this section.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:a14="http://schemas.microsoft.com/office/drawing/2010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800" grpId="0" bldLvl="0" animBg="1"/>
      <p:bldP spid="749" grpId="0" bldLvl="0" animBg="1"/>
      <p:bldP spid="852" grpId="0" bldLvl="0" animBg="1"/>
      <p:bldP spid="32" grpId="0"/>
      <p:bldP spid="33" grpId="0"/>
      <p:bldP spid="34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34925" y="56515"/>
            <a:ext cx="12292330" cy="6711315"/>
            <a:chOff x="-55" y="89"/>
            <a:chExt cx="19358" cy="10569"/>
          </a:xfrm>
        </p:grpSpPr>
        <p:pic>
          <p:nvPicPr>
            <p:cNvPr id="6" name="图片 5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 flipH="1">
              <a:off x="-55" y="89"/>
              <a:ext cx="2515" cy="1145"/>
            </a:xfrm>
            <a:prstGeom prst="rect">
              <a:avLst/>
            </a:prstGeom>
          </p:spPr>
        </p:pic>
        <p:cxnSp>
          <p:nvCxnSpPr>
            <p:cNvPr id="2" name="直接连接符 1"/>
            <p:cNvCxnSpPr/>
            <p:nvPr/>
          </p:nvCxnSpPr>
          <p:spPr>
            <a:xfrm>
              <a:off x="2314" y="331"/>
              <a:ext cx="14665" cy="0"/>
            </a:xfrm>
            <a:prstGeom prst="line">
              <a:avLst/>
            </a:prstGeom>
            <a:ln w="6350"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图片 2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>
              <a:off x="16789" y="89"/>
              <a:ext cx="2515" cy="1145"/>
            </a:xfrm>
            <a:prstGeom prst="rect">
              <a:avLst/>
            </a:prstGeom>
          </p:spPr>
        </p:pic>
        <p:pic>
          <p:nvPicPr>
            <p:cNvPr id="4" name="图片 3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 flipV="1">
              <a:off x="16789" y="9514"/>
              <a:ext cx="2515" cy="1145"/>
            </a:xfrm>
            <a:prstGeom prst="rect">
              <a:avLst/>
            </a:prstGeom>
          </p:spPr>
        </p:pic>
        <p:pic>
          <p:nvPicPr>
            <p:cNvPr id="5" name="图片 4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 flipH="1" flipV="1">
              <a:off x="-55" y="9514"/>
              <a:ext cx="2515" cy="1145"/>
            </a:xfrm>
            <a:prstGeom prst="rect">
              <a:avLst/>
            </a:prstGeom>
          </p:spPr>
        </p:pic>
        <p:cxnSp>
          <p:nvCxnSpPr>
            <p:cNvPr id="7" name="直接连接符 6"/>
            <p:cNvCxnSpPr/>
            <p:nvPr/>
          </p:nvCxnSpPr>
          <p:spPr>
            <a:xfrm>
              <a:off x="2314" y="10409"/>
              <a:ext cx="14665" cy="0"/>
            </a:xfrm>
            <a:prstGeom prst="line">
              <a:avLst/>
            </a:prstGeom>
            <a:ln w="6350"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531" y="1181"/>
              <a:ext cx="0" cy="8331"/>
            </a:xfrm>
            <a:prstGeom prst="line">
              <a:avLst/>
            </a:prstGeom>
            <a:ln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18697" y="1183"/>
              <a:ext cx="0" cy="8331"/>
            </a:xfrm>
            <a:prstGeom prst="line">
              <a:avLst/>
            </a:prstGeom>
            <a:ln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2866373" y="474347"/>
            <a:ext cx="632742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幼圆" charset="-122"/>
                <a:ea typeface="幼圆" charset="-122"/>
              </a:rPr>
              <a:t>Please enter the desired title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5406390" y="1134110"/>
            <a:ext cx="1438275" cy="0"/>
          </a:xfrm>
          <a:prstGeom prst="line">
            <a:avLst/>
          </a:prstGeom>
          <a:ln w="12700">
            <a:solidFill>
              <a:srgbClr val="B894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300" name="Group 44"/>
          <p:cNvGrpSpPr/>
          <p:nvPr/>
        </p:nvGrpSpPr>
        <p:grpSpPr bwMode="auto">
          <a:xfrm>
            <a:off x="4163060" y="2837815"/>
            <a:ext cx="2584450" cy="2582863"/>
            <a:chOff x="1898" y="1504"/>
            <a:chExt cx="1628" cy="1627"/>
          </a:xfrm>
        </p:grpSpPr>
        <p:sp>
          <p:nvSpPr>
            <p:cNvPr id="78863" name="Freeform 4"/>
            <p:cNvSpPr/>
            <p:nvPr/>
          </p:nvSpPr>
          <p:spPr bwMode="auto">
            <a:xfrm>
              <a:off x="1898" y="1504"/>
              <a:ext cx="1628" cy="1627"/>
            </a:xfrm>
            <a:custGeom>
              <a:avLst/>
              <a:gdLst>
                <a:gd name="T0" fmla="*/ 27823902 w 1050"/>
                <a:gd name="T1" fmla="*/ 31492985 h 1049"/>
                <a:gd name="T2" fmla="*/ 26641373 w 1050"/>
                <a:gd name="T3" fmla="*/ 34736462 h 1049"/>
                <a:gd name="T4" fmla="*/ 23337316 w 1050"/>
                <a:gd name="T5" fmla="*/ 33794818 h 1049"/>
                <a:gd name="T6" fmla="*/ 21737437 w 1050"/>
                <a:gd name="T7" fmla="*/ 36410525 h 1049"/>
                <a:gd name="T8" fmla="*/ 18294215 w 1050"/>
                <a:gd name="T9" fmla="*/ 34562080 h 1049"/>
                <a:gd name="T10" fmla="*/ 15407503 w 1050"/>
                <a:gd name="T11" fmla="*/ 36515174 h 1049"/>
                <a:gd name="T12" fmla="*/ 13251139 w 1050"/>
                <a:gd name="T13" fmla="*/ 33794818 h 1049"/>
                <a:gd name="T14" fmla="*/ 10468745 w 1050"/>
                <a:gd name="T15" fmla="*/ 34980626 h 1049"/>
                <a:gd name="T16" fmla="*/ 9460130 w 1050"/>
                <a:gd name="T17" fmla="*/ 31981265 h 1049"/>
                <a:gd name="T18" fmla="*/ 8068950 w 1050"/>
                <a:gd name="T19" fmla="*/ 30969864 h 1049"/>
                <a:gd name="T20" fmla="*/ 4869192 w 1050"/>
                <a:gd name="T21" fmla="*/ 30900106 h 1049"/>
                <a:gd name="T22" fmla="*/ 4660514 w 1050"/>
                <a:gd name="T23" fmla="*/ 27133533 h 1049"/>
                <a:gd name="T24" fmla="*/ 1634652 w 1050"/>
                <a:gd name="T25" fmla="*/ 26156974 h 1049"/>
                <a:gd name="T26" fmla="*/ 2712834 w 1050"/>
                <a:gd name="T27" fmla="*/ 22913516 h 1049"/>
                <a:gd name="T28" fmla="*/ 0 w 1050"/>
                <a:gd name="T29" fmla="*/ 20576828 h 1049"/>
                <a:gd name="T30" fmla="*/ 2086793 w 1050"/>
                <a:gd name="T31" fmla="*/ 17438001 h 1049"/>
                <a:gd name="T32" fmla="*/ 208689 w 1050"/>
                <a:gd name="T33" fmla="*/ 14857174 h 1049"/>
                <a:gd name="T34" fmla="*/ 2991068 w 1050"/>
                <a:gd name="T35" fmla="*/ 12834375 h 1049"/>
                <a:gd name="T36" fmla="*/ 1912898 w 1050"/>
                <a:gd name="T37" fmla="*/ 9904777 h 1049"/>
                <a:gd name="T38" fmla="*/ 5147425 w 1050"/>
                <a:gd name="T39" fmla="*/ 8719001 h 1049"/>
                <a:gd name="T40" fmla="*/ 4869192 w 1050"/>
                <a:gd name="T41" fmla="*/ 5684787 h 1049"/>
                <a:gd name="T42" fmla="*/ 8068950 w 1050"/>
                <a:gd name="T43" fmla="*/ 5649914 h 1049"/>
                <a:gd name="T44" fmla="*/ 9425356 w 1050"/>
                <a:gd name="T45" fmla="*/ 2127443 h 1049"/>
                <a:gd name="T46" fmla="*/ 12451208 w 1050"/>
                <a:gd name="T47" fmla="*/ 3069092 h 1049"/>
                <a:gd name="T48" fmla="*/ 14085853 w 1050"/>
                <a:gd name="T49" fmla="*/ 2545951 h 1049"/>
                <a:gd name="T50" fmla="*/ 17424721 w 1050"/>
                <a:gd name="T51" fmla="*/ 2022817 h 1049"/>
                <a:gd name="T52" fmla="*/ 20589688 w 1050"/>
                <a:gd name="T53" fmla="*/ 0 h 1049"/>
                <a:gd name="T54" fmla="*/ 22467797 w 1050"/>
                <a:gd name="T55" fmla="*/ 2545951 h 1049"/>
                <a:gd name="T56" fmla="*/ 24137263 w 1050"/>
                <a:gd name="T57" fmla="*/ 3069092 h 1049"/>
                <a:gd name="T58" fmla="*/ 27163102 w 1050"/>
                <a:gd name="T59" fmla="*/ 2127443 h 1049"/>
                <a:gd name="T60" fmla="*/ 28171680 w 1050"/>
                <a:gd name="T61" fmla="*/ 5405780 h 1049"/>
                <a:gd name="T62" fmla="*/ 31301879 w 1050"/>
                <a:gd name="T63" fmla="*/ 5266274 h 1049"/>
                <a:gd name="T64" fmla="*/ 31440976 w 1050"/>
                <a:gd name="T65" fmla="*/ 8719001 h 1049"/>
                <a:gd name="T66" fmla="*/ 34675540 w 1050"/>
                <a:gd name="T67" fmla="*/ 9904777 h 1049"/>
                <a:gd name="T68" fmla="*/ 33736473 w 1050"/>
                <a:gd name="T69" fmla="*/ 13252856 h 1049"/>
                <a:gd name="T70" fmla="*/ 36344993 w 1050"/>
                <a:gd name="T71" fmla="*/ 14857174 h 1049"/>
                <a:gd name="T72" fmla="*/ 34536419 w 1050"/>
                <a:gd name="T73" fmla="*/ 18275020 h 1049"/>
                <a:gd name="T74" fmla="*/ 36449309 w 1050"/>
                <a:gd name="T75" fmla="*/ 21169708 h 1049"/>
                <a:gd name="T76" fmla="*/ 33736473 w 1050"/>
                <a:gd name="T77" fmla="*/ 23332038 h 1049"/>
                <a:gd name="T78" fmla="*/ 34953733 w 1050"/>
                <a:gd name="T79" fmla="*/ 26156974 h 1049"/>
                <a:gd name="T80" fmla="*/ 31927924 w 1050"/>
                <a:gd name="T81" fmla="*/ 27133533 h 1049"/>
                <a:gd name="T82" fmla="*/ 30919321 w 1050"/>
                <a:gd name="T83" fmla="*/ 28528565 h 1049"/>
                <a:gd name="T84" fmla="*/ 30884516 w 1050"/>
                <a:gd name="T85" fmla="*/ 31772016 h 10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50"/>
                <a:gd name="T130" fmla="*/ 0 h 1049"/>
                <a:gd name="T131" fmla="*/ 1050 w 1050"/>
                <a:gd name="T132" fmla="*/ 1049 h 10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50" h="1049">
                  <a:moveTo>
                    <a:pt x="888" y="911"/>
                  </a:moveTo>
                  <a:lnTo>
                    <a:pt x="820" y="888"/>
                  </a:lnTo>
                  <a:lnTo>
                    <a:pt x="800" y="903"/>
                  </a:lnTo>
                  <a:lnTo>
                    <a:pt x="780" y="917"/>
                  </a:lnTo>
                  <a:lnTo>
                    <a:pt x="781" y="988"/>
                  </a:lnTo>
                  <a:lnTo>
                    <a:pt x="766" y="996"/>
                  </a:lnTo>
                  <a:lnTo>
                    <a:pt x="751" y="1003"/>
                  </a:lnTo>
                  <a:lnTo>
                    <a:pt x="694" y="961"/>
                  </a:lnTo>
                  <a:lnTo>
                    <a:pt x="671" y="969"/>
                  </a:lnTo>
                  <a:lnTo>
                    <a:pt x="658" y="972"/>
                  </a:lnTo>
                  <a:lnTo>
                    <a:pt x="646" y="976"/>
                  </a:lnTo>
                  <a:lnTo>
                    <a:pt x="625" y="1044"/>
                  </a:lnTo>
                  <a:lnTo>
                    <a:pt x="592" y="1049"/>
                  </a:lnTo>
                  <a:lnTo>
                    <a:pt x="551" y="991"/>
                  </a:lnTo>
                  <a:lnTo>
                    <a:pt x="526" y="991"/>
                  </a:lnTo>
                  <a:lnTo>
                    <a:pt x="501" y="991"/>
                  </a:lnTo>
                  <a:lnTo>
                    <a:pt x="460" y="1049"/>
                  </a:lnTo>
                  <a:lnTo>
                    <a:pt x="443" y="1047"/>
                  </a:lnTo>
                  <a:lnTo>
                    <a:pt x="426" y="1044"/>
                  </a:lnTo>
                  <a:lnTo>
                    <a:pt x="405" y="976"/>
                  </a:lnTo>
                  <a:lnTo>
                    <a:pt x="381" y="969"/>
                  </a:lnTo>
                  <a:lnTo>
                    <a:pt x="369" y="965"/>
                  </a:lnTo>
                  <a:lnTo>
                    <a:pt x="358" y="961"/>
                  </a:lnTo>
                  <a:lnTo>
                    <a:pt x="301" y="1003"/>
                  </a:lnTo>
                  <a:lnTo>
                    <a:pt x="286" y="996"/>
                  </a:lnTo>
                  <a:lnTo>
                    <a:pt x="271" y="988"/>
                  </a:lnTo>
                  <a:lnTo>
                    <a:pt x="272" y="917"/>
                  </a:lnTo>
                  <a:lnTo>
                    <a:pt x="252" y="903"/>
                  </a:lnTo>
                  <a:lnTo>
                    <a:pt x="242" y="895"/>
                  </a:lnTo>
                  <a:lnTo>
                    <a:pt x="232" y="888"/>
                  </a:lnTo>
                  <a:lnTo>
                    <a:pt x="164" y="911"/>
                  </a:lnTo>
                  <a:lnTo>
                    <a:pt x="152" y="899"/>
                  </a:lnTo>
                  <a:lnTo>
                    <a:pt x="140" y="886"/>
                  </a:lnTo>
                  <a:lnTo>
                    <a:pt x="163" y="818"/>
                  </a:lnTo>
                  <a:lnTo>
                    <a:pt x="148" y="799"/>
                  </a:lnTo>
                  <a:lnTo>
                    <a:pt x="134" y="778"/>
                  </a:lnTo>
                  <a:lnTo>
                    <a:pt x="63" y="779"/>
                  </a:lnTo>
                  <a:lnTo>
                    <a:pt x="55" y="765"/>
                  </a:lnTo>
                  <a:lnTo>
                    <a:pt x="47" y="750"/>
                  </a:lnTo>
                  <a:lnTo>
                    <a:pt x="90" y="693"/>
                  </a:lnTo>
                  <a:lnTo>
                    <a:pt x="82" y="669"/>
                  </a:lnTo>
                  <a:lnTo>
                    <a:pt x="78" y="657"/>
                  </a:lnTo>
                  <a:lnTo>
                    <a:pt x="75" y="645"/>
                  </a:lnTo>
                  <a:lnTo>
                    <a:pt x="6" y="623"/>
                  </a:lnTo>
                  <a:lnTo>
                    <a:pt x="0" y="590"/>
                  </a:lnTo>
                  <a:lnTo>
                    <a:pt x="60" y="549"/>
                  </a:lnTo>
                  <a:lnTo>
                    <a:pt x="59" y="524"/>
                  </a:lnTo>
                  <a:lnTo>
                    <a:pt x="60" y="500"/>
                  </a:lnTo>
                  <a:lnTo>
                    <a:pt x="0" y="459"/>
                  </a:lnTo>
                  <a:lnTo>
                    <a:pt x="3" y="442"/>
                  </a:lnTo>
                  <a:lnTo>
                    <a:pt x="6" y="426"/>
                  </a:lnTo>
                  <a:lnTo>
                    <a:pt x="75" y="405"/>
                  </a:lnTo>
                  <a:lnTo>
                    <a:pt x="82" y="380"/>
                  </a:lnTo>
                  <a:lnTo>
                    <a:pt x="86" y="368"/>
                  </a:lnTo>
                  <a:lnTo>
                    <a:pt x="90" y="356"/>
                  </a:lnTo>
                  <a:lnTo>
                    <a:pt x="47" y="299"/>
                  </a:lnTo>
                  <a:lnTo>
                    <a:pt x="55" y="284"/>
                  </a:lnTo>
                  <a:lnTo>
                    <a:pt x="63" y="270"/>
                  </a:lnTo>
                  <a:lnTo>
                    <a:pt x="134" y="271"/>
                  </a:lnTo>
                  <a:lnTo>
                    <a:pt x="148" y="250"/>
                  </a:lnTo>
                  <a:lnTo>
                    <a:pt x="155" y="240"/>
                  </a:lnTo>
                  <a:lnTo>
                    <a:pt x="163" y="231"/>
                  </a:lnTo>
                  <a:lnTo>
                    <a:pt x="140" y="163"/>
                  </a:lnTo>
                  <a:lnTo>
                    <a:pt x="152" y="151"/>
                  </a:lnTo>
                  <a:lnTo>
                    <a:pt x="164" y="139"/>
                  </a:lnTo>
                  <a:lnTo>
                    <a:pt x="232" y="162"/>
                  </a:lnTo>
                  <a:lnTo>
                    <a:pt x="252" y="147"/>
                  </a:lnTo>
                  <a:lnTo>
                    <a:pt x="272" y="133"/>
                  </a:lnTo>
                  <a:lnTo>
                    <a:pt x="271" y="61"/>
                  </a:lnTo>
                  <a:lnTo>
                    <a:pt x="286" y="53"/>
                  </a:lnTo>
                  <a:lnTo>
                    <a:pt x="301" y="46"/>
                  </a:lnTo>
                  <a:lnTo>
                    <a:pt x="358" y="88"/>
                  </a:lnTo>
                  <a:lnTo>
                    <a:pt x="381" y="80"/>
                  </a:lnTo>
                  <a:lnTo>
                    <a:pt x="393" y="76"/>
                  </a:lnTo>
                  <a:lnTo>
                    <a:pt x="405" y="73"/>
                  </a:lnTo>
                  <a:lnTo>
                    <a:pt x="426" y="5"/>
                  </a:lnTo>
                  <a:lnTo>
                    <a:pt x="460" y="0"/>
                  </a:lnTo>
                  <a:lnTo>
                    <a:pt x="501" y="58"/>
                  </a:lnTo>
                  <a:lnTo>
                    <a:pt x="526" y="57"/>
                  </a:lnTo>
                  <a:lnTo>
                    <a:pt x="551" y="58"/>
                  </a:lnTo>
                  <a:lnTo>
                    <a:pt x="592" y="0"/>
                  </a:lnTo>
                  <a:lnTo>
                    <a:pt x="608" y="2"/>
                  </a:lnTo>
                  <a:lnTo>
                    <a:pt x="625" y="5"/>
                  </a:lnTo>
                  <a:lnTo>
                    <a:pt x="646" y="73"/>
                  </a:lnTo>
                  <a:lnTo>
                    <a:pt x="671" y="80"/>
                  </a:lnTo>
                  <a:lnTo>
                    <a:pt x="682" y="84"/>
                  </a:lnTo>
                  <a:lnTo>
                    <a:pt x="694" y="88"/>
                  </a:lnTo>
                  <a:lnTo>
                    <a:pt x="751" y="46"/>
                  </a:lnTo>
                  <a:lnTo>
                    <a:pt x="766" y="53"/>
                  </a:lnTo>
                  <a:lnTo>
                    <a:pt x="781" y="61"/>
                  </a:lnTo>
                  <a:lnTo>
                    <a:pt x="780" y="133"/>
                  </a:lnTo>
                  <a:lnTo>
                    <a:pt x="800" y="147"/>
                  </a:lnTo>
                  <a:lnTo>
                    <a:pt x="810" y="155"/>
                  </a:lnTo>
                  <a:lnTo>
                    <a:pt x="820" y="162"/>
                  </a:lnTo>
                  <a:lnTo>
                    <a:pt x="888" y="139"/>
                  </a:lnTo>
                  <a:lnTo>
                    <a:pt x="900" y="151"/>
                  </a:lnTo>
                  <a:lnTo>
                    <a:pt x="912" y="163"/>
                  </a:lnTo>
                  <a:lnTo>
                    <a:pt x="889" y="231"/>
                  </a:lnTo>
                  <a:lnTo>
                    <a:pt x="904" y="250"/>
                  </a:lnTo>
                  <a:lnTo>
                    <a:pt x="918" y="271"/>
                  </a:lnTo>
                  <a:lnTo>
                    <a:pt x="989" y="270"/>
                  </a:lnTo>
                  <a:lnTo>
                    <a:pt x="997" y="284"/>
                  </a:lnTo>
                  <a:lnTo>
                    <a:pt x="1005" y="299"/>
                  </a:lnTo>
                  <a:lnTo>
                    <a:pt x="962" y="356"/>
                  </a:lnTo>
                  <a:lnTo>
                    <a:pt x="970" y="380"/>
                  </a:lnTo>
                  <a:lnTo>
                    <a:pt x="974" y="393"/>
                  </a:lnTo>
                  <a:lnTo>
                    <a:pt x="977" y="405"/>
                  </a:lnTo>
                  <a:lnTo>
                    <a:pt x="1045" y="426"/>
                  </a:lnTo>
                  <a:lnTo>
                    <a:pt x="1050" y="459"/>
                  </a:lnTo>
                  <a:lnTo>
                    <a:pt x="992" y="500"/>
                  </a:lnTo>
                  <a:lnTo>
                    <a:pt x="993" y="524"/>
                  </a:lnTo>
                  <a:lnTo>
                    <a:pt x="992" y="549"/>
                  </a:lnTo>
                  <a:lnTo>
                    <a:pt x="1050" y="590"/>
                  </a:lnTo>
                  <a:lnTo>
                    <a:pt x="1048" y="607"/>
                  </a:lnTo>
                  <a:lnTo>
                    <a:pt x="1045" y="623"/>
                  </a:lnTo>
                  <a:lnTo>
                    <a:pt x="977" y="645"/>
                  </a:lnTo>
                  <a:lnTo>
                    <a:pt x="970" y="669"/>
                  </a:lnTo>
                  <a:lnTo>
                    <a:pt x="966" y="681"/>
                  </a:lnTo>
                  <a:lnTo>
                    <a:pt x="962" y="693"/>
                  </a:lnTo>
                  <a:lnTo>
                    <a:pt x="1005" y="750"/>
                  </a:lnTo>
                  <a:lnTo>
                    <a:pt x="997" y="765"/>
                  </a:lnTo>
                  <a:lnTo>
                    <a:pt x="989" y="779"/>
                  </a:lnTo>
                  <a:lnTo>
                    <a:pt x="918" y="778"/>
                  </a:lnTo>
                  <a:lnTo>
                    <a:pt x="904" y="799"/>
                  </a:lnTo>
                  <a:lnTo>
                    <a:pt x="897" y="809"/>
                  </a:lnTo>
                  <a:lnTo>
                    <a:pt x="889" y="818"/>
                  </a:lnTo>
                  <a:lnTo>
                    <a:pt x="912" y="886"/>
                  </a:lnTo>
                  <a:lnTo>
                    <a:pt x="900" y="899"/>
                  </a:lnTo>
                  <a:lnTo>
                    <a:pt x="888" y="911"/>
                  </a:lnTo>
                  <a:close/>
                </a:path>
              </a:pathLst>
            </a:custGeom>
            <a:solidFill>
              <a:srgbClr val="D7706E"/>
            </a:solidFill>
            <a:ln w="3175" cap="flat" cmpd="sng" algn="ctr">
              <a:noFill/>
              <a:prstDash val="solid"/>
              <a:round/>
            </a:ln>
          </p:spPr>
          <p:txBody>
            <a:bodyPr lIns="0" rIns="0" anchor="ctr"/>
            <a:lstStyle/>
            <a:p>
              <a:endParaRPr lang="zh-CN" altLang="en-US"/>
            </a:p>
          </p:txBody>
        </p:sp>
        <p:sp>
          <p:nvSpPr>
            <p:cNvPr id="78864" name="Oval 5"/>
            <p:cNvSpPr>
              <a:spLocks noChangeArrowheads="1"/>
            </p:cNvSpPr>
            <p:nvPr/>
          </p:nvSpPr>
          <p:spPr bwMode="auto">
            <a:xfrm>
              <a:off x="2149" y="1752"/>
              <a:ext cx="1129" cy="1131"/>
            </a:xfrm>
            <a:prstGeom prst="ellipse">
              <a:avLst/>
            </a:prstGeom>
            <a:solidFill>
              <a:srgbClr val="F2F2F2"/>
            </a:solidFill>
            <a:ln w="22225">
              <a:noFill/>
              <a:round/>
            </a:ln>
          </p:spPr>
          <p:txBody>
            <a:bodyPr anchor="ctr" anchorCtr="1"/>
            <a:lstStyle/>
            <a:p>
              <a:pPr algn="ctr" defTabSz="1006475">
                <a:buFont typeface="Arial" pitchFamily="34" charset="0"/>
                <a:buNone/>
              </a:pPr>
              <a:endParaRPr lang="zh-CN" altLang="en-US" sz="1800" b="0">
                <a:solidFill>
                  <a:schemeClr val="bg2"/>
                </a:solidFill>
                <a:sym typeface="造字工房悦黑体验版常规体" pitchFamily="50" charset="-122"/>
              </a:endParaRPr>
            </a:p>
            <a:p>
              <a:pPr algn="ctr" defTabSz="1006475">
                <a:buFont typeface="Arial" pitchFamily="34" charset="0"/>
                <a:buNone/>
              </a:pPr>
              <a:endParaRPr lang="en-US" altLang="zh-CN" sz="1800" b="0">
                <a:solidFill>
                  <a:srgbClr val="C00000"/>
                </a:solidFill>
                <a:latin typeface="Calibri" charset="0"/>
              </a:endParaRPr>
            </a:p>
          </p:txBody>
        </p:sp>
      </p:grpSp>
      <p:grpSp>
        <p:nvGrpSpPr>
          <p:cNvPr id="96301" name="Group 45"/>
          <p:cNvGrpSpPr/>
          <p:nvPr/>
        </p:nvGrpSpPr>
        <p:grpSpPr bwMode="auto">
          <a:xfrm>
            <a:off x="6437948" y="2363153"/>
            <a:ext cx="1760537" cy="1758950"/>
            <a:chOff x="3331" y="1205"/>
            <a:chExt cx="1109" cy="1108"/>
          </a:xfrm>
        </p:grpSpPr>
        <p:sp>
          <p:nvSpPr>
            <p:cNvPr id="78861" name="Freeform 6"/>
            <p:cNvSpPr/>
            <p:nvPr/>
          </p:nvSpPr>
          <p:spPr bwMode="auto">
            <a:xfrm>
              <a:off x="3331" y="1205"/>
              <a:ext cx="1109" cy="1108"/>
            </a:xfrm>
            <a:custGeom>
              <a:avLst/>
              <a:gdLst>
                <a:gd name="T0" fmla="*/ 28683952 w 637"/>
                <a:gd name="T1" fmla="*/ 35184134 h 638"/>
                <a:gd name="T2" fmla="*/ 27318068 w 637"/>
                <a:gd name="T3" fmla="*/ 35823842 h 638"/>
                <a:gd name="T4" fmla="*/ 25822071 w 637"/>
                <a:gd name="T5" fmla="*/ 36335592 h 638"/>
                <a:gd name="T6" fmla="*/ 23545534 w 637"/>
                <a:gd name="T7" fmla="*/ 40685647 h 638"/>
                <a:gd name="T8" fmla="*/ 20293411 w 637"/>
                <a:gd name="T9" fmla="*/ 37039294 h 638"/>
                <a:gd name="T10" fmla="*/ 18732385 w 637"/>
                <a:gd name="T11" fmla="*/ 36911335 h 638"/>
                <a:gd name="T12" fmla="*/ 17171346 w 637"/>
                <a:gd name="T13" fmla="*/ 36655446 h 638"/>
                <a:gd name="T14" fmla="*/ 13593978 w 637"/>
                <a:gd name="T15" fmla="*/ 39598071 h 638"/>
                <a:gd name="T16" fmla="*/ 11772781 w 637"/>
                <a:gd name="T17" fmla="*/ 38894425 h 638"/>
                <a:gd name="T18" fmla="*/ 11317489 w 637"/>
                <a:gd name="T19" fmla="*/ 34096613 h 638"/>
                <a:gd name="T20" fmla="*/ 10081684 w 637"/>
                <a:gd name="T21" fmla="*/ 33200988 h 638"/>
                <a:gd name="T22" fmla="*/ 5138416 w 637"/>
                <a:gd name="T23" fmla="*/ 33968655 h 638"/>
                <a:gd name="T24" fmla="*/ 3642426 w 637"/>
                <a:gd name="T25" fmla="*/ 32113496 h 638"/>
                <a:gd name="T26" fmla="*/ 5788812 w 637"/>
                <a:gd name="T27" fmla="*/ 27635531 h 638"/>
                <a:gd name="T28" fmla="*/ 5073363 w 637"/>
                <a:gd name="T29" fmla="*/ 26228142 h 638"/>
                <a:gd name="T30" fmla="*/ 390260 w 637"/>
                <a:gd name="T31" fmla="*/ 24500913 h 638"/>
                <a:gd name="T32" fmla="*/ 0 w 637"/>
                <a:gd name="T33" fmla="*/ 22134018 h 638"/>
                <a:gd name="T34" fmla="*/ 4162768 w 637"/>
                <a:gd name="T35" fmla="*/ 19255289 h 638"/>
                <a:gd name="T36" fmla="*/ 4357890 w 637"/>
                <a:gd name="T37" fmla="*/ 17656046 h 638"/>
                <a:gd name="T38" fmla="*/ 1105734 w 637"/>
                <a:gd name="T39" fmla="*/ 13753772 h 638"/>
                <a:gd name="T40" fmla="*/ 1951286 w 637"/>
                <a:gd name="T41" fmla="*/ 11642745 h 638"/>
                <a:gd name="T42" fmla="*/ 7089692 w 637"/>
                <a:gd name="T43" fmla="*/ 11194932 h 638"/>
                <a:gd name="T44" fmla="*/ 8065338 w 637"/>
                <a:gd name="T45" fmla="*/ 9915516 h 638"/>
                <a:gd name="T46" fmla="*/ 7219763 w 637"/>
                <a:gd name="T47" fmla="*/ 4861807 h 638"/>
                <a:gd name="T48" fmla="*/ 8975950 w 637"/>
                <a:gd name="T49" fmla="*/ 3518424 h 638"/>
                <a:gd name="T50" fmla="*/ 13724070 w 637"/>
                <a:gd name="T51" fmla="*/ 5629449 h 638"/>
                <a:gd name="T52" fmla="*/ 15220063 w 637"/>
                <a:gd name="T53" fmla="*/ 5053716 h 638"/>
                <a:gd name="T54" fmla="*/ 16976231 w 637"/>
                <a:gd name="T55" fmla="*/ 255894 h 638"/>
                <a:gd name="T56" fmla="*/ 18146973 w 637"/>
                <a:gd name="T57" fmla="*/ 63986 h 638"/>
                <a:gd name="T58" fmla="*/ 21464180 w 637"/>
                <a:gd name="T59" fmla="*/ 4094164 h 638"/>
                <a:gd name="T60" fmla="*/ 23090263 w 637"/>
                <a:gd name="T61" fmla="*/ 4222091 h 638"/>
                <a:gd name="T62" fmla="*/ 24651274 w 637"/>
                <a:gd name="T63" fmla="*/ 4477980 h 638"/>
                <a:gd name="T64" fmla="*/ 28358710 w 637"/>
                <a:gd name="T65" fmla="*/ 1343375 h 638"/>
                <a:gd name="T66" fmla="*/ 29984828 w 637"/>
                <a:gd name="T67" fmla="*/ 2047075 h 638"/>
                <a:gd name="T68" fmla="*/ 30440127 w 637"/>
                <a:gd name="T69" fmla="*/ 7036817 h 638"/>
                <a:gd name="T70" fmla="*/ 31740954 w 637"/>
                <a:gd name="T71" fmla="*/ 7996405 h 638"/>
                <a:gd name="T72" fmla="*/ 36554172 w 637"/>
                <a:gd name="T73" fmla="*/ 7164768 h 638"/>
                <a:gd name="T74" fmla="*/ 37659899 w 637"/>
                <a:gd name="T75" fmla="*/ 8700079 h 638"/>
                <a:gd name="T76" fmla="*/ 35643546 w 637"/>
                <a:gd name="T77" fmla="*/ 12858217 h 638"/>
                <a:gd name="T78" fmla="*/ 36033802 w 637"/>
                <a:gd name="T79" fmla="*/ 13625863 h 638"/>
                <a:gd name="T80" fmla="*/ 36619187 w 637"/>
                <a:gd name="T81" fmla="*/ 15033206 h 638"/>
                <a:gd name="T82" fmla="*/ 41107191 w 637"/>
                <a:gd name="T83" fmla="*/ 16696484 h 638"/>
                <a:gd name="T84" fmla="*/ 41432377 w 637"/>
                <a:gd name="T85" fmla="*/ 19255289 h 638"/>
                <a:gd name="T86" fmla="*/ 37529813 w 637"/>
                <a:gd name="T87" fmla="*/ 22006087 h 638"/>
                <a:gd name="T88" fmla="*/ 37334685 w 637"/>
                <a:gd name="T89" fmla="*/ 23477386 h 638"/>
                <a:gd name="T90" fmla="*/ 40326651 w 637"/>
                <a:gd name="T91" fmla="*/ 27123739 h 638"/>
                <a:gd name="T92" fmla="*/ 39285939 w 637"/>
                <a:gd name="T93" fmla="*/ 29554663 h 638"/>
                <a:gd name="T94" fmla="*/ 34602890 w 637"/>
                <a:gd name="T95" fmla="*/ 30002447 h 638"/>
                <a:gd name="T96" fmla="*/ 33692292 w 637"/>
                <a:gd name="T97" fmla="*/ 31217898 h 638"/>
                <a:gd name="T98" fmla="*/ 34407734 w 637"/>
                <a:gd name="T99" fmla="*/ 35759849 h 638"/>
                <a:gd name="T100" fmla="*/ 32846680 w 637"/>
                <a:gd name="T101" fmla="*/ 37039294 h 6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37"/>
                <a:gd name="T154" fmla="*/ 0 h 638"/>
                <a:gd name="T155" fmla="*/ 637 w 637"/>
                <a:gd name="T156" fmla="*/ 638 h 63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37" h="638">
                  <a:moveTo>
                    <a:pt x="496" y="585"/>
                  </a:moveTo>
                  <a:lnTo>
                    <a:pt x="441" y="550"/>
                  </a:lnTo>
                  <a:lnTo>
                    <a:pt x="431" y="555"/>
                  </a:lnTo>
                  <a:lnTo>
                    <a:pt x="420" y="560"/>
                  </a:lnTo>
                  <a:lnTo>
                    <a:pt x="409" y="564"/>
                  </a:lnTo>
                  <a:lnTo>
                    <a:pt x="397" y="568"/>
                  </a:lnTo>
                  <a:lnTo>
                    <a:pt x="382" y="633"/>
                  </a:lnTo>
                  <a:lnTo>
                    <a:pt x="362" y="636"/>
                  </a:lnTo>
                  <a:lnTo>
                    <a:pt x="342" y="638"/>
                  </a:lnTo>
                  <a:lnTo>
                    <a:pt x="312" y="579"/>
                  </a:lnTo>
                  <a:lnTo>
                    <a:pt x="300" y="579"/>
                  </a:lnTo>
                  <a:lnTo>
                    <a:pt x="288" y="577"/>
                  </a:lnTo>
                  <a:lnTo>
                    <a:pt x="275" y="576"/>
                  </a:lnTo>
                  <a:lnTo>
                    <a:pt x="264" y="573"/>
                  </a:lnTo>
                  <a:lnTo>
                    <a:pt x="219" y="622"/>
                  </a:lnTo>
                  <a:lnTo>
                    <a:pt x="209" y="619"/>
                  </a:lnTo>
                  <a:lnTo>
                    <a:pt x="200" y="616"/>
                  </a:lnTo>
                  <a:lnTo>
                    <a:pt x="181" y="608"/>
                  </a:lnTo>
                  <a:lnTo>
                    <a:pt x="184" y="540"/>
                  </a:lnTo>
                  <a:lnTo>
                    <a:pt x="174" y="533"/>
                  </a:lnTo>
                  <a:lnTo>
                    <a:pt x="164" y="526"/>
                  </a:lnTo>
                  <a:lnTo>
                    <a:pt x="155" y="519"/>
                  </a:lnTo>
                  <a:lnTo>
                    <a:pt x="146" y="511"/>
                  </a:lnTo>
                  <a:lnTo>
                    <a:pt x="79" y="531"/>
                  </a:lnTo>
                  <a:lnTo>
                    <a:pt x="67" y="517"/>
                  </a:lnTo>
                  <a:lnTo>
                    <a:pt x="56" y="502"/>
                  </a:lnTo>
                  <a:lnTo>
                    <a:pt x="94" y="443"/>
                  </a:lnTo>
                  <a:lnTo>
                    <a:pt x="89" y="432"/>
                  </a:lnTo>
                  <a:lnTo>
                    <a:pt x="83" y="421"/>
                  </a:lnTo>
                  <a:lnTo>
                    <a:pt x="78" y="410"/>
                  </a:lnTo>
                  <a:lnTo>
                    <a:pt x="74" y="398"/>
                  </a:lnTo>
                  <a:lnTo>
                    <a:pt x="6" y="383"/>
                  </a:lnTo>
                  <a:lnTo>
                    <a:pt x="3" y="364"/>
                  </a:lnTo>
                  <a:lnTo>
                    <a:pt x="0" y="346"/>
                  </a:lnTo>
                  <a:lnTo>
                    <a:pt x="63" y="314"/>
                  </a:lnTo>
                  <a:lnTo>
                    <a:pt x="64" y="301"/>
                  </a:lnTo>
                  <a:lnTo>
                    <a:pt x="65" y="288"/>
                  </a:lnTo>
                  <a:lnTo>
                    <a:pt x="67" y="276"/>
                  </a:lnTo>
                  <a:lnTo>
                    <a:pt x="69" y="264"/>
                  </a:lnTo>
                  <a:lnTo>
                    <a:pt x="17" y="215"/>
                  </a:lnTo>
                  <a:lnTo>
                    <a:pt x="23" y="198"/>
                  </a:lnTo>
                  <a:lnTo>
                    <a:pt x="30" y="182"/>
                  </a:lnTo>
                  <a:lnTo>
                    <a:pt x="102" y="185"/>
                  </a:lnTo>
                  <a:lnTo>
                    <a:pt x="109" y="175"/>
                  </a:lnTo>
                  <a:lnTo>
                    <a:pt x="117" y="165"/>
                  </a:lnTo>
                  <a:lnTo>
                    <a:pt x="124" y="155"/>
                  </a:lnTo>
                  <a:lnTo>
                    <a:pt x="133" y="146"/>
                  </a:lnTo>
                  <a:lnTo>
                    <a:pt x="111" y="76"/>
                  </a:lnTo>
                  <a:lnTo>
                    <a:pt x="124" y="65"/>
                  </a:lnTo>
                  <a:lnTo>
                    <a:pt x="138" y="55"/>
                  </a:lnTo>
                  <a:lnTo>
                    <a:pt x="200" y="94"/>
                  </a:lnTo>
                  <a:lnTo>
                    <a:pt x="211" y="88"/>
                  </a:lnTo>
                  <a:lnTo>
                    <a:pt x="222" y="83"/>
                  </a:lnTo>
                  <a:lnTo>
                    <a:pt x="234" y="79"/>
                  </a:lnTo>
                  <a:lnTo>
                    <a:pt x="246" y="75"/>
                  </a:lnTo>
                  <a:lnTo>
                    <a:pt x="261" y="4"/>
                  </a:lnTo>
                  <a:lnTo>
                    <a:pt x="270" y="3"/>
                  </a:lnTo>
                  <a:lnTo>
                    <a:pt x="279" y="1"/>
                  </a:lnTo>
                  <a:lnTo>
                    <a:pt x="297" y="0"/>
                  </a:lnTo>
                  <a:lnTo>
                    <a:pt x="330" y="64"/>
                  </a:lnTo>
                  <a:lnTo>
                    <a:pt x="343" y="65"/>
                  </a:lnTo>
                  <a:lnTo>
                    <a:pt x="355" y="66"/>
                  </a:lnTo>
                  <a:lnTo>
                    <a:pt x="367" y="68"/>
                  </a:lnTo>
                  <a:lnTo>
                    <a:pt x="379" y="70"/>
                  </a:lnTo>
                  <a:lnTo>
                    <a:pt x="427" y="18"/>
                  </a:lnTo>
                  <a:lnTo>
                    <a:pt x="436" y="21"/>
                  </a:lnTo>
                  <a:lnTo>
                    <a:pt x="444" y="25"/>
                  </a:lnTo>
                  <a:lnTo>
                    <a:pt x="461" y="32"/>
                  </a:lnTo>
                  <a:lnTo>
                    <a:pt x="458" y="103"/>
                  </a:lnTo>
                  <a:lnTo>
                    <a:pt x="468" y="110"/>
                  </a:lnTo>
                  <a:lnTo>
                    <a:pt x="478" y="117"/>
                  </a:lnTo>
                  <a:lnTo>
                    <a:pt x="488" y="125"/>
                  </a:lnTo>
                  <a:lnTo>
                    <a:pt x="497" y="134"/>
                  </a:lnTo>
                  <a:lnTo>
                    <a:pt x="562" y="112"/>
                  </a:lnTo>
                  <a:lnTo>
                    <a:pt x="574" y="128"/>
                  </a:lnTo>
                  <a:lnTo>
                    <a:pt x="579" y="136"/>
                  </a:lnTo>
                  <a:lnTo>
                    <a:pt x="586" y="144"/>
                  </a:lnTo>
                  <a:lnTo>
                    <a:pt x="548" y="201"/>
                  </a:lnTo>
                  <a:lnTo>
                    <a:pt x="551" y="206"/>
                  </a:lnTo>
                  <a:lnTo>
                    <a:pt x="554" y="213"/>
                  </a:lnTo>
                  <a:lnTo>
                    <a:pt x="559" y="224"/>
                  </a:lnTo>
                  <a:lnTo>
                    <a:pt x="563" y="235"/>
                  </a:lnTo>
                  <a:lnTo>
                    <a:pt x="567" y="247"/>
                  </a:lnTo>
                  <a:lnTo>
                    <a:pt x="632" y="261"/>
                  </a:lnTo>
                  <a:lnTo>
                    <a:pt x="635" y="280"/>
                  </a:lnTo>
                  <a:lnTo>
                    <a:pt x="637" y="301"/>
                  </a:lnTo>
                  <a:lnTo>
                    <a:pt x="578" y="332"/>
                  </a:lnTo>
                  <a:lnTo>
                    <a:pt x="577" y="344"/>
                  </a:lnTo>
                  <a:lnTo>
                    <a:pt x="576" y="356"/>
                  </a:lnTo>
                  <a:lnTo>
                    <a:pt x="574" y="367"/>
                  </a:lnTo>
                  <a:lnTo>
                    <a:pt x="571" y="380"/>
                  </a:lnTo>
                  <a:lnTo>
                    <a:pt x="620" y="424"/>
                  </a:lnTo>
                  <a:lnTo>
                    <a:pt x="613" y="443"/>
                  </a:lnTo>
                  <a:lnTo>
                    <a:pt x="604" y="462"/>
                  </a:lnTo>
                  <a:lnTo>
                    <a:pt x="539" y="458"/>
                  </a:lnTo>
                  <a:lnTo>
                    <a:pt x="532" y="469"/>
                  </a:lnTo>
                  <a:lnTo>
                    <a:pt x="525" y="479"/>
                  </a:lnTo>
                  <a:lnTo>
                    <a:pt x="518" y="488"/>
                  </a:lnTo>
                  <a:lnTo>
                    <a:pt x="510" y="497"/>
                  </a:lnTo>
                  <a:lnTo>
                    <a:pt x="529" y="559"/>
                  </a:lnTo>
                  <a:lnTo>
                    <a:pt x="513" y="573"/>
                  </a:lnTo>
                  <a:lnTo>
                    <a:pt x="505" y="579"/>
                  </a:lnTo>
                  <a:lnTo>
                    <a:pt x="496" y="585"/>
                  </a:lnTo>
                  <a:close/>
                </a:path>
              </a:pathLst>
            </a:custGeom>
            <a:solidFill>
              <a:srgbClr val="9F794B"/>
            </a:solidFill>
            <a:ln w="3175" cap="flat" cmpd="sng" algn="ctr">
              <a:noFill/>
              <a:prstDash val="solid"/>
              <a:round/>
            </a:ln>
          </p:spPr>
          <p:txBody>
            <a:bodyPr lIns="0" rIns="0" anchor="ctr"/>
            <a:lstStyle/>
            <a:p>
              <a:endParaRPr lang="zh-CN" altLang="en-US"/>
            </a:p>
          </p:txBody>
        </p:sp>
        <p:sp>
          <p:nvSpPr>
            <p:cNvPr id="78862" name="Oval 7"/>
            <p:cNvSpPr>
              <a:spLocks noChangeArrowheads="1"/>
            </p:cNvSpPr>
            <p:nvPr/>
          </p:nvSpPr>
          <p:spPr bwMode="auto">
            <a:xfrm>
              <a:off x="3551" y="1427"/>
              <a:ext cx="669" cy="664"/>
            </a:xfrm>
            <a:prstGeom prst="ellipse">
              <a:avLst/>
            </a:prstGeom>
            <a:solidFill>
              <a:srgbClr val="F2F2F2"/>
            </a:solidFill>
            <a:ln w="22225">
              <a:noFill/>
              <a:round/>
            </a:ln>
          </p:spPr>
          <p:txBody>
            <a:bodyPr anchor="ctr" anchorCtr="1"/>
            <a:lstStyle/>
            <a:p>
              <a:pPr algn="ctr" defTabSz="914400">
                <a:buFont typeface="Arial" pitchFamily="34" charset="0"/>
                <a:buNone/>
              </a:pPr>
              <a:endParaRPr lang="en-US" altLang="zh-CN" sz="1200" b="0">
                <a:solidFill>
                  <a:srgbClr val="C00000"/>
                </a:solidFill>
                <a:latin typeface="Calibri" charset="0"/>
              </a:endParaRPr>
            </a:p>
          </p:txBody>
        </p:sp>
      </p:grpSp>
      <p:grpSp>
        <p:nvGrpSpPr>
          <p:cNvPr id="96299" name="Group 43"/>
          <p:cNvGrpSpPr/>
          <p:nvPr/>
        </p:nvGrpSpPr>
        <p:grpSpPr bwMode="auto">
          <a:xfrm>
            <a:off x="2265998" y="2626678"/>
            <a:ext cx="2039937" cy="2044700"/>
            <a:chOff x="703" y="1371"/>
            <a:chExt cx="1285" cy="1288"/>
          </a:xfrm>
        </p:grpSpPr>
        <p:sp>
          <p:nvSpPr>
            <p:cNvPr id="78859" name="Freeform 8"/>
            <p:cNvSpPr/>
            <p:nvPr/>
          </p:nvSpPr>
          <p:spPr bwMode="auto">
            <a:xfrm>
              <a:off x="703" y="1371"/>
              <a:ext cx="1285" cy="1288"/>
            </a:xfrm>
            <a:custGeom>
              <a:avLst/>
              <a:gdLst>
                <a:gd name="T0" fmla="*/ 24396665 w 808"/>
                <a:gd name="T1" fmla="*/ 28691301 h 810"/>
                <a:gd name="T2" fmla="*/ 22983560 w 808"/>
                <a:gd name="T3" fmla="*/ 29480257 h 810"/>
                <a:gd name="T4" fmla="*/ 22235462 w 808"/>
                <a:gd name="T5" fmla="*/ 32760413 h 810"/>
                <a:gd name="T6" fmla="*/ 21154853 w 808"/>
                <a:gd name="T7" fmla="*/ 33092609 h 810"/>
                <a:gd name="T8" fmla="*/ 18702730 w 808"/>
                <a:gd name="T9" fmla="*/ 30767366 h 810"/>
                <a:gd name="T10" fmla="*/ 17663700 w 808"/>
                <a:gd name="T11" fmla="*/ 30891930 h 810"/>
                <a:gd name="T12" fmla="*/ 15710284 w 808"/>
                <a:gd name="T13" fmla="*/ 33632360 h 810"/>
                <a:gd name="T14" fmla="*/ 14588111 w 808"/>
                <a:gd name="T15" fmla="*/ 33507796 h 810"/>
                <a:gd name="T16" fmla="*/ 13175028 w 808"/>
                <a:gd name="T17" fmla="*/ 30435246 h 810"/>
                <a:gd name="T18" fmla="*/ 12135998 w 808"/>
                <a:gd name="T19" fmla="*/ 30144572 h 810"/>
                <a:gd name="T20" fmla="*/ 9351372 w 808"/>
                <a:gd name="T21" fmla="*/ 31930013 h 810"/>
                <a:gd name="T22" fmla="*/ 8270763 w 808"/>
                <a:gd name="T23" fmla="*/ 31348689 h 810"/>
                <a:gd name="T24" fmla="*/ 8187639 w 808"/>
                <a:gd name="T25" fmla="*/ 28027011 h 810"/>
                <a:gd name="T26" fmla="*/ 7356410 w 808"/>
                <a:gd name="T27" fmla="*/ 27321099 h 810"/>
                <a:gd name="T28" fmla="*/ 4114605 w 808"/>
                <a:gd name="T29" fmla="*/ 27902422 h 810"/>
                <a:gd name="T30" fmla="*/ 3366481 w 808"/>
                <a:gd name="T31" fmla="*/ 26947432 h 810"/>
                <a:gd name="T32" fmla="*/ 4280851 w 808"/>
                <a:gd name="T33" fmla="*/ 23376582 h 810"/>
                <a:gd name="T34" fmla="*/ 3823664 w 808"/>
                <a:gd name="T35" fmla="*/ 22421593 h 810"/>
                <a:gd name="T36" fmla="*/ 664983 w 808"/>
                <a:gd name="T37" fmla="*/ 21632688 h 810"/>
                <a:gd name="T38" fmla="*/ 2784624 w 808"/>
                <a:gd name="T39" fmla="*/ 19141385 h 810"/>
                <a:gd name="T40" fmla="*/ 2659958 w 808"/>
                <a:gd name="T41" fmla="*/ 18103366 h 810"/>
                <a:gd name="T42" fmla="*/ 2576832 w 808"/>
                <a:gd name="T43" fmla="*/ 17023787 h 810"/>
                <a:gd name="T44" fmla="*/ 41567 w 808"/>
                <a:gd name="T45" fmla="*/ 15030777 h 810"/>
                <a:gd name="T46" fmla="*/ 2909319 w 808"/>
                <a:gd name="T47" fmla="*/ 13619041 h 810"/>
                <a:gd name="T48" fmla="*/ 3241807 w 808"/>
                <a:gd name="T49" fmla="*/ 12581018 h 810"/>
                <a:gd name="T50" fmla="*/ 3574308 w 808"/>
                <a:gd name="T51" fmla="*/ 11542973 h 810"/>
                <a:gd name="T52" fmla="*/ 1994956 w 808"/>
                <a:gd name="T53" fmla="*/ 8802549 h 810"/>
                <a:gd name="T54" fmla="*/ 5195214 w 808"/>
                <a:gd name="T55" fmla="*/ 8553421 h 810"/>
                <a:gd name="T56" fmla="*/ 5818626 w 808"/>
                <a:gd name="T57" fmla="*/ 7722989 h 810"/>
                <a:gd name="T58" fmla="*/ 6525172 w 808"/>
                <a:gd name="T59" fmla="*/ 6892563 h 810"/>
                <a:gd name="T60" fmla="*/ 6151129 w 808"/>
                <a:gd name="T61" fmla="*/ 3778449 h 810"/>
                <a:gd name="T62" fmla="*/ 9185117 w 808"/>
                <a:gd name="T63" fmla="*/ 4733457 h 810"/>
                <a:gd name="T64" fmla="*/ 10598222 w 808"/>
                <a:gd name="T65" fmla="*/ 3944537 h 810"/>
                <a:gd name="T66" fmla="*/ 11304775 w 808"/>
                <a:gd name="T67" fmla="*/ 871955 h 810"/>
                <a:gd name="T68" fmla="*/ 12551606 w 808"/>
                <a:gd name="T69" fmla="*/ 498260 h 810"/>
                <a:gd name="T70" fmla="*/ 14879068 w 808"/>
                <a:gd name="T71" fmla="*/ 2615860 h 810"/>
                <a:gd name="T72" fmla="*/ 15918085 w 808"/>
                <a:gd name="T73" fmla="*/ 2532823 h 810"/>
                <a:gd name="T74" fmla="*/ 17746805 w 808"/>
                <a:gd name="T75" fmla="*/ 0 h 810"/>
                <a:gd name="T76" fmla="*/ 19076767 w 808"/>
                <a:gd name="T77" fmla="*/ 124566 h 810"/>
                <a:gd name="T78" fmla="*/ 20406754 w 808"/>
                <a:gd name="T79" fmla="*/ 2948028 h 810"/>
                <a:gd name="T80" fmla="*/ 21404232 w 808"/>
                <a:gd name="T81" fmla="*/ 3238673 h 810"/>
                <a:gd name="T82" fmla="*/ 24064156 w 808"/>
                <a:gd name="T83" fmla="*/ 1619328 h 810"/>
                <a:gd name="T84" fmla="*/ 25227895 w 808"/>
                <a:gd name="T85" fmla="*/ 2242162 h 810"/>
                <a:gd name="T86" fmla="*/ 25394156 w 808"/>
                <a:gd name="T87" fmla="*/ 5397792 h 810"/>
                <a:gd name="T88" fmla="*/ 26183807 w 808"/>
                <a:gd name="T89" fmla="*/ 6062132 h 810"/>
                <a:gd name="T90" fmla="*/ 29300930 w 808"/>
                <a:gd name="T91" fmla="*/ 5563886 h 810"/>
                <a:gd name="T92" fmla="*/ 30132159 w 808"/>
                <a:gd name="T93" fmla="*/ 6560391 h 810"/>
                <a:gd name="T94" fmla="*/ 29300930 w 808"/>
                <a:gd name="T95" fmla="*/ 10006666 h 810"/>
                <a:gd name="T96" fmla="*/ 29758110 w 808"/>
                <a:gd name="T97" fmla="*/ 10961675 h 810"/>
                <a:gd name="T98" fmla="*/ 32875239 w 808"/>
                <a:gd name="T99" fmla="*/ 11833628 h 810"/>
                <a:gd name="T100" fmla="*/ 30755601 w 808"/>
                <a:gd name="T101" fmla="*/ 14241847 h 810"/>
                <a:gd name="T102" fmla="*/ 30921836 w 808"/>
                <a:gd name="T103" fmla="*/ 15279892 h 810"/>
                <a:gd name="T104" fmla="*/ 30963389 w 808"/>
                <a:gd name="T105" fmla="*/ 16400980 h 810"/>
                <a:gd name="T106" fmla="*/ 33540233 w 808"/>
                <a:gd name="T107" fmla="*/ 18352493 h 810"/>
                <a:gd name="T108" fmla="*/ 30630892 w 808"/>
                <a:gd name="T109" fmla="*/ 19805739 h 810"/>
                <a:gd name="T110" fmla="*/ 30339973 w 808"/>
                <a:gd name="T111" fmla="*/ 20843771 h 810"/>
                <a:gd name="T112" fmla="*/ 30007502 w 808"/>
                <a:gd name="T113" fmla="*/ 21840282 h 810"/>
                <a:gd name="T114" fmla="*/ 31669960 w 808"/>
                <a:gd name="T115" fmla="*/ 24705251 h 810"/>
                <a:gd name="T116" fmla="*/ 28386545 w 808"/>
                <a:gd name="T117" fmla="*/ 24871362 h 810"/>
                <a:gd name="T118" fmla="*/ 27763155 w 808"/>
                <a:gd name="T119" fmla="*/ 25743283 h 810"/>
                <a:gd name="T120" fmla="*/ 27056608 w 808"/>
                <a:gd name="T121" fmla="*/ 26532200 h 810"/>
                <a:gd name="T122" fmla="*/ 27513788 w 808"/>
                <a:gd name="T123" fmla="*/ 29812427 h 8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08"/>
                <a:gd name="T187" fmla="*/ 0 h 810"/>
                <a:gd name="T188" fmla="*/ 808 w 808"/>
                <a:gd name="T189" fmla="*/ 810 h 8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08" h="810">
                  <a:moveTo>
                    <a:pt x="651" y="726"/>
                  </a:moveTo>
                  <a:lnTo>
                    <a:pt x="587" y="691"/>
                  </a:lnTo>
                  <a:lnTo>
                    <a:pt x="565" y="704"/>
                  </a:lnTo>
                  <a:lnTo>
                    <a:pt x="553" y="710"/>
                  </a:lnTo>
                  <a:lnTo>
                    <a:pt x="542" y="716"/>
                  </a:lnTo>
                  <a:lnTo>
                    <a:pt x="535" y="789"/>
                  </a:lnTo>
                  <a:lnTo>
                    <a:pt x="522" y="794"/>
                  </a:lnTo>
                  <a:lnTo>
                    <a:pt x="509" y="797"/>
                  </a:lnTo>
                  <a:lnTo>
                    <a:pt x="462" y="739"/>
                  </a:lnTo>
                  <a:lnTo>
                    <a:pt x="450" y="741"/>
                  </a:lnTo>
                  <a:lnTo>
                    <a:pt x="437" y="743"/>
                  </a:lnTo>
                  <a:lnTo>
                    <a:pt x="425" y="744"/>
                  </a:lnTo>
                  <a:lnTo>
                    <a:pt x="412" y="744"/>
                  </a:lnTo>
                  <a:lnTo>
                    <a:pt x="378" y="810"/>
                  </a:lnTo>
                  <a:lnTo>
                    <a:pt x="364" y="809"/>
                  </a:lnTo>
                  <a:lnTo>
                    <a:pt x="351" y="807"/>
                  </a:lnTo>
                  <a:lnTo>
                    <a:pt x="329" y="736"/>
                  </a:lnTo>
                  <a:lnTo>
                    <a:pt x="317" y="733"/>
                  </a:lnTo>
                  <a:lnTo>
                    <a:pt x="304" y="730"/>
                  </a:lnTo>
                  <a:lnTo>
                    <a:pt x="292" y="726"/>
                  </a:lnTo>
                  <a:lnTo>
                    <a:pt x="280" y="721"/>
                  </a:lnTo>
                  <a:lnTo>
                    <a:pt x="225" y="769"/>
                  </a:lnTo>
                  <a:lnTo>
                    <a:pt x="212" y="763"/>
                  </a:lnTo>
                  <a:lnTo>
                    <a:pt x="199" y="755"/>
                  </a:lnTo>
                  <a:lnTo>
                    <a:pt x="207" y="683"/>
                  </a:lnTo>
                  <a:lnTo>
                    <a:pt x="197" y="675"/>
                  </a:lnTo>
                  <a:lnTo>
                    <a:pt x="187" y="667"/>
                  </a:lnTo>
                  <a:lnTo>
                    <a:pt x="177" y="658"/>
                  </a:lnTo>
                  <a:lnTo>
                    <a:pt x="168" y="650"/>
                  </a:lnTo>
                  <a:lnTo>
                    <a:pt x="99" y="672"/>
                  </a:lnTo>
                  <a:lnTo>
                    <a:pt x="90" y="661"/>
                  </a:lnTo>
                  <a:lnTo>
                    <a:pt x="81" y="649"/>
                  </a:lnTo>
                  <a:lnTo>
                    <a:pt x="116" y="586"/>
                  </a:lnTo>
                  <a:lnTo>
                    <a:pt x="103" y="563"/>
                  </a:lnTo>
                  <a:lnTo>
                    <a:pt x="97" y="552"/>
                  </a:lnTo>
                  <a:lnTo>
                    <a:pt x="92" y="540"/>
                  </a:lnTo>
                  <a:lnTo>
                    <a:pt x="20" y="534"/>
                  </a:lnTo>
                  <a:lnTo>
                    <a:pt x="16" y="521"/>
                  </a:lnTo>
                  <a:lnTo>
                    <a:pt x="12" y="507"/>
                  </a:lnTo>
                  <a:lnTo>
                    <a:pt x="67" y="461"/>
                  </a:lnTo>
                  <a:lnTo>
                    <a:pt x="65" y="449"/>
                  </a:lnTo>
                  <a:lnTo>
                    <a:pt x="64" y="436"/>
                  </a:lnTo>
                  <a:lnTo>
                    <a:pt x="63" y="423"/>
                  </a:lnTo>
                  <a:lnTo>
                    <a:pt x="62" y="410"/>
                  </a:lnTo>
                  <a:lnTo>
                    <a:pt x="0" y="378"/>
                  </a:lnTo>
                  <a:lnTo>
                    <a:pt x="1" y="362"/>
                  </a:lnTo>
                  <a:lnTo>
                    <a:pt x="3" y="348"/>
                  </a:lnTo>
                  <a:lnTo>
                    <a:pt x="70" y="328"/>
                  </a:lnTo>
                  <a:lnTo>
                    <a:pt x="73" y="316"/>
                  </a:lnTo>
                  <a:lnTo>
                    <a:pt x="78" y="303"/>
                  </a:lnTo>
                  <a:lnTo>
                    <a:pt x="82" y="291"/>
                  </a:lnTo>
                  <a:lnTo>
                    <a:pt x="86" y="278"/>
                  </a:lnTo>
                  <a:lnTo>
                    <a:pt x="41" y="225"/>
                  </a:lnTo>
                  <a:lnTo>
                    <a:pt x="48" y="212"/>
                  </a:lnTo>
                  <a:lnTo>
                    <a:pt x="55" y="199"/>
                  </a:lnTo>
                  <a:lnTo>
                    <a:pt x="125" y="206"/>
                  </a:lnTo>
                  <a:lnTo>
                    <a:pt x="132" y="196"/>
                  </a:lnTo>
                  <a:lnTo>
                    <a:pt x="140" y="186"/>
                  </a:lnTo>
                  <a:lnTo>
                    <a:pt x="148" y="175"/>
                  </a:lnTo>
                  <a:lnTo>
                    <a:pt x="157" y="166"/>
                  </a:lnTo>
                  <a:lnTo>
                    <a:pt x="136" y="101"/>
                  </a:lnTo>
                  <a:lnTo>
                    <a:pt x="148" y="91"/>
                  </a:lnTo>
                  <a:lnTo>
                    <a:pt x="160" y="80"/>
                  </a:lnTo>
                  <a:lnTo>
                    <a:pt x="221" y="114"/>
                  </a:lnTo>
                  <a:lnTo>
                    <a:pt x="243" y="101"/>
                  </a:lnTo>
                  <a:lnTo>
                    <a:pt x="255" y="95"/>
                  </a:lnTo>
                  <a:lnTo>
                    <a:pt x="266" y="90"/>
                  </a:lnTo>
                  <a:lnTo>
                    <a:pt x="272" y="21"/>
                  </a:lnTo>
                  <a:lnTo>
                    <a:pt x="287" y="16"/>
                  </a:lnTo>
                  <a:lnTo>
                    <a:pt x="302" y="12"/>
                  </a:lnTo>
                  <a:lnTo>
                    <a:pt x="345" y="65"/>
                  </a:lnTo>
                  <a:lnTo>
                    <a:pt x="358" y="63"/>
                  </a:lnTo>
                  <a:lnTo>
                    <a:pt x="371" y="62"/>
                  </a:lnTo>
                  <a:lnTo>
                    <a:pt x="383" y="61"/>
                  </a:lnTo>
                  <a:lnTo>
                    <a:pt x="396" y="60"/>
                  </a:lnTo>
                  <a:lnTo>
                    <a:pt x="427" y="0"/>
                  </a:lnTo>
                  <a:lnTo>
                    <a:pt x="443" y="1"/>
                  </a:lnTo>
                  <a:lnTo>
                    <a:pt x="459" y="3"/>
                  </a:lnTo>
                  <a:lnTo>
                    <a:pt x="479" y="68"/>
                  </a:lnTo>
                  <a:lnTo>
                    <a:pt x="491" y="71"/>
                  </a:lnTo>
                  <a:lnTo>
                    <a:pt x="503" y="75"/>
                  </a:lnTo>
                  <a:lnTo>
                    <a:pt x="515" y="78"/>
                  </a:lnTo>
                  <a:lnTo>
                    <a:pt x="527" y="83"/>
                  </a:lnTo>
                  <a:lnTo>
                    <a:pt x="579" y="39"/>
                  </a:lnTo>
                  <a:lnTo>
                    <a:pt x="593" y="46"/>
                  </a:lnTo>
                  <a:lnTo>
                    <a:pt x="607" y="54"/>
                  </a:lnTo>
                  <a:lnTo>
                    <a:pt x="599" y="122"/>
                  </a:lnTo>
                  <a:lnTo>
                    <a:pt x="611" y="130"/>
                  </a:lnTo>
                  <a:lnTo>
                    <a:pt x="621" y="138"/>
                  </a:lnTo>
                  <a:lnTo>
                    <a:pt x="630" y="146"/>
                  </a:lnTo>
                  <a:lnTo>
                    <a:pt x="640" y="155"/>
                  </a:lnTo>
                  <a:lnTo>
                    <a:pt x="705" y="134"/>
                  </a:lnTo>
                  <a:lnTo>
                    <a:pt x="715" y="146"/>
                  </a:lnTo>
                  <a:lnTo>
                    <a:pt x="725" y="158"/>
                  </a:lnTo>
                  <a:lnTo>
                    <a:pt x="692" y="219"/>
                  </a:lnTo>
                  <a:lnTo>
                    <a:pt x="705" y="241"/>
                  </a:lnTo>
                  <a:lnTo>
                    <a:pt x="710" y="252"/>
                  </a:lnTo>
                  <a:lnTo>
                    <a:pt x="716" y="264"/>
                  </a:lnTo>
                  <a:lnTo>
                    <a:pt x="786" y="270"/>
                  </a:lnTo>
                  <a:lnTo>
                    <a:pt x="791" y="285"/>
                  </a:lnTo>
                  <a:lnTo>
                    <a:pt x="795" y="300"/>
                  </a:lnTo>
                  <a:lnTo>
                    <a:pt x="740" y="343"/>
                  </a:lnTo>
                  <a:lnTo>
                    <a:pt x="742" y="356"/>
                  </a:lnTo>
                  <a:lnTo>
                    <a:pt x="744" y="368"/>
                  </a:lnTo>
                  <a:lnTo>
                    <a:pt x="745" y="382"/>
                  </a:lnTo>
                  <a:lnTo>
                    <a:pt x="745" y="395"/>
                  </a:lnTo>
                  <a:lnTo>
                    <a:pt x="808" y="427"/>
                  </a:lnTo>
                  <a:lnTo>
                    <a:pt x="807" y="442"/>
                  </a:lnTo>
                  <a:lnTo>
                    <a:pt x="805" y="457"/>
                  </a:lnTo>
                  <a:lnTo>
                    <a:pt x="737" y="477"/>
                  </a:lnTo>
                  <a:lnTo>
                    <a:pt x="734" y="490"/>
                  </a:lnTo>
                  <a:lnTo>
                    <a:pt x="730" y="502"/>
                  </a:lnTo>
                  <a:lnTo>
                    <a:pt x="726" y="514"/>
                  </a:lnTo>
                  <a:lnTo>
                    <a:pt x="722" y="526"/>
                  </a:lnTo>
                  <a:lnTo>
                    <a:pt x="769" y="582"/>
                  </a:lnTo>
                  <a:lnTo>
                    <a:pt x="762" y="595"/>
                  </a:lnTo>
                  <a:lnTo>
                    <a:pt x="756" y="607"/>
                  </a:lnTo>
                  <a:lnTo>
                    <a:pt x="683" y="599"/>
                  </a:lnTo>
                  <a:lnTo>
                    <a:pt x="676" y="609"/>
                  </a:lnTo>
                  <a:lnTo>
                    <a:pt x="668" y="620"/>
                  </a:lnTo>
                  <a:lnTo>
                    <a:pt x="659" y="629"/>
                  </a:lnTo>
                  <a:lnTo>
                    <a:pt x="651" y="639"/>
                  </a:lnTo>
                  <a:lnTo>
                    <a:pt x="673" y="709"/>
                  </a:lnTo>
                  <a:lnTo>
                    <a:pt x="662" y="718"/>
                  </a:lnTo>
                  <a:lnTo>
                    <a:pt x="651" y="726"/>
                  </a:lnTo>
                  <a:close/>
                </a:path>
              </a:pathLst>
            </a:custGeom>
            <a:solidFill>
              <a:srgbClr val="9F794B"/>
            </a:solidFill>
            <a:ln w="3175" cap="flat" cmpd="sng" algn="ctr">
              <a:noFill/>
              <a:prstDash val="solid"/>
              <a:round/>
            </a:ln>
          </p:spPr>
          <p:txBody>
            <a:bodyPr lIns="0" rIns="0" anchor="ctr"/>
            <a:lstStyle/>
            <a:p>
              <a:endParaRPr lang="zh-CN" altLang="en-US"/>
            </a:p>
          </p:txBody>
        </p:sp>
        <p:sp>
          <p:nvSpPr>
            <p:cNvPr id="78860" name="Oval 9"/>
            <p:cNvSpPr>
              <a:spLocks noChangeArrowheads="1"/>
            </p:cNvSpPr>
            <p:nvPr/>
          </p:nvSpPr>
          <p:spPr bwMode="auto">
            <a:xfrm>
              <a:off x="918" y="1588"/>
              <a:ext cx="853" cy="853"/>
            </a:xfrm>
            <a:prstGeom prst="ellipse">
              <a:avLst/>
            </a:prstGeom>
            <a:solidFill>
              <a:srgbClr val="F2F2F2"/>
            </a:solidFill>
            <a:ln w="22225">
              <a:noFill/>
              <a:round/>
            </a:ln>
          </p:spPr>
          <p:txBody>
            <a:bodyPr anchor="ctr"/>
            <a:lstStyle/>
            <a:p>
              <a:pPr algn="ctr" defTabSz="1006475">
                <a:buFont typeface="Arial" pitchFamily="34" charset="0"/>
                <a:buNone/>
              </a:pPr>
              <a:endParaRPr lang="en-US" altLang="zh-CN" sz="1400" b="0">
                <a:solidFill>
                  <a:schemeClr val="bg2"/>
                </a:solidFill>
                <a:latin typeface="Calibri" charset="0"/>
              </a:endParaRPr>
            </a:p>
          </p:txBody>
        </p:sp>
      </p:grpSp>
      <p:grpSp>
        <p:nvGrpSpPr>
          <p:cNvPr id="96302" name="Group 46"/>
          <p:cNvGrpSpPr/>
          <p:nvPr/>
        </p:nvGrpSpPr>
        <p:grpSpPr bwMode="auto">
          <a:xfrm>
            <a:off x="7915910" y="3269615"/>
            <a:ext cx="1627188" cy="1631950"/>
            <a:chOff x="4262" y="1776"/>
            <a:chExt cx="1025" cy="1028"/>
          </a:xfrm>
        </p:grpSpPr>
        <p:sp>
          <p:nvSpPr>
            <p:cNvPr id="78857" name="Freeform 8"/>
            <p:cNvSpPr/>
            <p:nvPr/>
          </p:nvSpPr>
          <p:spPr bwMode="auto">
            <a:xfrm>
              <a:off x="4262" y="1776"/>
              <a:ext cx="1025" cy="1028"/>
            </a:xfrm>
            <a:custGeom>
              <a:avLst/>
              <a:gdLst>
                <a:gd name="T0" fmla="*/ 6284276 w 808"/>
                <a:gd name="T1" fmla="*/ 7416764 h 810"/>
                <a:gd name="T2" fmla="*/ 5920274 w 808"/>
                <a:gd name="T3" fmla="*/ 7620694 h 810"/>
                <a:gd name="T4" fmla="*/ 5727569 w 808"/>
                <a:gd name="T5" fmla="*/ 8468623 h 810"/>
                <a:gd name="T6" fmla="*/ 5449226 w 808"/>
                <a:gd name="T7" fmla="*/ 8554488 h 810"/>
                <a:gd name="T8" fmla="*/ 4817584 w 808"/>
                <a:gd name="T9" fmla="*/ 7953431 h 810"/>
                <a:gd name="T10" fmla="*/ 4549944 w 808"/>
                <a:gd name="T11" fmla="*/ 7985631 h 810"/>
                <a:gd name="T12" fmla="*/ 4046776 w 808"/>
                <a:gd name="T13" fmla="*/ 8694032 h 810"/>
                <a:gd name="T14" fmla="*/ 3757714 w 808"/>
                <a:gd name="T15" fmla="*/ 8661831 h 810"/>
                <a:gd name="T16" fmla="*/ 3393725 w 808"/>
                <a:gd name="T17" fmla="*/ 7867566 h 810"/>
                <a:gd name="T18" fmla="*/ 3126080 w 808"/>
                <a:gd name="T19" fmla="*/ 7792433 h 810"/>
                <a:gd name="T20" fmla="*/ 2408794 w 808"/>
                <a:gd name="T21" fmla="*/ 8253962 h 810"/>
                <a:gd name="T22" fmla="*/ 2130443 w 808"/>
                <a:gd name="T23" fmla="*/ 8103696 h 810"/>
                <a:gd name="T24" fmla="*/ 2109034 w 808"/>
                <a:gd name="T25" fmla="*/ 7245025 h 810"/>
                <a:gd name="T26" fmla="*/ 1894919 w 808"/>
                <a:gd name="T27" fmla="*/ 7062563 h 810"/>
                <a:gd name="T28" fmla="*/ 1059869 w 808"/>
                <a:gd name="T29" fmla="*/ 7212824 h 810"/>
                <a:gd name="T30" fmla="*/ 867161 w 808"/>
                <a:gd name="T31" fmla="*/ 6965952 h 810"/>
                <a:gd name="T32" fmla="*/ 1102696 w 808"/>
                <a:gd name="T33" fmla="*/ 6042889 h 810"/>
                <a:gd name="T34" fmla="*/ 984929 w 808"/>
                <a:gd name="T35" fmla="*/ 5796022 h 810"/>
                <a:gd name="T36" fmla="*/ 171294 w 808"/>
                <a:gd name="T37" fmla="*/ 5592087 h 810"/>
                <a:gd name="T38" fmla="*/ 717286 w 808"/>
                <a:gd name="T39" fmla="*/ 4948084 h 810"/>
                <a:gd name="T40" fmla="*/ 685168 w 808"/>
                <a:gd name="T41" fmla="*/ 4679755 h 810"/>
                <a:gd name="T42" fmla="*/ 663757 w 808"/>
                <a:gd name="T43" fmla="*/ 4400680 h 810"/>
                <a:gd name="T44" fmla="*/ 10704 w 808"/>
                <a:gd name="T45" fmla="*/ 3885482 h 810"/>
                <a:gd name="T46" fmla="*/ 749406 w 808"/>
                <a:gd name="T47" fmla="*/ 3520547 h 810"/>
                <a:gd name="T48" fmla="*/ 835050 w 808"/>
                <a:gd name="T49" fmla="*/ 3252219 h 810"/>
                <a:gd name="T50" fmla="*/ 920697 w 808"/>
                <a:gd name="T51" fmla="*/ 2983881 h 810"/>
                <a:gd name="T52" fmla="*/ 513878 w 808"/>
                <a:gd name="T53" fmla="*/ 2275477 h 810"/>
                <a:gd name="T54" fmla="*/ 1338220 w 808"/>
                <a:gd name="T55" fmla="*/ 2211077 h 810"/>
                <a:gd name="T56" fmla="*/ 1498806 w 808"/>
                <a:gd name="T57" fmla="*/ 1996409 h 810"/>
                <a:gd name="T58" fmla="*/ 1680805 w 808"/>
                <a:gd name="T59" fmla="*/ 1781740 h 810"/>
                <a:gd name="T60" fmla="*/ 1584451 w 808"/>
                <a:gd name="T61" fmla="*/ 976737 h 810"/>
                <a:gd name="T62" fmla="*/ 2365969 w 808"/>
                <a:gd name="T63" fmla="*/ 1223608 h 810"/>
                <a:gd name="T64" fmla="*/ 2729969 w 808"/>
                <a:gd name="T65" fmla="*/ 1019671 h 810"/>
                <a:gd name="T66" fmla="*/ 2911967 w 808"/>
                <a:gd name="T67" fmla="*/ 225402 h 810"/>
                <a:gd name="T68" fmla="*/ 3233140 w 808"/>
                <a:gd name="T69" fmla="*/ 128803 h 810"/>
                <a:gd name="T70" fmla="*/ 3832660 w 808"/>
                <a:gd name="T71" fmla="*/ 676202 h 810"/>
                <a:gd name="T72" fmla="*/ 4100299 w 808"/>
                <a:gd name="T73" fmla="*/ 654741 h 810"/>
                <a:gd name="T74" fmla="*/ 4571353 w 808"/>
                <a:gd name="T75" fmla="*/ 0 h 810"/>
                <a:gd name="T76" fmla="*/ 4913936 w 808"/>
                <a:gd name="T77" fmla="*/ 32203 h 810"/>
                <a:gd name="T78" fmla="*/ 5256522 w 808"/>
                <a:gd name="T79" fmla="*/ 762068 h 810"/>
                <a:gd name="T80" fmla="*/ 5513456 w 808"/>
                <a:gd name="T81" fmla="*/ 837206 h 810"/>
                <a:gd name="T82" fmla="*/ 6198627 w 808"/>
                <a:gd name="T83" fmla="*/ 418600 h 810"/>
                <a:gd name="T84" fmla="*/ 6498389 w 808"/>
                <a:gd name="T85" fmla="*/ 579605 h 810"/>
                <a:gd name="T86" fmla="*/ 6541211 w 808"/>
                <a:gd name="T87" fmla="*/ 1395336 h 810"/>
                <a:gd name="T88" fmla="*/ 6744612 w 808"/>
                <a:gd name="T89" fmla="*/ 1567071 h 810"/>
                <a:gd name="T90" fmla="*/ 7547547 w 808"/>
                <a:gd name="T91" fmla="*/ 1438275 h 810"/>
                <a:gd name="T92" fmla="*/ 7761671 w 808"/>
                <a:gd name="T93" fmla="*/ 1695876 h 810"/>
                <a:gd name="T94" fmla="*/ 7547547 w 808"/>
                <a:gd name="T95" fmla="*/ 2586745 h 810"/>
                <a:gd name="T96" fmla="*/ 7665310 w 808"/>
                <a:gd name="T97" fmla="*/ 2833610 h 810"/>
                <a:gd name="T98" fmla="*/ 8468240 w 808"/>
                <a:gd name="T99" fmla="*/ 3059014 h 810"/>
                <a:gd name="T100" fmla="*/ 7922251 w 808"/>
                <a:gd name="T101" fmla="*/ 3681547 h 810"/>
                <a:gd name="T102" fmla="*/ 7965072 w 808"/>
                <a:gd name="T103" fmla="*/ 3949881 h 810"/>
                <a:gd name="T104" fmla="*/ 7975779 w 808"/>
                <a:gd name="T105" fmla="*/ 4239683 h 810"/>
                <a:gd name="T106" fmla="*/ 8639532 w 808"/>
                <a:gd name="T107" fmla="*/ 4744156 h 810"/>
                <a:gd name="T108" fmla="*/ 7890136 w 808"/>
                <a:gd name="T109" fmla="*/ 5119823 h 810"/>
                <a:gd name="T110" fmla="*/ 7815194 w 808"/>
                <a:gd name="T111" fmla="*/ 5388152 h 810"/>
                <a:gd name="T112" fmla="*/ 7729545 w 808"/>
                <a:gd name="T113" fmla="*/ 5645751 h 810"/>
                <a:gd name="T114" fmla="*/ 8157777 w 808"/>
                <a:gd name="T115" fmla="*/ 6386358 h 810"/>
                <a:gd name="T116" fmla="*/ 7312026 w 808"/>
                <a:gd name="T117" fmla="*/ 6429290 h 810"/>
                <a:gd name="T118" fmla="*/ 7151436 w 808"/>
                <a:gd name="T119" fmla="*/ 6654694 h 810"/>
                <a:gd name="T120" fmla="*/ 6969442 w 808"/>
                <a:gd name="T121" fmla="*/ 6858624 h 810"/>
                <a:gd name="T122" fmla="*/ 7087201 w 808"/>
                <a:gd name="T123" fmla="*/ 7706563 h 8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08"/>
                <a:gd name="T187" fmla="*/ 0 h 810"/>
                <a:gd name="T188" fmla="*/ 808 w 808"/>
                <a:gd name="T189" fmla="*/ 810 h 8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08" h="810">
                  <a:moveTo>
                    <a:pt x="651" y="726"/>
                  </a:moveTo>
                  <a:lnTo>
                    <a:pt x="587" y="691"/>
                  </a:lnTo>
                  <a:lnTo>
                    <a:pt x="565" y="704"/>
                  </a:lnTo>
                  <a:lnTo>
                    <a:pt x="553" y="710"/>
                  </a:lnTo>
                  <a:lnTo>
                    <a:pt x="542" y="716"/>
                  </a:lnTo>
                  <a:lnTo>
                    <a:pt x="535" y="789"/>
                  </a:lnTo>
                  <a:lnTo>
                    <a:pt x="522" y="794"/>
                  </a:lnTo>
                  <a:lnTo>
                    <a:pt x="509" y="797"/>
                  </a:lnTo>
                  <a:lnTo>
                    <a:pt x="462" y="739"/>
                  </a:lnTo>
                  <a:lnTo>
                    <a:pt x="450" y="741"/>
                  </a:lnTo>
                  <a:lnTo>
                    <a:pt x="437" y="743"/>
                  </a:lnTo>
                  <a:lnTo>
                    <a:pt x="425" y="744"/>
                  </a:lnTo>
                  <a:lnTo>
                    <a:pt x="412" y="744"/>
                  </a:lnTo>
                  <a:lnTo>
                    <a:pt x="378" y="810"/>
                  </a:lnTo>
                  <a:lnTo>
                    <a:pt x="364" y="809"/>
                  </a:lnTo>
                  <a:lnTo>
                    <a:pt x="351" y="807"/>
                  </a:lnTo>
                  <a:lnTo>
                    <a:pt x="329" y="736"/>
                  </a:lnTo>
                  <a:lnTo>
                    <a:pt x="317" y="733"/>
                  </a:lnTo>
                  <a:lnTo>
                    <a:pt x="304" y="730"/>
                  </a:lnTo>
                  <a:lnTo>
                    <a:pt x="292" y="726"/>
                  </a:lnTo>
                  <a:lnTo>
                    <a:pt x="280" y="721"/>
                  </a:lnTo>
                  <a:lnTo>
                    <a:pt x="225" y="769"/>
                  </a:lnTo>
                  <a:lnTo>
                    <a:pt x="212" y="763"/>
                  </a:lnTo>
                  <a:lnTo>
                    <a:pt x="199" y="755"/>
                  </a:lnTo>
                  <a:lnTo>
                    <a:pt x="207" y="683"/>
                  </a:lnTo>
                  <a:lnTo>
                    <a:pt x="197" y="675"/>
                  </a:lnTo>
                  <a:lnTo>
                    <a:pt x="187" y="667"/>
                  </a:lnTo>
                  <a:lnTo>
                    <a:pt x="177" y="658"/>
                  </a:lnTo>
                  <a:lnTo>
                    <a:pt x="168" y="650"/>
                  </a:lnTo>
                  <a:lnTo>
                    <a:pt x="99" y="672"/>
                  </a:lnTo>
                  <a:lnTo>
                    <a:pt x="90" y="661"/>
                  </a:lnTo>
                  <a:lnTo>
                    <a:pt x="81" y="649"/>
                  </a:lnTo>
                  <a:lnTo>
                    <a:pt x="116" y="586"/>
                  </a:lnTo>
                  <a:lnTo>
                    <a:pt x="103" y="563"/>
                  </a:lnTo>
                  <a:lnTo>
                    <a:pt x="97" y="552"/>
                  </a:lnTo>
                  <a:lnTo>
                    <a:pt x="92" y="540"/>
                  </a:lnTo>
                  <a:lnTo>
                    <a:pt x="20" y="534"/>
                  </a:lnTo>
                  <a:lnTo>
                    <a:pt x="16" y="521"/>
                  </a:lnTo>
                  <a:lnTo>
                    <a:pt x="12" y="507"/>
                  </a:lnTo>
                  <a:lnTo>
                    <a:pt x="67" y="461"/>
                  </a:lnTo>
                  <a:lnTo>
                    <a:pt x="65" y="449"/>
                  </a:lnTo>
                  <a:lnTo>
                    <a:pt x="64" y="436"/>
                  </a:lnTo>
                  <a:lnTo>
                    <a:pt x="63" y="423"/>
                  </a:lnTo>
                  <a:lnTo>
                    <a:pt x="62" y="410"/>
                  </a:lnTo>
                  <a:lnTo>
                    <a:pt x="0" y="378"/>
                  </a:lnTo>
                  <a:lnTo>
                    <a:pt x="1" y="362"/>
                  </a:lnTo>
                  <a:lnTo>
                    <a:pt x="3" y="348"/>
                  </a:lnTo>
                  <a:lnTo>
                    <a:pt x="70" y="328"/>
                  </a:lnTo>
                  <a:lnTo>
                    <a:pt x="73" y="316"/>
                  </a:lnTo>
                  <a:lnTo>
                    <a:pt x="78" y="303"/>
                  </a:lnTo>
                  <a:lnTo>
                    <a:pt x="82" y="291"/>
                  </a:lnTo>
                  <a:lnTo>
                    <a:pt x="86" y="278"/>
                  </a:lnTo>
                  <a:lnTo>
                    <a:pt x="41" y="225"/>
                  </a:lnTo>
                  <a:lnTo>
                    <a:pt x="48" y="212"/>
                  </a:lnTo>
                  <a:lnTo>
                    <a:pt x="55" y="199"/>
                  </a:lnTo>
                  <a:lnTo>
                    <a:pt x="125" y="206"/>
                  </a:lnTo>
                  <a:lnTo>
                    <a:pt x="132" y="196"/>
                  </a:lnTo>
                  <a:lnTo>
                    <a:pt x="140" y="186"/>
                  </a:lnTo>
                  <a:lnTo>
                    <a:pt x="148" y="175"/>
                  </a:lnTo>
                  <a:lnTo>
                    <a:pt x="157" y="166"/>
                  </a:lnTo>
                  <a:lnTo>
                    <a:pt x="136" y="101"/>
                  </a:lnTo>
                  <a:lnTo>
                    <a:pt x="148" y="91"/>
                  </a:lnTo>
                  <a:lnTo>
                    <a:pt x="160" y="80"/>
                  </a:lnTo>
                  <a:lnTo>
                    <a:pt x="221" y="114"/>
                  </a:lnTo>
                  <a:lnTo>
                    <a:pt x="243" y="101"/>
                  </a:lnTo>
                  <a:lnTo>
                    <a:pt x="255" y="95"/>
                  </a:lnTo>
                  <a:lnTo>
                    <a:pt x="266" y="90"/>
                  </a:lnTo>
                  <a:lnTo>
                    <a:pt x="272" y="21"/>
                  </a:lnTo>
                  <a:lnTo>
                    <a:pt x="287" y="16"/>
                  </a:lnTo>
                  <a:lnTo>
                    <a:pt x="302" y="12"/>
                  </a:lnTo>
                  <a:lnTo>
                    <a:pt x="345" y="65"/>
                  </a:lnTo>
                  <a:lnTo>
                    <a:pt x="358" y="63"/>
                  </a:lnTo>
                  <a:lnTo>
                    <a:pt x="371" y="62"/>
                  </a:lnTo>
                  <a:lnTo>
                    <a:pt x="383" y="61"/>
                  </a:lnTo>
                  <a:lnTo>
                    <a:pt x="396" y="60"/>
                  </a:lnTo>
                  <a:lnTo>
                    <a:pt x="427" y="0"/>
                  </a:lnTo>
                  <a:lnTo>
                    <a:pt x="443" y="1"/>
                  </a:lnTo>
                  <a:lnTo>
                    <a:pt x="459" y="3"/>
                  </a:lnTo>
                  <a:lnTo>
                    <a:pt x="479" y="68"/>
                  </a:lnTo>
                  <a:lnTo>
                    <a:pt x="491" y="71"/>
                  </a:lnTo>
                  <a:lnTo>
                    <a:pt x="503" y="75"/>
                  </a:lnTo>
                  <a:lnTo>
                    <a:pt x="515" y="78"/>
                  </a:lnTo>
                  <a:lnTo>
                    <a:pt x="527" y="83"/>
                  </a:lnTo>
                  <a:lnTo>
                    <a:pt x="579" y="39"/>
                  </a:lnTo>
                  <a:lnTo>
                    <a:pt x="593" y="46"/>
                  </a:lnTo>
                  <a:lnTo>
                    <a:pt x="607" y="54"/>
                  </a:lnTo>
                  <a:lnTo>
                    <a:pt x="599" y="122"/>
                  </a:lnTo>
                  <a:lnTo>
                    <a:pt x="611" y="130"/>
                  </a:lnTo>
                  <a:lnTo>
                    <a:pt x="621" y="138"/>
                  </a:lnTo>
                  <a:lnTo>
                    <a:pt x="630" y="146"/>
                  </a:lnTo>
                  <a:lnTo>
                    <a:pt x="640" y="155"/>
                  </a:lnTo>
                  <a:lnTo>
                    <a:pt x="705" y="134"/>
                  </a:lnTo>
                  <a:lnTo>
                    <a:pt x="715" y="146"/>
                  </a:lnTo>
                  <a:lnTo>
                    <a:pt x="725" y="158"/>
                  </a:lnTo>
                  <a:lnTo>
                    <a:pt x="692" y="219"/>
                  </a:lnTo>
                  <a:lnTo>
                    <a:pt x="705" y="241"/>
                  </a:lnTo>
                  <a:lnTo>
                    <a:pt x="710" y="252"/>
                  </a:lnTo>
                  <a:lnTo>
                    <a:pt x="716" y="264"/>
                  </a:lnTo>
                  <a:lnTo>
                    <a:pt x="786" y="270"/>
                  </a:lnTo>
                  <a:lnTo>
                    <a:pt x="791" y="285"/>
                  </a:lnTo>
                  <a:lnTo>
                    <a:pt x="795" y="300"/>
                  </a:lnTo>
                  <a:lnTo>
                    <a:pt x="740" y="343"/>
                  </a:lnTo>
                  <a:lnTo>
                    <a:pt x="742" y="356"/>
                  </a:lnTo>
                  <a:lnTo>
                    <a:pt x="744" y="368"/>
                  </a:lnTo>
                  <a:lnTo>
                    <a:pt x="745" y="382"/>
                  </a:lnTo>
                  <a:lnTo>
                    <a:pt x="745" y="395"/>
                  </a:lnTo>
                  <a:lnTo>
                    <a:pt x="808" y="427"/>
                  </a:lnTo>
                  <a:lnTo>
                    <a:pt x="807" y="442"/>
                  </a:lnTo>
                  <a:lnTo>
                    <a:pt x="805" y="457"/>
                  </a:lnTo>
                  <a:lnTo>
                    <a:pt x="737" y="477"/>
                  </a:lnTo>
                  <a:lnTo>
                    <a:pt x="734" y="490"/>
                  </a:lnTo>
                  <a:lnTo>
                    <a:pt x="730" y="502"/>
                  </a:lnTo>
                  <a:lnTo>
                    <a:pt x="726" y="514"/>
                  </a:lnTo>
                  <a:lnTo>
                    <a:pt x="722" y="526"/>
                  </a:lnTo>
                  <a:lnTo>
                    <a:pt x="769" y="582"/>
                  </a:lnTo>
                  <a:lnTo>
                    <a:pt x="762" y="595"/>
                  </a:lnTo>
                  <a:lnTo>
                    <a:pt x="756" y="607"/>
                  </a:lnTo>
                  <a:lnTo>
                    <a:pt x="683" y="599"/>
                  </a:lnTo>
                  <a:lnTo>
                    <a:pt x="676" y="609"/>
                  </a:lnTo>
                  <a:lnTo>
                    <a:pt x="668" y="620"/>
                  </a:lnTo>
                  <a:lnTo>
                    <a:pt x="659" y="629"/>
                  </a:lnTo>
                  <a:lnTo>
                    <a:pt x="651" y="639"/>
                  </a:lnTo>
                  <a:lnTo>
                    <a:pt x="673" y="709"/>
                  </a:lnTo>
                  <a:lnTo>
                    <a:pt x="662" y="718"/>
                  </a:lnTo>
                  <a:lnTo>
                    <a:pt x="651" y="726"/>
                  </a:lnTo>
                  <a:close/>
                </a:path>
              </a:pathLst>
            </a:custGeom>
            <a:solidFill>
              <a:srgbClr val="D7706E"/>
            </a:solidFill>
            <a:ln w="3175" cap="flat" cmpd="sng" algn="ctr">
              <a:noFill/>
              <a:prstDash val="solid"/>
              <a:round/>
            </a:ln>
          </p:spPr>
          <p:txBody>
            <a:bodyPr lIns="0" rIns="0" anchor="ctr"/>
            <a:lstStyle/>
            <a:p>
              <a:endParaRPr lang="zh-CN" altLang="en-US"/>
            </a:p>
          </p:txBody>
        </p:sp>
        <p:sp>
          <p:nvSpPr>
            <p:cNvPr id="78858" name="Oval 9"/>
            <p:cNvSpPr>
              <a:spLocks noChangeArrowheads="1"/>
            </p:cNvSpPr>
            <p:nvPr/>
          </p:nvSpPr>
          <p:spPr bwMode="auto">
            <a:xfrm>
              <a:off x="4433" y="1949"/>
              <a:ext cx="681" cy="681"/>
            </a:xfrm>
            <a:prstGeom prst="ellipse">
              <a:avLst/>
            </a:prstGeom>
            <a:solidFill>
              <a:srgbClr val="F2F2F2"/>
            </a:solidFill>
            <a:ln w="22225">
              <a:noFill/>
              <a:round/>
            </a:ln>
          </p:spPr>
          <p:txBody>
            <a:bodyPr anchor="ctr"/>
            <a:lstStyle/>
            <a:p>
              <a:pPr algn="ctr" defTabSz="1006475">
                <a:buFont typeface="Arial" pitchFamily="34" charset="0"/>
                <a:buNone/>
              </a:pPr>
              <a:endParaRPr lang="zh-CN" altLang="en-US" sz="1200" b="0">
                <a:solidFill>
                  <a:schemeClr val="bg2"/>
                </a:solidFill>
                <a:sym typeface="造字工房悦黑体验版常规体" pitchFamily="50" charset="-122"/>
              </a:endParaRPr>
            </a:p>
          </p:txBody>
        </p:sp>
      </p:grpSp>
      <p:sp>
        <p:nvSpPr>
          <p:cNvPr id="54" name="TextBox 76"/>
          <p:cNvSpPr txBox="1"/>
          <p:nvPr/>
        </p:nvSpPr>
        <p:spPr>
          <a:xfrm>
            <a:off x="2634615" y="3277235"/>
            <a:ext cx="12992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000" b="1" dirty="0">
                <a:solidFill>
                  <a:srgbClr val="635042"/>
                </a:solidFill>
                <a:latin typeface="微软雅黑" charset="-122"/>
                <a:ea typeface="微软雅黑" charset="-122"/>
              </a:rPr>
              <a:t>Please write</a:t>
            </a:r>
          </a:p>
          <a:p>
            <a:pPr algn="ctr">
              <a:lnSpc>
                <a:spcPct val="110000"/>
              </a:lnSpc>
            </a:pPr>
            <a:r>
              <a:rPr lang="zh-CN" altLang="en-US" sz="2000" b="1" dirty="0">
                <a:solidFill>
                  <a:srgbClr val="635042"/>
                </a:solidFill>
                <a:latin typeface="微软雅黑" charset="-122"/>
                <a:ea typeface="微软雅黑" charset="-122"/>
              </a:rPr>
              <a:t>Title</a:t>
            </a:r>
          </a:p>
        </p:txBody>
      </p:sp>
      <p:sp>
        <p:nvSpPr>
          <p:cNvPr id="16" name="TextBox 76"/>
          <p:cNvSpPr txBox="1"/>
          <p:nvPr/>
        </p:nvSpPr>
        <p:spPr>
          <a:xfrm>
            <a:off x="6688455" y="2733358"/>
            <a:ext cx="12992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000" b="1" dirty="0">
                <a:solidFill>
                  <a:srgbClr val="635042"/>
                </a:solidFill>
                <a:latin typeface="微软雅黑" charset="-122"/>
                <a:ea typeface="微软雅黑" charset="-122"/>
              </a:rPr>
              <a:t>Please write</a:t>
            </a:r>
          </a:p>
          <a:p>
            <a:pPr algn="ctr">
              <a:lnSpc>
                <a:spcPct val="110000"/>
              </a:lnSpc>
            </a:pPr>
            <a:r>
              <a:rPr lang="zh-CN" altLang="en-US" sz="2000" b="1" dirty="0">
                <a:solidFill>
                  <a:srgbClr val="635042"/>
                </a:solidFill>
                <a:latin typeface="微软雅黑" charset="-122"/>
                <a:ea typeface="微软雅黑" charset="-122"/>
              </a:rPr>
              <a:t>Title</a:t>
            </a:r>
          </a:p>
        </p:txBody>
      </p:sp>
      <p:sp>
        <p:nvSpPr>
          <p:cNvPr id="18" name="TextBox 76"/>
          <p:cNvSpPr txBox="1"/>
          <p:nvPr/>
        </p:nvSpPr>
        <p:spPr>
          <a:xfrm>
            <a:off x="8088855" y="3579650"/>
            <a:ext cx="12992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000" b="1" dirty="0">
                <a:solidFill>
                  <a:srgbClr val="635042"/>
                </a:solidFill>
                <a:latin typeface="微软雅黑" charset="-122"/>
                <a:ea typeface="微软雅黑" charset="-122"/>
              </a:rPr>
              <a:t>Please write</a:t>
            </a:r>
          </a:p>
          <a:p>
            <a:pPr algn="ctr">
              <a:lnSpc>
                <a:spcPct val="110000"/>
              </a:lnSpc>
            </a:pPr>
            <a:r>
              <a:rPr lang="zh-CN" altLang="en-US" sz="2000" b="1" dirty="0">
                <a:solidFill>
                  <a:srgbClr val="635042"/>
                </a:solidFill>
                <a:latin typeface="微软雅黑" charset="-122"/>
                <a:ea typeface="微软雅黑" charset="-122"/>
              </a:rPr>
              <a:t>Title</a:t>
            </a:r>
          </a:p>
        </p:txBody>
      </p:sp>
      <p:sp>
        <p:nvSpPr>
          <p:cNvPr id="19" name="TextBox 76"/>
          <p:cNvSpPr txBox="1"/>
          <p:nvPr/>
        </p:nvSpPr>
        <p:spPr>
          <a:xfrm>
            <a:off x="4808855" y="3745230"/>
            <a:ext cx="12992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000" b="1" dirty="0">
                <a:solidFill>
                  <a:srgbClr val="635042"/>
                </a:solidFill>
                <a:latin typeface="微软雅黑" charset="-122"/>
                <a:ea typeface="微软雅黑" charset="-122"/>
              </a:rPr>
              <a:t>Please write</a:t>
            </a:r>
          </a:p>
          <a:p>
            <a:pPr algn="ctr">
              <a:lnSpc>
                <a:spcPct val="110000"/>
              </a:lnSpc>
            </a:pPr>
            <a:r>
              <a:rPr lang="zh-CN" altLang="en-US" sz="2000" b="1" dirty="0">
                <a:solidFill>
                  <a:srgbClr val="635042"/>
                </a:solidFill>
                <a:latin typeface="微软雅黑" charset="-122"/>
                <a:ea typeface="微软雅黑" charset="-122"/>
              </a:rPr>
              <a:t>Title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11938" y="1528491"/>
            <a:ext cx="3232533" cy="846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  <a:sym typeface="宋体" pitchFamily="2" charset="-122"/>
              </a:rPr>
              <a:t>Click here to add a brief section of this section. This template text, shape can change color at will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charset="-122"/>
              <a:ea typeface="微软雅黑" charset="-122"/>
              <a:sym typeface="宋体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548766" y="5133771"/>
            <a:ext cx="3260089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  <a:sym typeface="宋体" pitchFamily="2" charset="-122"/>
              </a:rPr>
              <a:t>Click here to add a brief section of this section. This template text, shape can change color at will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charset="-122"/>
              <a:ea typeface="微软雅黑" charset="-122"/>
              <a:sym typeface="宋体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187373" y="1661460"/>
            <a:ext cx="3145247" cy="964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  <a:sym typeface="宋体" pitchFamily="2" charset="-122"/>
              </a:rPr>
              <a:t>Click here to add a brief section of this section. This template text, shape can change color at will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charset="-122"/>
              <a:ea typeface="微软雅黑" charset="-122"/>
              <a:sym typeface="宋体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926935" y="4723482"/>
            <a:ext cx="3172362" cy="964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  <a:sym typeface="宋体" pitchFamily="2" charset="-122"/>
              </a:rPr>
              <a:t>Click here to add a brief section of this section. This template text, shape can change color at will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charset="-122"/>
              <a:ea typeface="微软雅黑" charset="-122"/>
              <a:sym typeface="宋体" pitchFamily="2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57835" y="2363470"/>
            <a:ext cx="3210560" cy="337820"/>
            <a:chOff x="1156" y="3347"/>
            <a:chExt cx="5056" cy="532"/>
          </a:xfrm>
        </p:grpSpPr>
        <p:cxnSp>
          <p:nvCxnSpPr>
            <p:cNvPr id="23" name="直接箭头连接符 22"/>
            <p:cNvCxnSpPr/>
            <p:nvPr/>
          </p:nvCxnSpPr>
          <p:spPr>
            <a:xfrm>
              <a:off x="5922" y="3347"/>
              <a:ext cx="290" cy="533"/>
            </a:xfrm>
            <a:prstGeom prst="straightConnector1">
              <a:avLst/>
            </a:prstGeom>
            <a:ln>
              <a:solidFill>
                <a:srgbClr val="9F794B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1156" y="3347"/>
              <a:ext cx="4766" cy="0"/>
            </a:xfrm>
            <a:prstGeom prst="line">
              <a:avLst/>
            </a:prstGeom>
            <a:ln>
              <a:solidFill>
                <a:srgbClr val="9F794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 flipH="1">
            <a:off x="8126095" y="2626995"/>
            <a:ext cx="2921000" cy="337820"/>
            <a:chOff x="1156" y="3347"/>
            <a:chExt cx="5056" cy="532"/>
          </a:xfrm>
        </p:grpSpPr>
        <p:cxnSp>
          <p:nvCxnSpPr>
            <p:cNvPr id="30" name="直接箭头连接符 29"/>
            <p:cNvCxnSpPr/>
            <p:nvPr/>
          </p:nvCxnSpPr>
          <p:spPr>
            <a:xfrm>
              <a:off x="5922" y="3347"/>
              <a:ext cx="290" cy="533"/>
            </a:xfrm>
            <a:prstGeom prst="straightConnector1">
              <a:avLst/>
            </a:prstGeom>
            <a:ln>
              <a:solidFill>
                <a:srgbClr val="9F794B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1156" y="3347"/>
              <a:ext cx="4766" cy="0"/>
            </a:xfrm>
            <a:prstGeom prst="line">
              <a:avLst/>
            </a:prstGeom>
            <a:ln>
              <a:solidFill>
                <a:srgbClr val="9F794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 flipH="1">
            <a:off x="8692627" y="5000625"/>
            <a:ext cx="2998993" cy="649605"/>
            <a:chOff x="1156" y="2324"/>
            <a:chExt cx="5191" cy="1023"/>
          </a:xfrm>
        </p:grpSpPr>
        <p:cxnSp>
          <p:nvCxnSpPr>
            <p:cNvPr id="33" name="直接箭头连接符 32"/>
            <p:cNvCxnSpPr/>
            <p:nvPr/>
          </p:nvCxnSpPr>
          <p:spPr>
            <a:xfrm flipV="1">
              <a:off x="5922" y="2324"/>
              <a:ext cx="425" cy="1023"/>
            </a:xfrm>
            <a:prstGeom prst="straightConnector1">
              <a:avLst/>
            </a:prstGeom>
            <a:ln>
              <a:solidFill>
                <a:srgbClr val="9F794B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1156" y="3347"/>
              <a:ext cx="4766" cy="0"/>
            </a:xfrm>
            <a:prstGeom prst="line">
              <a:avLst/>
            </a:prstGeom>
            <a:ln>
              <a:solidFill>
                <a:srgbClr val="9F794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2055607" y="5420995"/>
            <a:ext cx="2998993" cy="649605"/>
            <a:chOff x="1156" y="2324"/>
            <a:chExt cx="5191" cy="1023"/>
          </a:xfrm>
        </p:grpSpPr>
        <p:cxnSp>
          <p:nvCxnSpPr>
            <p:cNvPr id="36" name="直接箭头连接符 35"/>
            <p:cNvCxnSpPr/>
            <p:nvPr/>
          </p:nvCxnSpPr>
          <p:spPr>
            <a:xfrm flipV="1">
              <a:off x="5922" y="2324"/>
              <a:ext cx="425" cy="1023"/>
            </a:xfrm>
            <a:prstGeom prst="straightConnector1">
              <a:avLst/>
            </a:prstGeom>
            <a:ln>
              <a:solidFill>
                <a:srgbClr val="9F794B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>
              <a:off x="1156" y="3347"/>
              <a:ext cx="4766" cy="0"/>
            </a:xfrm>
            <a:prstGeom prst="line">
              <a:avLst/>
            </a:prstGeom>
            <a:ln>
              <a:solidFill>
                <a:srgbClr val="9F794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6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6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6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6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6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6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6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6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6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6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6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6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16" grpId="0"/>
      <p:bldP spid="18" grpId="0"/>
      <p:bldP spid="19" grpId="0"/>
      <p:bldP spid="29" grpId="0"/>
      <p:bldP spid="20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34925" y="56515"/>
            <a:ext cx="12292330" cy="6711315"/>
            <a:chOff x="-55" y="89"/>
            <a:chExt cx="19358" cy="10569"/>
          </a:xfrm>
        </p:grpSpPr>
        <p:pic>
          <p:nvPicPr>
            <p:cNvPr id="6" name="图片 5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 flipH="1">
              <a:off x="-55" y="89"/>
              <a:ext cx="2515" cy="1145"/>
            </a:xfrm>
            <a:prstGeom prst="rect">
              <a:avLst/>
            </a:prstGeom>
          </p:spPr>
        </p:pic>
        <p:cxnSp>
          <p:nvCxnSpPr>
            <p:cNvPr id="2" name="直接连接符 1"/>
            <p:cNvCxnSpPr/>
            <p:nvPr/>
          </p:nvCxnSpPr>
          <p:spPr>
            <a:xfrm>
              <a:off x="2314" y="331"/>
              <a:ext cx="14665" cy="0"/>
            </a:xfrm>
            <a:prstGeom prst="line">
              <a:avLst/>
            </a:prstGeom>
            <a:ln w="6350"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图片 2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>
              <a:off x="16789" y="89"/>
              <a:ext cx="2515" cy="1145"/>
            </a:xfrm>
            <a:prstGeom prst="rect">
              <a:avLst/>
            </a:prstGeom>
          </p:spPr>
        </p:pic>
        <p:pic>
          <p:nvPicPr>
            <p:cNvPr id="4" name="图片 3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 flipV="1">
              <a:off x="16789" y="9514"/>
              <a:ext cx="2515" cy="1145"/>
            </a:xfrm>
            <a:prstGeom prst="rect">
              <a:avLst/>
            </a:prstGeom>
          </p:spPr>
        </p:pic>
        <p:pic>
          <p:nvPicPr>
            <p:cNvPr id="5" name="图片 4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 flipH="1" flipV="1">
              <a:off x="-55" y="9514"/>
              <a:ext cx="2515" cy="1145"/>
            </a:xfrm>
            <a:prstGeom prst="rect">
              <a:avLst/>
            </a:prstGeom>
          </p:spPr>
        </p:pic>
        <p:cxnSp>
          <p:nvCxnSpPr>
            <p:cNvPr id="7" name="直接连接符 6"/>
            <p:cNvCxnSpPr/>
            <p:nvPr/>
          </p:nvCxnSpPr>
          <p:spPr>
            <a:xfrm>
              <a:off x="2314" y="10409"/>
              <a:ext cx="14665" cy="0"/>
            </a:xfrm>
            <a:prstGeom prst="line">
              <a:avLst/>
            </a:prstGeom>
            <a:ln w="6350"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531" y="1181"/>
              <a:ext cx="0" cy="8331"/>
            </a:xfrm>
            <a:prstGeom prst="line">
              <a:avLst/>
            </a:prstGeom>
            <a:ln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18697" y="1183"/>
              <a:ext cx="0" cy="8331"/>
            </a:xfrm>
            <a:prstGeom prst="line">
              <a:avLst/>
            </a:prstGeom>
            <a:ln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2675813" y="472860"/>
            <a:ext cx="684007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幼圆" charset="-122"/>
                <a:ea typeface="幼圆" charset="-122"/>
              </a:rPr>
              <a:t>Please enter the desired title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5406390" y="1145540"/>
            <a:ext cx="1438275" cy="0"/>
          </a:xfrm>
          <a:prstGeom prst="line">
            <a:avLst/>
          </a:prstGeom>
          <a:ln w="12700">
            <a:solidFill>
              <a:srgbClr val="B894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8983051" y="4016062"/>
            <a:ext cx="572641" cy="559996"/>
            <a:chOff x="9050208" y="3514412"/>
            <a:chExt cx="572641" cy="559996"/>
          </a:xfrm>
          <a:solidFill>
            <a:srgbClr val="635042"/>
          </a:solidFill>
        </p:grpSpPr>
        <p:sp>
          <p:nvSpPr>
            <p:cNvPr id="16" name="Freeform 5"/>
            <p:cNvSpPr/>
            <p:nvPr/>
          </p:nvSpPr>
          <p:spPr bwMode="auto">
            <a:xfrm>
              <a:off x="9476527" y="3521638"/>
              <a:ext cx="137289" cy="137289"/>
            </a:xfrm>
            <a:custGeom>
              <a:avLst/>
              <a:gdLst>
                <a:gd name="T0" fmla="*/ 76 w 76"/>
                <a:gd name="T1" fmla="*/ 7 h 76"/>
                <a:gd name="T2" fmla="*/ 69 w 76"/>
                <a:gd name="T3" fmla="*/ 0 h 76"/>
                <a:gd name="T4" fmla="*/ 38 w 76"/>
                <a:gd name="T5" fmla="*/ 31 h 76"/>
                <a:gd name="T6" fmla="*/ 7 w 76"/>
                <a:gd name="T7" fmla="*/ 0 h 76"/>
                <a:gd name="T8" fmla="*/ 0 w 76"/>
                <a:gd name="T9" fmla="*/ 7 h 76"/>
                <a:gd name="T10" fmla="*/ 31 w 76"/>
                <a:gd name="T11" fmla="*/ 38 h 76"/>
                <a:gd name="T12" fmla="*/ 0 w 76"/>
                <a:gd name="T13" fmla="*/ 69 h 76"/>
                <a:gd name="T14" fmla="*/ 7 w 76"/>
                <a:gd name="T15" fmla="*/ 76 h 76"/>
                <a:gd name="T16" fmla="*/ 38 w 76"/>
                <a:gd name="T17" fmla="*/ 45 h 76"/>
                <a:gd name="T18" fmla="*/ 69 w 76"/>
                <a:gd name="T19" fmla="*/ 76 h 76"/>
                <a:gd name="T20" fmla="*/ 76 w 76"/>
                <a:gd name="T21" fmla="*/ 69 h 76"/>
                <a:gd name="T22" fmla="*/ 45 w 76"/>
                <a:gd name="T23" fmla="*/ 38 h 76"/>
                <a:gd name="T24" fmla="*/ 76 w 76"/>
                <a:gd name="T25" fmla="*/ 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76">
                  <a:moveTo>
                    <a:pt x="76" y="7"/>
                  </a:moveTo>
                  <a:lnTo>
                    <a:pt x="69" y="0"/>
                  </a:lnTo>
                  <a:lnTo>
                    <a:pt x="38" y="31"/>
                  </a:lnTo>
                  <a:lnTo>
                    <a:pt x="7" y="0"/>
                  </a:lnTo>
                  <a:lnTo>
                    <a:pt x="0" y="7"/>
                  </a:lnTo>
                  <a:lnTo>
                    <a:pt x="31" y="38"/>
                  </a:lnTo>
                  <a:lnTo>
                    <a:pt x="0" y="69"/>
                  </a:lnTo>
                  <a:lnTo>
                    <a:pt x="7" y="76"/>
                  </a:lnTo>
                  <a:lnTo>
                    <a:pt x="38" y="45"/>
                  </a:lnTo>
                  <a:lnTo>
                    <a:pt x="69" y="76"/>
                  </a:lnTo>
                  <a:lnTo>
                    <a:pt x="76" y="69"/>
                  </a:lnTo>
                  <a:lnTo>
                    <a:pt x="45" y="38"/>
                  </a:lnTo>
                  <a:lnTo>
                    <a:pt x="76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9050208" y="3514412"/>
              <a:ext cx="169805" cy="153548"/>
            </a:xfrm>
            <a:custGeom>
              <a:avLst/>
              <a:gdLst>
                <a:gd name="T0" fmla="*/ 52 w 94"/>
                <a:gd name="T1" fmla="*/ 0 h 85"/>
                <a:gd name="T2" fmla="*/ 45 w 94"/>
                <a:gd name="T3" fmla="*/ 7 h 85"/>
                <a:gd name="T4" fmla="*/ 75 w 94"/>
                <a:gd name="T5" fmla="*/ 37 h 85"/>
                <a:gd name="T6" fmla="*/ 0 w 94"/>
                <a:gd name="T7" fmla="*/ 37 h 85"/>
                <a:gd name="T8" fmla="*/ 0 w 94"/>
                <a:gd name="T9" fmla="*/ 47 h 85"/>
                <a:gd name="T10" fmla="*/ 75 w 94"/>
                <a:gd name="T11" fmla="*/ 47 h 85"/>
                <a:gd name="T12" fmla="*/ 45 w 94"/>
                <a:gd name="T13" fmla="*/ 78 h 85"/>
                <a:gd name="T14" fmla="*/ 52 w 94"/>
                <a:gd name="T15" fmla="*/ 85 h 85"/>
                <a:gd name="T16" fmla="*/ 94 w 94"/>
                <a:gd name="T17" fmla="*/ 42 h 85"/>
                <a:gd name="T18" fmla="*/ 52 w 94"/>
                <a:gd name="T1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85">
                  <a:moveTo>
                    <a:pt x="52" y="0"/>
                  </a:moveTo>
                  <a:lnTo>
                    <a:pt x="45" y="7"/>
                  </a:lnTo>
                  <a:lnTo>
                    <a:pt x="75" y="37"/>
                  </a:lnTo>
                  <a:lnTo>
                    <a:pt x="0" y="37"/>
                  </a:lnTo>
                  <a:lnTo>
                    <a:pt x="0" y="47"/>
                  </a:lnTo>
                  <a:lnTo>
                    <a:pt x="75" y="47"/>
                  </a:lnTo>
                  <a:lnTo>
                    <a:pt x="45" y="78"/>
                  </a:lnTo>
                  <a:lnTo>
                    <a:pt x="52" y="85"/>
                  </a:lnTo>
                  <a:lnTo>
                    <a:pt x="94" y="42"/>
                  </a:lnTo>
                  <a:lnTo>
                    <a:pt x="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9050208" y="3949764"/>
              <a:ext cx="169805" cy="102967"/>
            </a:xfrm>
            <a:custGeom>
              <a:avLst/>
              <a:gdLst>
                <a:gd name="T0" fmla="*/ 66 w 94"/>
                <a:gd name="T1" fmla="*/ 0 h 57"/>
                <a:gd name="T2" fmla="*/ 59 w 94"/>
                <a:gd name="T3" fmla="*/ 7 h 57"/>
                <a:gd name="T4" fmla="*/ 75 w 94"/>
                <a:gd name="T5" fmla="*/ 24 h 57"/>
                <a:gd name="T6" fmla="*/ 19 w 94"/>
                <a:gd name="T7" fmla="*/ 24 h 57"/>
                <a:gd name="T8" fmla="*/ 35 w 94"/>
                <a:gd name="T9" fmla="*/ 7 h 57"/>
                <a:gd name="T10" fmla="*/ 28 w 94"/>
                <a:gd name="T11" fmla="*/ 0 h 57"/>
                <a:gd name="T12" fmla="*/ 0 w 94"/>
                <a:gd name="T13" fmla="*/ 28 h 57"/>
                <a:gd name="T14" fmla="*/ 28 w 94"/>
                <a:gd name="T15" fmla="*/ 57 h 57"/>
                <a:gd name="T16" fmla="*/ 35 w 94"/>
                <a:gd name="T17" fmla="*/ 50 h 57"/>
                <a:gd name="T18" fmla="*/ 19 w 94"/>
                <a:gd name="T19" fmla="*/ 33 h 57"/>
                <a:gd name="T20" fmla="*/ 75 w 94"/>
                <a:gd name="T21" fmla="*/ 33 h 57"/>
                <a:gd name="T22" fmla="*/ 59 w 94"/>
                <a:gd name="T23" fmla="*/ 50 h 57"/>
                <a:gd name="T24" fmla="*/ 66 w 94"/>
                <a:gd name="T25" fmla="*/ 57 h 57"/>
                <a:gd name="T26" fmla="*/ 94 w 94"/>
                <a:gd name="T27" fmla="*/ 28 h 57"/>
                <a:gd name="T28" fmla="*/ 66 w 94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57">
                  <a:moveTo>
                    <a:pt x="66" y="0"/>
                  </a:moveTo>
                  <a:lnTo>
                    <a:pt x="59" y="7"/>
                  </a:lnTo>
                  <a:lnTo>
                    <a:pt x="75" y="24"/>
                  </a:lnTo>
                  <a:lnTo>
                    <a:pt x="19" y="24"/>
                  </a:lnTo>
                  <a:lnTo>
                    <a:pt x="35" y="7"/>
                  </a:lnTo>
                  <a:lnTo>
                    <a:pt x="28" y="0"/>
                  </a:lnTo>
                  <a:lnTo>
                    <a:pt x="0" y="28"/>
                  </a:lnTo>
                  <a:lnTo>
                    <a:pt x="28" y="57"/>
                  </a:lnTo>
                  <a:lnTo>
                    <a:pt x="35" y="50"/>
                  </a:lnTo>
                  <a:lnTo>
                    <a:pt x="19" y="33"/>
                  </a:lnTo>
                  <a:lnTo>
                    <a:pt x="75" y="33"/>
                  </a:lnTo>
                  <a:lnTo>
                    <a:pt x="59" y="50"/>
                  </a:lnTo>
                  <a:lnTo>
                    <a:pt x="66" y="57"/>
                  </a:lnTo>
                  <a:lnTo>
                    <a:pt x="94" y="28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9472914" y="3928086"/>
              <a:ext cx="149935" cy="146322"/>
            </a:xfrm>
            <a:custGeom>
              <a:avLst/>
              <a:gdLst>
                <a:gd name="T0" fmla="*/ 35 w 35"/>
                <a:gd name="T1" fmla="*/ 0 h 34"/>
                <a:gd name="T2" fmla="*/ 21 w 35"/>
                <a:gd name="T3" fmla="*/ 0 h 34"/>
                <a:gd name="T4" fmla="*/ 21 w 35"/>
                <a:gd name="T5" fmla="*/ 14 h 34"/>
                <a:gd name="T6" fmla="*/ 25 w 35"/>
                <a:gd name="T7" fmla="*/ 14 h 34"/>
                <a:gd name="T8" fmla="*/ 25 w 35"/>
                <a:gd name="T9" fmla="*/ 7 h 34"/>
                <a:gd name="T10" fmla="*/ 30 w 35"/>
                <a:gd name="T11" fmla="*/ 17 h 34"/>
                <a:gd name="T12" fmla="*/ 17 w 35"/>
                <a:gd name="T13" fmla="*/ 30 h 34"/>
                <a:gd name="T14" fmla="*/ 4 w 35"/>
                <a:gd name="T15" fmla="*/ 17 h 34"/>
                <a:gd name="T16" fmla="*/ 12 w 35"/>
                <a:gd name="T17" fmla="*/ 5 h 34"/>
                <a:gd name="T18" fmla="*/ 10 w 35"/>
                <a:gd name="T19" fmla="*/ 2 h 34"/>
                <a:gd name="T20" fmla="*/ 0 w 35"/>
                <a:gd name="T21" fmla="*/ 17 h 34"/>
                <a:gd name="T22" fmla="*/ 17 w 35"/>
                <a:gd name="T23" fmla="*/ 34 h 34"/>
                <a:gd name="T24" fmla="*/ 34 w 35"/>
                <a:gd name="T25" fmla="*/ 17 h 34"/>
                <a:gd name="T26" fmla="*/ 27 w 35"/>
                <a:gd name="T27" fmla="*/ 4 h 34"/>
                <a:gd name="T28" fmla="*/ 35 w 35"/>
                <a:gd name="T29" fmla="*/ 4 h 34"/>
                <a:gd name="T30" fmla="*/ 35 w 35"/>
                <a:gd name="T3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34">
                  <a:moveTo>
                    <a:pt x="35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8" y="9"/>
                    <a:pt x="30" y="13"/>
                    <a:pt x="30" y="17"/>
                  </a:cubicBezTo>
                  <a:cubicBezTo>
                    <a:pt x="30" y="24"/>
                    <a:pt x="24" y="30"/>
                    <a:pt x="17" y="30"/>
                  </a:cubicBezTo>
                  <a:cubicBezTo>
                    <a:pt x="10" y="30"/>
                    <a:pt x="4" y="24"/>
                    <a:pt x="4" y="17"/>
                  </a:cubicBezTo>
                  <a:cubicBezTo>
                    <a:pt x="4" y="12"/>
                    <a:pt x="7" y="7"/>
                    <a:pt x="12" y="5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4" y="5"/>
                    <a:pt x="0" y="10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ubicBezTo>
                    <a:pt x="26" y="34"/>
                    <a:pt x="34" y="26"/>
                    <a:pt x="34" y="17"/>
                  </a:cubicBezTo>
                  <a:cubicBezTo>
                    <a:pt x="34" y="12"/>
                    <a:pt x="31" y="7"/>
                    <a:pt x="27" y="4"/>
                  </a:cubicBezTo>
                  <a:cubicBezTo>
                    <a:pt x="35" y="4"/>
                    <a:pt x="35" y="4"/>
                    <a:pt x="35" y="4"/>
                  </a:cubicBez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67526" y="1615309"/>
            <a:ext cx="410062" cy="406449"/>
            <a:chOff x="930275" y="1106434"/>
            <a:chExt cx="410062" cy="406449"/>
          </a:xfrm>
          <a:solidFill>
            <a:srgbClr val="635042"/>
          </a:solidFill>
        </p:grpSpPr>
        <p:sp>
          <p:nvSpPr>
            <p:cNvPr id="22" name="Freeform 33"/>
            <p:cNvSpPr/>
            <p:nvPr/>
          </p:nvSpPr>
          <p:spPr bwMode="auto">
            <a:xfrm>
              <a:off x="1221112" y="1144368"/>
              <a:ext cx="34323" cy="56000"/>
            </a:xfrm>
            <a:custGeom>
              <a:avLst/>
              <a:gdLst>
                <a:gd name="T0" fmla="*/ 19 w 19"/>
                <a:gd name="T1" fmla="*/ 0 h 31"/>
                <a:gd name="T2" fmla="*/ 0 w 19"/>
                <a:gd name="T3" fmla="*/ 0 h 31"/>
                <a:gd name="T4" fmla="*/ 0 w 19"/>
                <a:gd name="T5" fmla="*/ 12 h 31"/>
                <a:gd name="T6" fmla="*/ 19 w 19"/>
                <a:gd name="T7" fmla="*/ 31 h 31"/>
                <a:gd name="T8" fmla="*/ 19 w 19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1">
                  <a:moveTo>
                    <a:pt x="19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9" y="31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34"/>
            <p:cNvSpPr>
              <a:spLocks noEditPoints="1"/>
            </p:cNvSpPr>
            <p:nvPr/>
          </p:nvSpPr>
          <p:spPr bwMode="auto">
            <a:xfrm>
              <a:off x="930275" y="1106434"/>
              <a:ext cx="410062" cy="406449"/>
            </a:xfrm>
            <a:custGeom>
              <a:avLst/>
              <a:gdLst>
                <a:gd name="T0" fmla="*/ 114 w 227"/>
                <a:gd name="T1" fmla="*/ 0 h 225"/>
                <a:gd name="T2" fmla="*/ 0 w 227"/>
                <a:gd name="T3" fmla="*/ 114 h 225"/>
                <a:gd name="T4" fmla="*/ 24 w 227"/>
                <a:gd name="T5" fmla="*/ 133 h 225"/>
                <a:gd name="T6" fmla="*/ 24 w 227"/>
                <a:gd name="T7" fmla="*/ 225 h 225"/>
                <a:gd name="T8" fmla="*/ 90 w 227"/>
                <a:gd name="T9" fmla="*/ 225 h 225"/>
                <a:gd name="T10" fmla="*/ 90 w 227"/>
                <a:gd name="T11" fmla="*/ 168 h 225"/>
                <a:gd name="T12" fmla="*/ 137 w 227"/>
                <a:gd name="T13" fmla="*/ 168 h 225"/>
                <a:gd name="T14" fmla="*/ 137 w 227"/>
                <a:gd name="T15" fmla="*/ 225 h 225"/>
                <a:gd name="T16" fmla="*/ 204 w 227"/>
                <a:gd name="T17" fmla="*/ 225 h 225"/>
                <a:gd name="T18" fmla="*/ 204 w 227"/>
                <a:gd name="T19" fmla="*/ 135 h 225"/>
                <a:gd name="T20" fmla="*/ 227 w 227"/>
                <a:gd name="T21" fmla="*/ 114 h 225"/>
                <a:gd name="T22" fmla="*/ 114 w 227"/>
                <a:gd name="T23" fmla="*/ 0 h 225"/>
                <a:gd name="T24" fmla="*/ 194 w 227"/>
                <a:gd name="T25" fmla="*/ 130 h 225"/>
                <a:gd name="T26" fmla="*/ 194 w 227"/>
                <a:gd name="T27" fmla="*/ 215 h 225"/>
                <a:gd name="T28" fmla="*/ 147 w 227"/>
                <a:gd name="T29" fmla="*/ 215 h 225"/>
                <a:gd name="T30" fmla="*/ 147 w 227"/>
                <a:gd name="T31" fmla="*/ 159 h 225"/>
                <a:gd name="T32" fmla="*/ 80 w 227"/>
                <a:gd name="T33" fmla="*/ 159 h 225"/>
                <a:gd name="T34" fmla="*/ 80 w 227"/>
                <a:gd name="T35" fmla="*/ 215 h 225"/>
                <a:gd name="T36" fmla="*/ 33 w 227"/>
                <a:gd name="T37" fmla="*/ 215 h 225"/>
                <a:gd name="T38" fmla="*/ 33 w 227"/>
                <a:gd name="T39" fmla="*/ 130 h 225"/>
                <a:gd name="T40" fmla="*/ 14 w 227"/>
                <a:gd name="T41" fmla="*/ 114 h 225"/>
                <a:gd name="T42" fmla="*/ 114 w 227"/>
                <a:gd name="T43" fmla="*/ 12 h 225"/>
                <a:gd name="T44" fmla="*/ 213 w 227"/>
                <a:gd name="T45" fmla="*/ 114 h 225"/>
                <a:gd name="T46" fmla="*/ 194 w 227"/>
                <a:gd name="T47" fmla="*/ 13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7" h="225">
                  <a:moveTo>
                    <a:pt x="114" y="0"/>
                  </a:moveTo>
                  <a:lnTo>
                    <a:pt x="0" y="114"/>
                  </a:lnTo>
                  <a:lnTo>
                    <a:pt x="24" y="133"/>
                  </a:lnTo>
                  <a:lnTo>
                    <a:pt x="24" y="225"/>
                  </a:lnTo>
                  <a:lnTo>
                    <a:pt x="90" y="225"/>
                  </a:lnTo>
                  <a:lnTo>
                    <a:pt x="90" y="168"/>
                  </a:lnTo>
                  <a:lnTo>
                    <a:pt x="137" y="168"/>
                  </a:lnTo>
                  <a:lnTo>
                    <a:pt x="137" y="225"/>
                  </a:lnTo>
                  <a:lnTo>
                    <a:pt x="204" y="225"/>
                  </a:lnTo>
                  <a:lnTo>
                    <a:pt x="204" y="135"/>
                  </a:lnTo>
                  <a:lnTo>
                    <a:pt x="227" y="114"/>
                  </a:lnTo>
                  <a:lnTo>
                    <a:pt x="114" y="0"/>
                  </a:lnTo>
                  <a:close/>
                  <a:moveTo>
                    <a:pt x="194" y="130"/>
                  </a:moveTo>
                  <a:lnTo>
                    <a:pt x="194" y="215"/>
                  </a:lnTo>
                  <a:lnTo>
                    <a:pt x="147" y="215"/>
                  </a:lnTo>
                  <a:lnTo>
                    <a:pt x="147" y="159"/>
                  </a:lnTo>
                  <a:lnTo>
                    <a:pt x="80" y="159"/>
                  </a:lnTo>
                  <a:lnTo>
                    <a:pt x="80" y="215"/>
                  </a:lnTo>
                  <a:lnTo>
                    <a:pt x="33" y="215"/>
                  </a:lnTo>
                  <a:lnTo>
                    <a:pt x="33" y="130"/>
                  </a:lnTo>
                  <a:lnTo>
                    <a:pt x="14" y="114"/>
                  </a:lnTo>
                  <a:lnTo>
                    <a:pt x="114" y="12"/>
                  </a:lnTo>
                  <a:lnTo>
                    <a:pt x="213" y="114"/>
                  </a:lnTo>
                  <a:lnTo>
                    <a:pt x="194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829046" y="1613502"/>
            <a:ext cx="307094" cy="410062"/>
            <a:chOff x="1802784" y="1093788"/>
            <a:chExt cx="307094" cy="410062"/>
          </a:xfrm>
          <a:solidFill>
            <a:srgbClr val="635042"/>
          </a:solidFill>
        </p:grpSpPr>
        <p:sp>
          <p:nvSpPr>
            <p:cNvPr id="25" name="Freeform 35"/>
            <p:cNvSpPr>
              <a:spLocks noEditPoints="1"/>
            </p:cNvSpPr>
            <p:nvPr/>
          </p:nvSpPr>
          <p:spPr bwMode="auto">
            <a:xfrm>
              <a:off x="1802784" y="1093788"/>
              <a:ext cx="307094" cy="410062"/>
            </a:xfrm>
            <a:custGeom>
              <a:avLst/>
              <a:gdLst>
                <a:gd name="T0" fmla="*/ 62 w 72"/>
                <a:gd name="T1" fmla="*/ 32 h 96"/>
                <a:gd name="T2" fmla="*/ 62 w 72"/>
                <a:gd name="T3" fmla="*/ 18 h 96"/>
                <a:gd name="T4" fmla="*/ 57 w 72"/>
                <a:gd name="T5" fmla="*/ 5 h 96"/>
                <a:gd name="T6" fmla="*/ 44 w 72"/>
                <a:gd name="T7" fmla="*/ 0 h 96"/>
                <a:gd name="T8" fmla="*/ 28 w 72"/>
                <a:gd name="T9" fmla="*/ 0 h 96"/>
                <a:gd name="T10" fmla="*/ 15 w 72"/>
                <a:gd name="T11" fmla="*/ 5 h 96"/>
                <a:gd name="T12" fmla="*/ 10 w 72"/>
                <a:gd name="T13" fmla="*/ 18 h 96"/>
                <a:gd name="T14" fmla="*/ 10 w 72"/>
                <a:gd name="T15" fmla="*/ 32 h 96"/>
                <a:gd name="T16" fmla="*/ 0 w 72"/>
                <a:gd name="T17" fmla="*/ 32 h 96"/>
                <a:gd name="T18" fmla="*/ 0 w 72"/>
                <a:gd name="T19" fmla="*/ 80 h 96"/>
                <a:gd name="T20" fmla="*/ 5 w 72"/>
                <a:gd name="T21" fmla="*/ 91 h 96"/>
                <a:gd name="T22" fmla="*/ 16 w 72"/>
                <a:gd name="T23" fmla="*/ 96 h 96"/>
                <a:gd name="T24" fmla="*/ 56 w 72"/>
                <a:gd name="T25" fmla="*/ 96 h 96"/>
                <a:gd name="T26" fmla="*/ 67 w 72"/>
                <a:gd name="T27" fmla="*/ 91 h 96"/>
                <a:gd name="T28" fmla="*/ 72 w 72"/>
                <a:gd name="T29" fmla="*/ 79 h 96"/>
                <a:gd name="T30" fmla="*/ 72 w 72"/>
                <a:gd name="T31" fmla="*/ 32 h 96"/>
                <a:gd name="T32" fmla="*/ 62 w 72"/>
                <a:gd name="T33" fmla="*/ 32 h 96"/>
                <a:gd name="T34" fmla="*/ 14 w 72"/>
                <a:gd name="T35" fmla="*/ 18 h 96"/>
                <a:gd name="T36" fmla="*/ 18 w 72"/>
                <a:gd name="T37" fmla="*/ 8 h 96"/>
                <a:gd name="T38" fmla="*/ 28 w 72"/>
                <a:gd name="T39" fmla="*/ 4 h 96"/>
                <a:gd name="T40" fmla="*/ 44 w 72"/>
                <a:gd name="T41" fmla="*/ 4 h 96"/>
                <a:gd name="T42" fmla="*/ 54 w 72"/>
                <a:gd name="T43" fmla="*/ 8 h 96"/>
                <a:gd name="T44" fmla="*/ 58 w 72"/>
                <a:gd name="T45" fmla="*/ 18 h 96"/>
                <a:gd name="T46" fmla="*/ 58 w 72"/>
                <a:gd name="T47" fmla="*/ 32 h 96"/>
                <a:gd name="T48" fmla="*/ 14 w 72"/>
                <a:gd name="T49" fmla="*/ 32 h 96"/>
                <a:gd name="T50" fmla="*/ 14 w 72"/>
                <a:gd name="T51" fmla="*/ 18 h 96"/>
                <a:gd name="T52" fmla="*/ 68 w 72"/>
                <a:gd name="T53" fmla="*/ 79 h 96"/>
                <a:gd name="T54" fmla="*/ 64 w 72"/>
                <a:gd name="T55" fmla="*/ 88 h 96"/>
                <a:gd name="T56" fmla="*/ 56 w 72"/>
                <a:gd name="T57" fmla="*/ 92 h 96"/>
                <a:gd name="T58" fmla="*/ 16 w 72"/>
                <a:gd name="T59" fmla="*/ 92 h 96"/>
                <a:gd name="T60" fmla="*/ 8 w 72"/>
                <a:gd name="T61" fmla="*/ 88 h 96"/>
                <a:gd name="T62" fmla="*/ 4 w 72"/>
                <a:gd name="T63" fmla="*/ 80 h 96"/>
                <a:gd name="T64" fmla="*/ 4 w 72"/>
                <a:gd name="T65" fmla="*/ 36 h 96"/>
                <a:gd name="T66" fmla="*/ 10 w 72"/>
                <a:gd name="T67" fmla="*/ 36 h 96"/>
                <a:gd name="T68" fmla="*/ 14 w 72"/>
                <a:gd name="T69" fmla="*/ 36 h 96"/>
                <a:gd name="T70" fmla="*/ 58 w 72"/>
                <a:gd name="T71" fmla="*/ 36 h 96"/>
                <a:gd name="T72" fmla="*/ 62 w 72"/>
                <a:gd name="T73" fmla="*/ 36 h 96"/>
                <a:gd name="T74" fmla="*/ 68 w 72"/>
                <a:gd name="T75" fmla="*/ 36 h 96"/>
                <a:gd name="T76" fmla="*/ 68 w 72"/>
                <a:gd name="T77" fmla="*/ 7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" h="96">
                  <a:moveTo>
                    <a:pt x="62" y="32"/>
                  </a:moveTo>
                  <a:cubicBezTo>
                    <a:pt x="62" y="18"/>
                    <a:pt x="62" y="18"/>
                    <a:pt x="62" y="18"/>
                  </a:cubicBezTo>
                  <a:cubicBezTo>
                    <a:pt x="62" y="13"/>
                    <a:pt x="60" y="9"/>
                    <a:pt x="57" y="5"/>
                  </a:cubicBezTo>
                  <a:cubicBezTo>
                    <a:pt x="53" y="2"/>
                    <a:pt x="49" y="0"/>
                    <a:pt x="4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9" y="2"/>
                    <a:pt x="15" y="5"/>
                  </a:cubicBezTo>
                  <a:cubicBezTo>
                    <a:pt x="12" y="9"/>
                    <a:pt x="10" y="13"/>
                    <a:pt x="10" y="18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4"/>
                    <a:pt x="2" y="88"/>
                    <a:pt x="5" y="91"/>
                  </a:cubicBezTo>
                  <a:cubicBezTo>
                    <a:pt x="8" y="94"/>
                    <a:pt x="12" y="96"/>
                    <a:pt x="16" y="96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60" y="96"/>
                    <a:pt x="64" y="94"/>
                    <a:pt x="67" y="91"/>
                  </a:cubicBezTo>
                  <a:cubicBezTo>
                    <a:pt x="70" y="88"/>
                    <a:pt x="72" y="84"/>
                    <a:pt x="72" y="79"/>
                  </a:cubicBezTo>
                  <a:cubicBezTo>
                    <a:pt x="72" y="32"/>
                    <a:pt x="72" y="32"/>
                    <a:pt x="72" y="32"/>
                  </a:cubicBezTo>
                  <a:lnTo>
                    <a:pt x="62" y="32"/>
                  </a:lnTo>
                  <a:close/>
                  <a:moveTo>
                    <a:pt x="14" y="18"/>
                  </a:moveTo>
                  <a:cubicBezTo>
                    <a:pt x="14" y="14"/>
                    <a:pt x="15" y="11"/>
                    <a:pt x="18" y="8"/>
                  </a:cubicBezTo>
                  <a:cubicBezTo>
                    <a:pt x="21" y="6"/>
                    <a:pt x="24" y="4"/>
                    <a:pt x="28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8" y="4"/>
                    <a:pt x="51" y="6"/>
                    <a:pt x="54" y="8"/>
                  </a:cubicBezTo>
                  <a:cubicBezTo>
                    <a:pt x="57" y="11"/>
                    <a:pt x="58" y="14"/>
                    <a:pt x="58" y="18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14" y="32"/>
                    <a:pt x="14" y="32"/>
                    <a:pt x="14" y="32"/>
                  </a:cubicBezTo>
                  <a:lnTo>
                    <a:pt x="14" y="18"/>
                  </a:lnTo>
                  <a:close/>
                  <a:moveTo>
                    <a:pt x="68" y="79"/>
                  </a:moveTo>
                  <a:cubicBezTo>
                    <a:pt x="68" y="83"/>
                    <a:pt x="67" y="86"/>
                    <a:pt x="64" y="88"/>
                  </a:cubicBezTo>
                  <a:cubicBezTo>
                    <a:pt x="62" y="91"/>
                    <a:pt x="59" y="92"/>
                    <a:pt x="56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3" y="92"/>
                    <a:pt x="10" y="91"/>
                    <a:pt x="8" y="88"/>
                  </a:cubicBezTo>
                  <a:cubicBezTo>
                    <a:pt x="5" y="86"/>
                    <a:pt x="4" y="83"/>
                    <a:pt x="4" y="80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8" y="36"/>
                    <a:pt x="68" y="36"/>
                    <a:pt x="68" y="36"/>
                  </a:cubicBezTo>
                  <a:lnTo>
                    <a:pt x="68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6"/>
            <p:cNvSpPr/>
            <p:nvPr/>
          </p:nvSpPr>
          <p:spPr bwMode="auto">
            <a:xfrm>
              <a:off x="1922009" y="1306948"/>
              <a:ext cx="68645" cy="128258"/>
            </a:xfrm>
            <a:custGeom>
              <a:avLst/>
              <a:gdLst>
                <a:gd name="T0" fmla="*/ 8 w 16"/>
                <a:gd name="T1" fmla="*/ 0 h 30"/>
                <a:gd name="T2" fmla="*/ 0 w 16"/>
                <a:gd name="T3" fmla="*/ 8 h 30"/>
                <a:gd name="T4" fmla="*/ 6 w 16"/>
                <a:gd name="T5" fmla="*/ 16 h 30"/>
                <a:gd name="T6" fmla="*/ 6 w 16"/>
                <a:gd name="T7" fmla="*/ 30 h 30"/>
                <a:gd name="T8" fmla="*/ 10 w 16"/>
                <a:gd name="T9" fmla="*/ 30 h 30"/>
                <a:gd name="T10" fmla="*/ 10 w 16"/>
                <a:gd name="T11" fmla="*/ 16 h 30"/>
                <a:gd name="T12" fmla="*/ 16 w 16"/>
                <a:gd name="T13" fmla="*/ 8 h 30"/>
                <a:gd name="T14" fmla="*/ 8 w 16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30">
                  <a:moveTo>
                    <a:pt x="8" y="0"/>
                  </a:move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3" y="15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3" y="15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587598" y="1613502"/>
            <a:ext cx="308901" cy="410062"/>
            <a:chOff x="2622907" y="1093788"/>
            <a:chExt cx="308901" cy="410062"/>
          </a:xfrm>
          <a:solidFill>
            <a:srgbClr val="635042"/>
          </a:solidFill>
        </p:grpSpPr>
        <p:sp>
          <p:nvSpPr>
            <p:cNvPr id="28" name="Freeform 37"/>
            <p:cNvSpPr>
              <a:spLocks noEditPoints="1"/>
            </p:cNvSpPr>
            <p:nvPr/>
          </p:nvSpPr>
          <p:spPr bwMode="auto">
            <a:xfrm>
              <a:off x="2622907" y="1093788"/>
              <a:ext cx="308901" cy="410062"/>
            </a:xfrm>
            <a:custGeom>
              <a:avLst/>
              <a:gdLst>
                <a:gd name="T0" fmla="*/ 14 w 72"/>
                <a:gd name="T1" fmla="*/ 32 h 96"/>
                <a:gd name="T2" fmla="*/ 14 w 72"/>
                <a:gd name="T3" fmla="*/ 18 h 96"/>
                <a:gd name="T4" fmla="*/ 18 w 72"/>
                <a:gd name="T5" fmla="*/ 8 h 96"/>
                <a:gd name="T6" fmla="*/ 28 w 72"/>
                <a:gd name="T7" fmla="*/ 4 h 96"/>
                <a:gd name="T8" fmla="*/ 44 w 72"/>
                <a:gd name="T9" fmla="*/ 4 h 96"/>
                <a:gd name="T10" fmla="*/ 54 w 72"/>
                <a:gd name="T11" fmla="*/ 8 h 96"/>
                <a:gd name="T12" fmla="*/ 58 w 72"/>
                <a:gd name="T13" fmla="*/ 18 h 96"/>
                <a:gd name="T14" fmla="*/ 58 w 72"/>
                <a:gd name="T15" fmla="*/ 20 h 96"/>
                <a:gd name="T16" fmla="*/ 62 w 72"/>
                <a:gd name="T17" fmla="*/ 20 h 96"/>
                <a:gd name="T18" fmla="*/ 62 w 72"/>
                <a:gd name="T19" fmla="*/ 18 h 96"/>
                <a:gd name="T20" fmla="*/ 57 w 72"/>
                <a:gd name="T21" fmla="*/ 5 h 96"/>
                <a:gd name="T22" fmla="*/ 44 w 72"/>
                <a:gd name="T23" fmla="*/ 0 h 96"/>
                <a:gd name="T24" fmla="*/ 28 w 72"/>
                <a:gd name="T25" fmla="*/ 0 h 96"/>
                <a:gd name="T26" fmla="*/ 15 w 72"/>
                <a:gd name="T27" fmla="*/ 5 h 96"/>
                <a:gd name="T28" fmla="*/ 10 w 72"/>
                <a:gd name="T29" fmla="*/ 18 h 96"/>
                <a:gd name="T30" fmla="*/ 10 w 72"/>
                <a:gd name="T31" fmla="*/ 32 h 96"/>
                <a:gd name="T32" fmla="*/ 0 w 72"/>
                <a:gd name="T33" fmla="*/ 32 h 96"/>
                <a:gd name="T34" fmla="*/ 0 w 72"/>
                <a:gd name="T35" fmla="*/ 80 h 96"/>
                <a:gd name="T36" fmla="*/ 5 w 72"/>
                <a:gd name="T37" fmla="*/ 91 h 96"/>
                <a:gd name="T38" fmla="*/ 16 w 72"/>
                <a:gd name="T39" fmla="*/ 96 h 96"/>
                <a:gd name="T40" fmla="*/ 56 w 72"/>
                <a:gd name="T41" fmla="*/ 96 h 96"/>
                <a:gd name="T42" fmla="*/ 67 w 72"/>
                <a:gd name="T43" fmla="*/ 91 h 96"/>
                <a:gd name="T44" fmla="*/ 72 w 72"/>
                <a:gd name="T45" fmla="*/ 79 h 96"/>
                <a:gd name="T46" fmla="*/ 72 w 72"/>
                <a:gd name="T47" fmla="*/ 32 h 96"/>
                <a:gd name="T48" fmla="*/ 14 w 72"/>
                <a:gd name="T49" fmla="*/ 32 h 96"/>
                <a:gd name="T50" fmla="*/ 68 w 72"/>
                <a:gd name="T51" fmla="*/ 79 h 96"/>
                <a:gd name="T52" fmla="*/ 64 w 72"/>
                <a:gd name="T53" fmla="*/ 88 h 96"/>
                <a:gd name="T54" fmla="*/ 56 w 72"/>
                <a:gd name="T55" fmla="*/ 92 h 96"/>
                <a:gd name="T56" fmla="*/ 16 w 72"/>
                <a:gd name="T57" fmla="*/ 92 h 96"/>
                <a:gd name="T58" fmla="*/ 8 w 72"/>
                <a:gd name="T59" fmla="*/ 88 h 96"/>
                <a:gd name="T60" fmla="*/ 4 w 72"/>
                <a:gd name="T61" fmla="*/ 80 h 96"/>
                <a:gd name="T62" fmla="*/ 4 w 72"/>
                <a:gd name="T63" fmla="*/ 36 h 96"/>
                <a:gd name="T64" fmla="*/ 68 w 72"/>
                <a:gd name="T65" fmla="*/ 36 h 96"/>
                <a:gd name="T66" fmla="*/ 68 w 72"/>
                <a:gd name="T67" fmla="*/ 7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96">
                  <a:moveTo>
                    <a:pt x="14" y="32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4" y="14"/>
                    <a:pt x="15" y="11"/>
                    <a:pt x="18" y="8"/>
                  </a:cubicBezTo>
                  <a:cubicBezTo>
                    <a:pt x="21" y="6"/>
                    <a:pt x="24" y="4"/>
                    <a:pt x="28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8" y="4"/>
                    <a:pt x="51" y="6"/>
                    <a:pt x="54" y="8"/>
                  </a:cubicBezTo>
                  <a:cubicBezTo>
                    <a:pt x="57" y="11"/>
                    <a:pt x="58" y="14"/>
                    <a:pt x="58" y="18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2" y="13"/>
                    <a:pt x="60" y="9"/>
                    <a:pt x="57" y="5"/>
                  </a:cubicBezTo>
                  <a:cubicBezTo>
                    <a:pt x="53" y="2"/>
                    <a:pt x="49" y="0"/>
                    <a:pt x="4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9" y="2"/>
                    <a:pt x="15" y="5"/>
                  </a:cubicBezTo>
                  <a:cubicBezTo>
                    <a:pt x="12" y="9"/>
                    <a:pt x="10" y="13"/>
                    <a:pt x="10" y="18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4"/>
                    <a:pt x="2" y="88"/>
                    <a:pt x="5" y="91"/>
                  </a:cubicBezTo>
                  <a:cubicBezTo>
                    <a:pt x="8" y="94"/>
                    <a:pt x="12" y="96"/>
                    <a:pt x="16" y="96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60" y="96"/>
                    <a:pt x="64" y="94"/>
                    <a:pt x="67" y="91"/>
                  </a:cubicBezTo>
                  <a:cubicBezTo>
                    <a:pt x="70" y="88"/>
                    <a:pt x="72" y="84"/>
                    <a:pt x="72" y="79"/>
                  </a:cubicBezTo>
                  <a:cubicBezTo>
                    <a:pt x="72" y="32"/>
                    <a:pt x="72" y="32"/>
                    <a:pt x="72" y="32"/>
                  </a:cubicBezTo>
                  <a:lnTo>
                    <a:pt x="14" y="32"/>
                  </a:lnTo>
                  <a:close/>
                  <a:moveTo>
                    <a:pt x="68" y="79"/>
                  </a:moveTo>
                  <a:cubicBezTo>
                    <a:pt x="68" y="83"/>
                    <a:pt x="67" y="86"/>
                    <a:pt x="64" y="88"/>
                  </a:cubicBezTo>
                  <a:cubicBezTo>
                    <a:pt x="62" y="91"/>
                    <a:pt x="59" y="92"/>
                    <a:pt x="56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3" y="92"/>
                    <a:pt x="10" y="91"/>
                    <a:pt x="8" y="88"/>
                  </a:cubicBezTo>
                  <a:cubicBezTo>
                    <a:pt x="5" y="86"/>
                    <a:pt x="4" y="83"/>
                    <a:pt x="4" y="80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8" y="36"/>
                    <a:pt x="68" y="36"/>
                    <a:pt x="68" y="36"/>
                  </a:cubicBezTo>
                  <a:lnTo>
                    <a:pt x="68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8"/>
            <p:cNvSpPr/>
            <p:nvPr/>
          </p:nvSpPr>
          <p:spPr bwMode="auto">
            <a:xfrm>
              <a:off x="2743937" y="1306948"/>
              <a:ext cx="68645" cy="128258"/>
            </a:xfrm>
            <a:custGeom>
              <a:avLst/>
              <a:gdLst>
                <a:gd name="T0" fmla="*/ 6 w 16"/>
                <a:gd name="T1" fmla="*/ 16 h 30"/>
                <a:gd name="T2" fmla="*/ 6 w 16"/>
                <a:gd name="T3" fmla="*/ 30 h 30"/>
                <a:gd name="T4" fmla="*/ 10 w 16"/>
                <a:gd name="T5" fmla="*/ 30 h 30"/>
                <a:gd name="T6" fmla="*/ 10 w 16"/>
                <a:gd name="T7" fmla="*/ 16 h 30"/>
                <a:gd name="T8" fmla="*/ 16 w 16"/>
                <a:gd name="T9" fmla="*/ 8 h 30"/>
                <a:gd name="T10" fmla="*/ 8 w 16"/>
                <a:gd name="T11" fmla="*/ 0 h 30"/>
                <a:gd name="T12" fmla="*/ 0 w 16"/>
                <a:gd name="T13" fmla="*/ 8 h 30"/>
                <a:gd name="T14" fmla="*/ 6 w 16"/>
                <a:gd name="T15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30">
                  <a:moveTo>
                    <a:pt x="6" y="16"/>
                  </a:moveTo>
                  <a:cubicBezTo>
                    <a:pt x="6" y="30"/>
                    <a:pt x="6" y="30"/>
                    <a:pt x="6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3" y="15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3" y="15"/>
                    <a:pt x="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0" name="Freeform 39"/>
          <p:cNvSpPr>
            <a:spLocks noEditPoints="1"/>
          </p:cNvSpPr>
          <p:nvPr/>
        </p:nvSpPr>
        <p:spPr bwMode="auto">
          <a:xfrm>
            <a:off x="3347957" y="1626147"/>
            <a:ext cx="411868" cy="384772"/>
          </a:xfrm>
          <a:custGeom>
            <a:avLst/>
            <a:gdLst>
              <a:gd name="T0" fmla="*/ 74 w 96"/>
              <a:gd name="T1" fmla="*/ 10 h 90"/>
              <a:gd name="T2" fmla="*/ 70 w 96"/>
              <a:gd name="T3" fmla="*/ 21 h 90"/>
              <a:gd name="T4" fmla="*/ 79 w 96"/>
              <a:gd name="T5" fmla="*/ 35 h 90"/>
              <a:gd name="T6" fmla="*/ 82 w 96"/>
              <a:gd name="T7" fmla="*/ 38 h 90"/>
              <a:gd name="T8" fmla="*/ 92 w 96"/>
              <a:gd name="T9" fmla="*/ 45 h 90"/>
              <a:gd name="T10" fmla="*/ 82 w 96"/>
              <a:gd name="T11" fmla="*/ 52 h 90"/>
              <a:gd name="T12" fmla="*/ 79 w 96"/>
              <a:gd name="T13" fmla="*/ 55 h 90"/>
              <a:gd name="T14" fmla="*/ 70 w 96"/>
              <a:gd name="T15" fmla="*/ 69 h 90"/>
              <a:gd name="T16" fmla="*/ 74 w 96"/>
              <a:gd name="T17" fmla="*/ 80 h 90"/>
              <a:gd name="T18" fmla="*/ 59 w 96"/>
              <a:gd name="T19" fmla="*/ 78 h 90"/>
              <a:gd name="T20" fmla="*/ 55 w 96"/>
              <a:gd name="T21" fmla="*/ 76 h 90"/>
              <a:gd name="T22" fmla="*/ 41 w 96"/>
              <a:gd name="T23" fmla="*/ 76 h 90"/>
              <a:gd name="T24" fmla="*/ 37 w 96"/>
              <a:gd name="T25" fmla="*/ 78 h 90"/>
              <a:gd name="T26" fmla="*/ 22 w 96"/>
              <a:gd name="T27" fmla="*/ 80 h 90"/>
              <a:gd name="T28" fmla="*/ 26 w 96"/>
              <a:gd name="T29" fmla="*/ 69 h 90"/>
              <a:gd name="T30" fmla="*/ 17 w 96"/>
              <a:gd name="T31" fmla="*/ 55 h 90"/>
              <a:gd name="T32" fmla="*/ 14 w 96"/>
              <a:gd name="T33" fmla="*/ 52 h 90"/>
              <a:gd name="T34" fmla="*/ 4 w 96"/>
              <a:gd name="T35" fmla="*/ 45 h 90"/>
              <a:gd name="T36" fmla="*/ 14 w 96"/>
              <a:gd name="T37" fmla="*/ 38 h 90"/>
              <a:gd name="T38" fmla="*/ 17 w 96"/>
              <a:gd name="T39" fmla="*/ 35 h 90"/>
              <a:gd name="T40" fmla="*/ 26 w 96"/>
              <a:gd name="T41" fmla="*/ 21 h 90"/>
              <a:gd name="T42" fmla="*/ 22 w 96"/>
              <a:gd name="T43" fmla="*/ 10 h 90"/>
              <a:gd name="T44" fmla="*/ 37 w 96"/>
              <a:gd name="T45" fmla="*/ 12 h 90"/>
              <a:gd name="T46" fmla="*/ 41 w 96"/>
              <a:gd name="T47" fmla="*/ 14 h 90"/>
              <a:gd name="T48" fmla="*/ 55 w 96"/>
              <a:gd name="T49" fmla="*/ 14 h 90"/>
              <a:gd name="T50" fmla="*/ 59 w 96"/>
              <a:gd name="T51" fmla="*/ 12 h 90"/>
              <a:gd name="T52" fmla="*/ 48 w 96"/>
              <a:gd name="T53" fmla="*/ 69 h 90"/>
              <a:gd name="T54" fmla="*/ 48 w 96"/>
              <a:gd name="T55" fmla="*/ 21 h 90"/>
              <a:gd name="T56" fmla="*/ 48 w 96"/>
              <a:gd name="T57" fmla="*/ 69 h 90"/>
              <a:gd name="T58" fmla="*/ 56 w 96"/>
              <a:gd name="T59" fmla="*/ 10 h 90"/>
              <a:gd name="T60" fmla="*/ 40 w 96"/>
              <a:gd name="T61" fmla="*/ 10 h 90"/>
              <a:gd name="T62" fmla="*/ 17 w 96"/>
              <a:gd name="T63" fmla="*/ 9 h 90"/>
              <a:gd name="T64" fmla="*/ 14 w 96"/>
              <a:gd name="T65" fmla="*/ 34 h 90"/>
              <a:gd name="T66" fmla="*/ 0 w 96"/>
              <a:gd name="T67" fmla="*/ 45 h 90"/>
              <a:gd name="T68" fmla="*/ 14 w 96"/>
              <a:gd name="T69" fmla="*/ 56 h 90"/>
              <a:gd name="T70" fmla="*/ 17 w 96"/>
              <a:gd name="T71" fmla="*/ 82 h 90"/>
              <a:gd name="T72" fmla="*/ 40 w 96"/>
              <a:gd name="T73" fmla="*/ 80 h 90"/>
              <a:gd name="T74" fmla="*/ 56 w 96"/>
              <a:gd name="T75" fmla="*/ 80 h 90"/>
              <a:gd name="T76" fmla="*/ 79 w 96"/>
              <a:gd name="T77" fmla="*/ 82 h 90"/>
              <a:gd name="T78" fmla="*/ 82 w 96"/>
              <a:gd name="T79" fmla="*/ 56 h 90"/>
              <a:gd name="T80" fmla="*/ 96 w 96"/>
              <a:gd name="T81" fmla="*/ 45 h 90"/>
              <a:gd name="T82" fmla="*/ 82 w 96"/>
              <a:gd name="T83" fmla="*/ 34 h 90"/>
              <a:gd name="T84" fmla="*/ 79 w 96"/>
              <a:gd name="T85" fmla="*/ 8 h 90"/>
              <a:gd name="T86" fmla="*/ 48 w 96"/>
              <a:gd name="T87" fmla="*/ 65 h 90"/>
              <a:gd name="T88" fmla="*/ 48 w 96"/>
              <a:gd name="T89" fmla="*/ 25 h 90"/>
              <a:gd name="T90" fmla="*/ 48 w 96"/>
              <a:gd name="T91" fmla="*/ 6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6" h="90">
                <a:moveTo>
                  <a:pt x="65" y="5"/>
                </a:moveTo>
                <a:cubicBezTo>
                  <a:pt x="69" y="6"/>
                  <a:pt x="72" y="8"/>
                  <a:pt x="74" y="10"/>
                </a:cubicBezTo>
                <a:cubicBezTo>
                  <a:pt x="71" y="19"/>
                  <a:pt x="71" y="19"/>
                  <a:pt x="71" y="19"/>
                </a:cubicBezTo>
                <a:cubicBezTo>
                  <a:pt x="70" y="21"/>
                  <a:pt x="70" y="21"/>
                  <a:pt x="70" y="21"/>
                </a:cubicBezTo>
                <a:cubicBezTo>
                  <a:pt x="72" y="23"/>
                  <a:pt x="72" y="23"/>
                  <a:pt x="72" y="23"/>
                </a:cubicBezTo>
                <a:cubicBezTo>
                  <a:pt x="75" y="27"/>
                  <a:pt x="77" y="31"/>
                  <a:pt x="79" y="35"/>
                </a:cubicBezTo>
                <a:cubicBezTo>
                  <a:pt x="79" y="38"/>
                  <a:pt x="79" y="38"/>
                  <a:pt x="79" y="38"/>
                </a:cubicBezTo>
                <a:cubicBezTo>
                  <a:pt x="82" y="38"/>
                  <a:pt x="82" y="38"/>
                  <a:pt x="82" y="38"/>
                </a:cubicBezTo>
                <a:cubicBezTo>
                  <a:pt x="92" y="40"/>
                  <a:pt x="92" y="40"/>
                  <a:pt x="92" y="40"/>
                </a:cubicBezTo>
                <a:cubicBezTo>
                  <a:pt x="92" y="42"/>
                  <a:pt x="92" y="43"/>
                  <a:pt x="92" y="45"/>
                </a:cubicBezTo>
                <a:cubicBezTo>
                  <a:pt x="92" y="47"/>
                  <a:pt x="92" y="48"/>
                  <a:pt x="92" y="50"/>
                </a:cubicBezTo>
                <a:cubicBezTo>
                  <a:pt x="82" y="52"/>
                  <a:pt x="82" y="52"/>
                  <a:pt x="82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55"/>
                  <a:pt x="79" y="55"/>
                  <a:pt x="79" y="55"/>
                </a:cubicBezTo>
                <a:cubicBezTo>
                  <a:pt x="77" y="59"/>
                  <a:pt x="75" y="63"/>
                  <a:pt x="72" y="67"/>
                </a:cubicBezTo>
                <a:cubicBezTo>
                  <a:pt x="70" y="69"/>
                  <a:pt x="70" y="69"/>
                  <a:pt x="70" y="69"/>
                </a:cubicBezTo>
                <a:cubicBezTo>
                  <a:pt x="71" y="71"/>
                  <a:pt x="71" y="71"/>
                  <a:pt x="71" y="71"/>
                </a:cubicBezTo>
                <a:cubicBezTo>
                  <a:pt x="74" y="80"/>
                  <a:pt x="74" y="80"/>
                  <a:pt x="74" y="80"/>
                </a:cubicBezTo>
                <a:cubicBezTo>
                  <a:pt x="72" y="82"/>
                  <a:pt x="69" y="84"/>
                  <a:pt x="65" y="85"/>
                </a:cubicBezTo>
                <a:cubicBezTo>
                  <a:pt x="59" y="78"/>
                  <a:pt x="59" y="78"/>
                  <a:pt x="59" y="78"/>
                </a:cubicBezTo>
                <a:cubicBezTo>
                  <a:pt x="57" y="76"/>
                  <a:pt x="57" y="76"/>
                  <a:pt x="57" y="76"/>
                </a:cubicBezTo>
                <a:cubicBezTo>
                  <a:pt x="55" y="76"/>
                  <a:pt x="55" y="76"/>
                  <a:pt x="55" y="76"/>
                </a:cubicBezTo>
                <a:cubicBezTo>
                  <a:pt x="53" y="77"/>
                  <a:pt x="50" y="77"/>
                  <a:pt x="48" y="77"/>
                </a:cubicBezTo>
                <a:cubicBezTo>
                  <a:pt x="46" y="77"/>
                  <a:pt x="43" y="77"/>
                  <a:pt x="41" y="76"/>
                </a:cubicBezTo>
                <a:cubicBezTo>
                  <a:pt x="39" y="76"/>
                  <a:pt x="39" y="76"/>
                  <a:pt x="39" y="76"/>
                </a:cubicBezTo>
                <a:cubicBezTo>
                  <a:pt x="37" y="78"/>
                  <a:pt x="37" y="78"/>
                  <a:pt x="37" y="78"/>
                </a:cubicBezTo>
                <a:cubicBezTo>
                  <a:pt x="31" y="85"/>
                  <a:pt x="31" y="85"/>
                  <a:pt x="31" y="85"/>
                </a:cubicBezTo>
                <a:cubicBezTo>
                  <a:pt x="27" y="84"/>
                  <a:pt x="25" y="82"/>
                  <a:pt x="22" y="80"/>
                </a:cubicBezTo>
                <a:cubicBezTo>
                  <a:pt x="25" y="71"/>
                  <a:pt x="25" y="71"/>
                  <a:pt x="25" y="71"/>
                </a:cubicBezTo>
                <a:cubicBezTo>
                  <a:pt x="26" y="69"/>
                  <a:pt x="26" y="69"/>
                  <a:pt x="26" y="69"/>
                </a:cubicBezTo>
                <a:cubicBezTo>
                  <a:pt x="24" y="67"/>
                  <a:pt x="24" y="67"/>
                  <a:pt x="24" y="67"/>
                </a:cubicBezTo>
                <a:cubicBezTo>
                  <a:pt x="21" y="63"/>
                  <a:pt x="19" y="59"/>
                  <a:pt x="17" y="55"/>
                </a:cubicBezTo>
                <a:cubicBezTo>
                  <a:pt x="17" y="52"/>
                  <a:pt x="17" y="52"/>
                  <a:pt x="17" y="52"/>
                </a:cubicBezTo>
                <a:cubicBezTo>
                  <a:pt x="14" y="52"/>
                  <a:pt x="14" y="52"/>
                  <a:pt x="14" y="52"/>
                </a:cubicBezTo>
                <a:cubicBezTo>
                  <a:pt x="4" y="50"/>
                  <a:pt x="4" y="50"/>
                  <a:pt x="4" y="50"/>
                </a:cubicBezTo>
                <a:cubicBezTo>
                  <a:pt x="4" y="48"/>
                  <a:pt x="4" y="47"/>
                  <a:pt x="4" y="45"/>
                </a:cubicBezTo>
                <a:cubicBezTo>
                  <a:pt x="4" y="43"/>
                  <a:pt x="4" y="42"/>
                  <a:pt x="4" y="40"/>
                </a:cubicBezTo>
                <a:cubicBezTo>
                  <a:pt x="14" y="38"/>
                  <a:pt x="14" y="38"/>
                  <a:pt x="14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7" y="35"/>
                  <a:pt x="17" y="35"/>
                  <a:pt x="17" y="35"/>
                </a:cubicBezTo>
                <a:cubicBezTo>
                  <a:pt x="19" y="31"/>
                  <a:pt x="21" y="27"/>
                  <a:pt x="24" y="23"/>
                </a:cubicBezTo>
                <a:cubicBezTo>
                  <a:pt x="26" y="21"/>
                  <a:pt x="26" y="21"/>
                  <a:pt x="26" y="21"/>
                </a:cubicBezTo>
                <a:cubicBezTo>
                  <a:pt x="25" y="19"/>
                  <a:pt x="25" y="19"/>
                  <a:pt x="25" y="19"/>
                </a:cubicBezTo>
                <a:cubicBezTo>
                  <a:pt x="22" y="10"/>
                  <a:pt x="22" y="10"/>
                  <a:pt x="22" y="10"/>
                </a:cubicBezTo>
                <a:cubicBezTo>
                  <a:pt x="24" y="8"/>
                  <a:pt x="27" y="6"/>
                  <a:pt x="31" y="5"/>
                </a:cubicBezTo>
                <a:cubicBezTo>
                  <a:pt x="37" y="12"/>
                  <a:pt x="37" y="12"/>
                  <a:pt x="37" y="12"/>
                </a:cubicBezTo>
                <a:cubicBezTo>
                  <a:pt x="39" y="14"/>
                  <a:pt x="39" y="14"/>
                  <a:pt x="39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3" y="13"/>
                  <a:pt x="46" y="13"/>
                  <a:pt x="48" y="13"/>
                </a:cubicBezTo>
                <a:cubicBezTo>
                  <a:pt x="50" y="13"/>
                  <a:pt x="53" y="13"/>
                  <a:pt x="55" y="14"/>
                </a:cubicBezTo>
                <a:cubicBezTo>
                  <a:pt x="57" y="14"/>
                  <a:pt x="57" y="14"/>
                  <a:pt x="57" y="14"/>
                </a:cubicBezTo>
                <a:cubicBezTo>
                  <a:pt x="59" y="12"/>
                  <a:pt x="59" y="12"/>
                  <a:pt x="59" y="12"/>
                </a:cubicBezTo>
                <a:cubicBezTo>
                  <a:pt x="65" y="5"/>
                  <a:pt x="65" y="5"/>
                  <a:pt x="65" y="5"/>
                </a:cubicBezTo>
                <a:moveTo>
                  <a:pt x="48" y="69"/>
                </a:moveTo>
                <a:cubicBezTo>
                  <a:pt x="61" y="69"/>
                  <a:pt x="72" y="58"/>
                  <a:pt x="72" y="45"/>
                </a:cubicBezTo>
                <a:cubicBezTo>
                  <a:pt x="72" y="32"/>
                  <a:pt x="61" y="21"/>
                  <a:pt x="48" y="21"/>
                </a:cubicBezTo>
                <a:cubicBezTo>
                  <a:pt x="35" y="21"/>
                  <a:pt x="24" y="32"/>
                  <a:pt x="24" y="45"/>
                </a:cubicBezTo>
                <a:cubicBezTo>
                  <a:pt x="24" y="58"/>
                  <a:pt x="35" y="69"/>
                  <a:pt x="48" y="69"/>
                </a:cubicBezTo>
                <a:moveTo>
                  <a:pt x="64" y="0"/>
                </a:moveTo>
                <a:cubicBezTo>
                  <a:pt x="56" y="10"/>
                  <a:pt x="56" y="10"/>
                  <a:pt x="56" y="10"/>
                </a:cubicBezTo>
                <a:cubicBezTo>
                  <a:pt x="53" y="9"/>
                  <a:pt x="51" y="9"/>
                  <a:pt x="48" y="9"/>
                </a:cubicBezTo>
                <a:cubicBezTo>
                  <a:pt x="45" y="9"/>
                  <a:pt x="43" y="9"/>
                  <a:pt x="40" y="10"/>
                </a:cubicBezTo>
                <a:cubicBezTo>
                  <a:pt x="32" y="0"/>
                  <a:pt x="32" y="0"/>
                  <a:pt x="32" y="0"/>
                </a:cubicBezTo>
                <a:cubicBezTo>
                  <a:pt x="26" y="2"/>
                  <a:pt x="21" y="5"/>
                  <a:pt x="17" y="9"/>
                </a:cubicBezTo>
                <a:cubicBezTo>
                  <a:pt x="21" y="21"/>
                  <a:pt x="21" y="21"/>
                  <a:pt x="21" y="21"/>
                </a:cubicBezTo>
                <a:cubicBezTo>
                  <a:pt x="18" y="24"/>
                  <a:pt x="15" y="29"/>
                  <a:pt x="14" y="34"/>
                </a:cubicBezTo>
                <a:cubicBezTo>
                  <a:pt x="1" y="36"/>
                  <a:pt x="1" y="36"/>
                  <a:pt x="1" y="36"/>
                </a:cubicBezTo>
                <a:cubicBezTo>
                  <a:pt x="0" y="39"/>
                  <a:pt x="0" y="42"/>
                  <a:pt x="0" y="45"/>
                </a:cubicBezTo>
                <a:cubicBezTo>
                  <a:pt x="0" y="48"/>
                  <a:pt x="0" y="51"/>
                  <a:pt x="1" y="54"/>
                </a:cubicBezTo>
                <a:cubicBezTo>
                  <a:pt x="14" y="56"/>
                  <a:pt x="14" y="56"/>
                  <a:pt x="14" y="56"/>
                </a:cubicBezTo>
                <a:cubicBezTo>
                  <a:pt x="15" y="61"/>
                  <a:pt x="18" y="66"/>
                  <a:pt x="21" y="69"/>
                </a:cubicBezTo>
                <a:cubicBezTo>
                  <a:pt x="17" y="82"/>
                  <a:pt x="17" y="82"/>
                  <a:pt x="17" y="82"/>
                </a:cubicBezTo>
                <a:cubicBezTo>
                  <a:pt x="21" y="85"/>
                  <a:pt x="26" y="88"/>
                  <a:pt x="32" y="90"/>
                </a:cubicBezTo>
                <a:cubicBezTo>
                  <a:pt x="40" y="80"/>
                  <a:pt x="40" y="80"/>
                  <a:pt x="40" y="80"/>
                </a:cubicBezTo>
                <a:cubicBezTo>
                  <a:pt x="43" y="81"/>
                  <a:pt x="45" y="81"/>
                  <a:pt x="48" y="81"/>
                </a:cubicBezTo>
                <a:cubicBezTo>
                  <a:pt x="51" y="81"/>
                  <a:pt x="53" y="81"/>
                  <a:pt x="56" y="80"/>
                </a:cubicBezTo>
                <a:cubicBezTo>
                  <a:pt x="64" y="90"/>
                  <a:pt x="64" y="90"/>
                  <a:pt x="64" y="90"/>
                </a:cubicBezTo>
                <a:cubicBezTo>
                  <a:pt x="70" y="88"/>
                  <a:pt x="75" y="85"/>
                  <a:pt x="79" y="82"/>
                </a:cubicBezTo>
                <a:cubicBezTo>
                  <a:pt x="75" y="69"/>
                  <a:pt x="75" y="69"/>
                  <a:pt x="75" y="69"/>
                </a:cubicBezTo>
                <a:cubicBezTo>
                  <a:pt x="78" y="66"/>
                  <a:pt x="81" y="61"/>
                  <a:pt x="82" y="56"/>
                </a:cubicBezTo>
                <a:cubicBezTo>
                  <a:pt x="95" y="54"/>
                  <a:pt x="95" y="54"/>
                  <a:pt x="95" y="54"/>
                </a:cubicBezTo>
                <a:cubicBezTo>
                  <a:pt x="96" y="51"/>
                  <a:pt x="96" y="48"/>
                  <a:pt x="96" y="45"/>
                </a:cubicBezTo>
                <a:cubicBezTo>
                  <a:pt x="96" y="42"/>
                  <a:pt x="96" y="39"/>
                  <a:pt x="95" y="36"/>
                </a:cubicBezTo>
                <a:cubicBezTo>
                  <a:pt x="82" y="34"/>
                  <a:pt x="82" y="34"/>
                  <a:pt x="82" y="34"/>
                </a:cubicBezTo>
                <a:cubicBezTo>
                  <a:pt x="81" y="29"/>
                  <a:pt x="78" y="24"/>
                  <a:pt x="75" y="21"/>
                </a:cubicBezTo>
                <a:cubicBezTo>
                  <a:pt x="79" y="8"/>
                  <a:pt x="79" y="8"/>
                  <a:pt x="79" y="8"/>
                </a:cubicBezTo>
                <a:cubicBezTo>
                  <a:pt x="75" y="5"/>
                  <a:pt x="70" y="2"/>
                  <a:pt x="64" y="0"/>
                </a:cubicBezTo>
                <a:close/>
                <a:moveTo>
                  <a:pt x="48" y="65"/>
                </a:moveTo>
                <a:cubicBezTo>
                  <a:pt x="37" y="65"/>
                  <a:pt x="28" y="56"/>
                  <a:pt x="28" y="45"/>
                </a:cubicBezTo>
                <a:cubicBezTo>
                  <a:pt x="28" y="34"/>
                  <a:pt x="37" y="25"/>
                  <a:pt x="48" y="25"/>
                </a:cubicBezTo>
                <a:cubicBezTo>
                  <a:pt x="59" y="25"/>
                  <a:pt x="68" y="34"/>
                  <a:pt x="68" y="45"/>
                </a:cubicBezTo>
                <a:cubicBezTo>
                  <a:pt x="68" y="56"/>
                  <a:pt x="59" y="65"/>
                  <a:pt x="48" y="65"/>
                </a:cubicBezTo>
                <a:close/>
              </a:path>
            </a:pathLst>
          </a:custGeom>
          <a:solidFill>
            <a:srgbClr val="63504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4211283" y="1655954"/>
            <a:ext cx="410062" cy="325159"/>
            <a:chOff x="4214377" y="1144368"/>
            <a:chExt cx="410062" cy="325159"/>
          </a:xfrm>
          <a:solidFill>
            <a:srgbClr val="635042"/>
          </a:solidFill>
        </p:grpSpPr>
        <p:sp>
          <p:nvSpPr>
            <p:cNvPr id="32" name="Freeform 40"/>
            <p:cNvSpPr>
              <a:spLocks noEditPoints="1"/>
            </p:cNvSpPr>
            <p:nvPr/>
          </p:nvSpPr>
          <p:spPr bwMode="auto">
            <a:xfrm>
              <a:off x="4214377" y="1144368"/>
              <a:ext cx="410062" cy="325159"/>
            </a:xfrm>
            <a:custGeom>
              <a:avLst/>
              <a:gdLst>
                <a:gd name="T0" fmla="*/ 180 w 227"/>
                <a:gd name="T1" fmla="*/ 29 h 180"/>
                <a:gd name="T2" fmla="*/ 161 w 227"/>
                <a:gd name="T3" fmla="*/ 0 h 180"/>
                <a:gd name="T4" fmla="*/ 104 w 227"/>
                <a:gd name="T5" fmla="*/ 0 h 180"/>
                <a:gd name="T6" fmla="*/ 85 w 227"/>
                <a:gd name="T7" fmla="*/ 29 h 180"/>
                <a:gd name="T8" fmla="*/ 0 w 227"/>
                <a:gd name="T9" fmla="*/ 29 h 180"/>
                <a:gd name="T10" fmla="*/ 0 w 227"/>
                <a:gd name="T11" fmla="*/ 180 h 180"/>
                <a:gd name="T12" fmla="*/ 227 w 227"/>
                <a:gd name="T13" fmla="*/ 180 h 180"/>
                <a:gd name="T14" fmla="*/ 227 w 227"/>
                <a:gd name="T15" fmla="*/ 29 h 180"/>
                <a:gd name="T16" fmla="*/ 180 w 227"/>
                <a:gd name="T17" fmla="*/ 29 h 180"/>
                <a:gd name="T18" fmla="*/ 218 w 227"/>
                <a:gd name="T19" fmla="*/ 171 h 180"/>
                <a:gd name="T20" fmla="*/ 9 w 227"/>
                <a:gd name="T21" fmla="*/ 171 h 180"/>
                <a:gd name="T22" fmla="*/ 9 w 227"/>
                <a:gd name="T23" fmla="*/ 38 h 180"/>
                <a:gd name="T24" fmla="*/ 85 w 227"/>
                <a:gd name="T25" fmla="*/ 38 h 180"/>
                <a:gd name="T26" fmla="*/ 90 w 227"/>
                <a:gd name="T27" fmla="*/ 38 h 180"/>
                <a:gd name="T28" fmla="*/ 92 w 227"/>
                <a:gd name="T29" fmla="*/ 34 h 180"/>
                <a:gd name="T30" fmla="*/ 109 w 227"/>
                <a:gd name="T31" fmla="*/ 10 h 180"/>
                <a:gd name="T32" fmla="*/ 156 w 227"/>
                <a:gd name="T33" fmla="*/ 10 h 180"/>
                <a:gd name="T34" fmla="*/ 173 w 227"/>
                <a:gd name="T35" fmla="*/ 34 h 180"/>
                <a:gd name="T36" fmla="*/ 175 w 227"/>
                <a:gd name="T37" fmla="*/ 38 h 180"/>
                <a:gd name="T38" fmla="*/ 180 w 227"/>
                <a:gd name="T39" fmla="*/ 38 h 180"/>
                <a:gd name="T40" fmla="*/ 218 w 227"/>
                <a:gd name="T41" fmla="*/ 38 h 180"/>
                <a:gd name="T42" fmla="*/ 218 w 227"/>
                <a:gd name="T43" fmla="*/ 17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7" h="180">
                  <a:moveTo>
                    <a:pt x="180" y="29"/>
                  </a:moveTo>
                  <a:lnTo>
                    <a:pt x="161" y="0"/>
                  </a:lnTo>
                  <a:lnTo>
                    <a:pt x="104" y="0"/>
                  </a:lnTo>
                  <a:lnTo>
                    <a:pt x="85" y="29"/>
                  </a:lnTo>
                  <a:lnTo>
                    <a:pt x="0" y="29"/>
                  </a:lnTo>
                  <a:lnTo>
                    <a:pt x="0" y="180"/>
                  </a:lnTo>
                  <a:lnTo>
                    <a:pt x="227" y="180"/>
                  </a:lnTo>
                  <a:lnTo>
                    <a:pt x="227" y="29"/>
                  </a:lnTo>
                  <a:lnTo>
                    <a:pt x="180" y="29"/>
                  </a:lnTo>
                  <a:close/>
                  <a:moveTo>
                    <a:pt x="218" y="171"/>
                  </a:moveTo>
                  <a:lnTo>
                    <a:pt x="9" y="171"/>
                  </a:lnTo>
                  <a:lnTo>
                    <a:pt x="9" y="38"/>
                  </a:lnTo>
                  <a:lnTo>
                    <a:pt x="85" y="38"/>
                  </a:lnTo>
                  <a:lnTo>
                    <a:pt x="90" y="38"/>
                  </a:lnTo>
                  <a:lnTo>
                    <a:pt x="92" y="34"/>
                  </a:lnTo>
                  <a:lnTo>
                    <a:pt x="109" y="10"/>
                  </a:lnTo>
                  <a:lnTo>
                    <a:pt x="156" y="10"/>
                  </a:lnTo>
                  <a:lnTo>
                    <a:pt x="173" y="34"/>
                  </a:lnTo>
                  <a:lnTo>
                    <a:pt x="175" y="38"/>
                  </a:lnTo>
                  <a:lnTo>
                    <a:pt x="180" y="38"/>
                  </a:lnTo>
                  <a:lnTo>
                    <a:pt x="218" y="38"/>
                  </a:lnTo>
                  <a:lnTo>
                    <a:pt x="218" y="1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41"/>
            <p:cNvSpPr>
              <a:spLocks noEditPoints="1"/>
            </p:cNvSpPr>
            <p:nvPr/>
          </p:nvSpPr>
          <p:spPr bwMode="auto">
            <a:xfrm>
              <a:off x="4351666" y="1231077"/>
              <a:ext cx="204128" cy="204128"/>
            </a:xfrm>
            <a:custGeom>
              <a:avLst/>
              <a:gdLst>
                <a:gd name="T0" fmla="*/ 24 w 48"/>
                <a:gd name="T1" fmla="*/ 0 h 48"/>
                <a:gd name="T2" fmla="*/ 0 w 48"/>
                <a:gd name="T3" fmla="*/ 24 h 48"/>
                <a:gd name="T4" fmla="*/ 24 w 48"/>
                <a:gd name="T5" fmla="*/ 48 h 48"/>
                <a:gd name="T6" fmla="*/ 48 w 48"/>
                <a:gd name="T7" fmla="*/ 24 h 48"/>
                <a:gd name="T8" fmla="*/ 24 w 48"/>
                <a:gd name="T9" fmla="*/ 0 h 48"/>
                <a:gd name="T10" fmla="*/ 24 w 48"/>
                <a:gd name="T11" fmla="*/ 44 h 48"/>
                <a:gd name="T12" fmla="*/ 4 w 48"/>
                <a:gd name="T13" fmla="*/ 24 h 48"/>
                <a:gd name="T14" fmla="*/ 24 w 48"/>
                <a:gd name="T15" fmla="*/ 4 h 48"/>
                <a:gd name="T16" fmla="*/ 44 w 48"/>
                <a:gd name="T17" fmla="*/ 24 h 48"/>
                <a:gd name="T18" fmla="*/ 24 w 48"/>
                <a:gd name="T1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8" y="37"/>
                    <a:pt x="48" y="24"/>
                  </a:cubicBezTo>
                  <a:cubicBezTo>
                    <a:pt x="48" y="11"/>
                    <a:pt x="37" y="0"/>
                    <a:pt x="24" y="0"/>
                  </a:cubicBezTo>
                  <a:close/>
                  <a:moveTo>
                    <a:pt x="24" y="44"/>
                  </a:moveTo>
                  <a:cubicBezTo>
                    <a:pt x="13" y="44"/>
                    <a:pt x="4" y="3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35" y="4"/>
                    <a:pt x="44" y="13"/>
                    <a:pt x="44" y="24"/>
                  </a:cubicBezTo>
                  <a:cubicBezTo>
                    <a:pt x="44" y="35"/>
                    <a:pt x="35" y="44"/>
                    <a:pt x="24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Rectangle 42"/>
            <p:cNvSpPr>
              <a:spLocks noChangeArrowheads="1"/>
            </p:cNvSpPr>
            <p:nvPr/>
          </p:nvSpPr>
          <p:spPr bwMode="auto">
            <a:xfrm>
              <a:off x="4264957" y="1162433"/>
              <a:ext cx="52387" cy="16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5" name="Freeform 43"/>
          <p:cNvSpPr>
            <a:spLocks noEditPoints="1"/>
          </p:cNvSpPr>
          <p:nvPr/>
        </p:nvSpPr>
        <p:spPr bwMode="auto">
          <a:xfrm>
            <a:off x="5072803" y="1613502"/>
            <a:ext cx="290837" cy="410062"/>
          </a:xfrm>
          <a:custGeom>
            <a:avLst/>
            <a:gdLst>
              <a:gd name="T0" fmla="*/ 20 w 68"/>
              <a:gd name="T1" fmla="*/ 12 h 96"/>
              <a:gd name="T2" fmla="*/ 20 w 68"/>
              <a:gd name="T3" fmla="*/ 29 h 96"/>
              <a:gd name="T4" fmla="*/ 20 w 68"/>
              <a:gd name="T5" fmla="*/ 40 h 96"/>
              <a:gd name="T6" fmla="*/ 20 w 68"/>
              <a:gd name="T7" fmla="*/ 72 h 96"/>
              <a:gd name="T8" fmla="*/ 12 w 68"/>
              <a:gd name="T9" fmla="*/ 76 h 96"/>
              <a:gd name="T10" fmla="*/ 11 w 68"/>
              <a:gd name="T11" fmla="*/ 76 h 96"/>
              <a:gd name="T12" fmla="*/ 0 w 68"/>
              <a:gd name="T13" fmla="*/ 86 h 96"/>
              <a:gd name="T14" fmla="*/ 12 w 68"/>
              <a:gd name="T15" fmla="*/ 96 h 96"/>
              <a:gd name="T16" fmla="*/ 24 w 68"/>
              <a:gd name="T17" fmla="*/ 86 h 96"/>
              <a:gd name="T18" fmla="*/ 24 w 68"/>
              <a:gd name="T19" fmla="*/ 86 h 96"/>
              <a:gd name="T20" fmla="*/ 24 w 68"/>
              <a:gd name="T21" fmla="*/ 86 h 96"/>
              <a:gd name="T22" fmla="*/ 24 w 68"/>
              <a:gd name="T23" fmla="*/ 39 h 96"/>
              <a:gd name="T24" fmla="*/ 64 w 68"/>
              <a:gd name="T25" fmla="*/ 29 h 96"/>
              <a:gd name="T26" fmla="*/ 64 w 68"/>
              <a:gd name="T27" fmla="*/ 62 h 96"/>
              <a:gd name="T28" fmla="*/ 56 w 68"/>
              <a:gd name="T29" fmla="*/ 66 h 96"/>
              <a:gd name="T30" fmla="*/ 44 w 68"/>
              <a:gd name="T31" fmla="*/ 76 h 96"/>
              <a:gd name="T32" fmla="*/ 56 w 68"/>
              <a:gd name="T33" fmla="*/ 86 h 96"/>
              <a:gd name="T34" fmla="*/ 68 w 68"/>
              <a:gd name="T35" fmla="*/ 76 h 96"/>
              <a:gd name="T36" fmla="*/ 68 w 68"/>
              <a:gd name="T37" fmla="*/ 76 h 96"/>
              <a:gd name="T38" fmla="*/ 68 w 68"/>
              <a:gd name="T39" fmla="*/ 76 h 96"/>
              <a:gd name="T40" fmla="*/ 68 w 68"/>
              <a:gd name="T41" fmla="*/ 28 h 96"/>
              <a:gd name="T42" fmla="*/ 68 w 68"/>
              <a:gd name="T43" fmla="*/ 19 h 96"/>
              <a:gd name="T44" fmla="*/ 68 w 68"/>
              <a:gd name="T45" fmla="*/ 0 h 96"/>
              <a:gd name="T46" fmla="*/ 20 w 68"/>
              <a:gd name="T47" fmla="*/ 12 h 96"/>
              <a:gd name="T48" fmla="*/ 12 w 68"/>
              <a:gd name="T49" fmla="*/ 92 h 96"/>
              <a:gd name="T50" fmla="*/ 4 w 68"/>
              <a:gd name="T51" fmla="*/ 86 h 96"/>
              <a:gd name="T52" fmla="*/ 12 w 68"/>
              <a:gd name="T53" fmla="*/ 80 h 96"/>
              <a:gd name="T54" fmla="*/ 20 w 68"/>
              <a:gd name="T55" fmla="*/ 86 h 96"/>
              <a:gd name="T56" fmla="*/ 12 w 68"/>
              <a:gd name="T57" fmla="*/ 92 h 96"/>
              <a:gd name="T58" fmla="*/ 56 w 68"/>
              <a:gd name="T59" fmla="*/ 82 h 96"/>
              <a:gd name="T60" fmla="*/ 48 w 68"/>
              <a:gd name="T61" fmla="*/ 76 h 96"/>
              <a:gd name="T62" fmla="*/ 56 w 68"/>
              <a:gd name="T63" fmla="*/ 70 h 96"/>
              <a:gd name="T64" fmla="*/ 64 w 68"/>
              <a:gd name="T65" fmla="*/ 76 h 96"/>
              <a:gd name="T66" fmla="*/ 56 w 68"/>
              <a:gd name="T67" fmla="*/ 82 h 96"/>
              <a:gd name="T68" fmla="*/ 64 w 68"/>
              <a:gd name="T69" fmla="*/ 25 h 96"/>
              <a:gd name="T70" fmla="*/ 24 w 68"/>
              <a:gd name="T71" fmla="*/ 35 h 96"/>
              <a:gd name="T72" fmla="*/ 24 w 68"/>
              <a:gd name="T73" fmla="*/ 29 h 96"/>
              <a:gd name="T74" fmla="*/ 24 w 68"/>
              <a:gd name="T75" fmla="*/ 15 h 96"/>
              <a:gd name="T76" fmla="*/ 64 w 68"/>
              <a:gd name="T77" fmla="*/ 5 h 96"/>
              <a:gd name="T78" fmla="*/ 64 w 68"/>
              <a:gd name="T79" fmla="*/ 19 h 96"/>
              <a:gd name="T80" fmla="*/ 64 w 68"/>
              <a:gd name="T81" fmla="*/ 2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8" h="96">
                <a:moveTo>
                  <a:pt x="20" y="12"/>
                </a:move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34"/>
                  <a:pt x="20" y="40"/>
                </a:cubicBezTo>
                <a:cubicBezTo>
                  <a:pt x="20" y="52"/>
                  <a:pt x="20" y="71"/>
                  <a:pt x="20" y="72"/>
                </a:cubicBezTo>
                <a:cubicBezTo>
                  <a:pt x="20" y="73"/>
                  <a:pt x="19" y="76"/>
                  <a:pt x="12" y="76"/>
                </a:cubicBezTo>
                <a:cubicBezTo>
                  <a:pt x="11" y="76"/>
                  <a:pt x="11" y="76"/>
                  <a:pt x="11" y="76"/>
                </a:cubicBezTo>
                <a:cubicBezTo>
                  <a:pt x="5" y="77"/>
                  <a:pt x="0" y="81"/>
                  <a:pt x="0" y="86"/>
                </a:cubicBezTo>
                <a:cubicBezTo>
                  <a:pt x="0" y="92"/>
                  <a:pt x="5" y="96"/>
                  <a:pt x="12" y="96"/>
                </a:cubicBezTo>
                <a:cubicBezTo>
                  <a:pt x="19" y="96"/>
                  <a:pt x="24" y="92"/>
                  <a:pt x="24" y="86"/>
                </a:cubicBezTo>
                <a:cubicBezTo>
                  <a:pt x="24" y="86"/>
                  <a:pt x="24" y="86"/>
                  <a:pt x="24" y="86"/>
                </a:cubicBezTo>
                <a:cubicBezTo>
                  <a:pt x="24" y="86"/>
                  <a:pt x="24" y="86"/>
                  <a:pt x="24" y="86"/>
                </a:cubicBezTo>
                <a:cubicBezTo>
                  <a:pt x="24" y="39"/>
                  <a:pt x="24" y="39"/>
                  <a:pt x="24" y="3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41"/>
                  <a:pt x="64" y="61"/>
                  <a:pt x="64" y="62"/>
                </a:cubicBezTo>
                <a:cubicBezTo>
                  <a:pt x="64" y="63"/>
                  <a:pt x="63" y="66"/>
                  <a:pt x="56" y="66"/>
                </a:cubicBezTo>
                <a:cubicBezTo>
                  <a:pt x="49" y="66"/>
                  <a:pt x="44" y="70"/>
                  <a:pt x="44" y="76"/>
                </a:cubicBezTo>
                <a:cubicBezTo>
                  <a:pt x="44" y="82"/>
                  <a:pt x="49" y="86"/>
                  <a:pt x="56" y="86"/>
                </a:cubicBezTo>
                <a:cubicBezTo>
                  <a:pt x="63" y="86"/>
                  <a:pt x="68" y="82"/>
                  <a:pt x="68" y="76"/>
                </a:cubicBezTo>
                <a:cubicBezTo>
                  <a:pt x="68" y="76"/>
                  <a:pt x="68" y="76"/>
                  <a:pt x="68" y="76"/>
                </a:cubicBezTo>
                <a:cubicBezTo>
                  <a:pt x="68" y="76"/>
                  <a:pt x="68" y="76"/>
                  <a:pt x="68" y="76"/>
                </a:cubicBezTo>
                <a:cubicBezTo>
                  <a:pt x="68" y="28"/>
                  <a:pt x="68" y="28"/>
                  <a:pt x="68" y="28"/>
                </a:cubicBezTo>
                <a:cubicBezTo>
                  <a:pt x="68" y="19"/>
                  <a:pt x="68" y="19"/>
                  <a:pt x="68" y="19"/>
                </a:cubicBezTo>
                <a:cubicBezTo>
                  <a:pt x="68" y="0"/>
                  <a:pt x="68" y="0"/>
                  <a:pt x="68" y="0"/>
                </a:cubicBezTo>
                <a:lnTo>
                  <a:pt x="20" y="12"/>
                </a:lnTo>
                <a:close/>
                <a:moveTo>
                  <a:pt x="12" y="92"/>
                </a:moveTo>
                <a:cubicBezTo>
                  <a:pt x="8" y="92"/>
                  <a:pt x="4" y="89"/>
                  <a:pt x="4" y="86"/>
                </a:cubicBezTo>
                <a:cubicBezTo>
                  <a:pt x="4" y="83"/>
                  <a:pt x="8" y="80"/>
                  <a:pt x="12" y="80"/>
                </a:cubicBezTo>
                <a:cubicBezTo>
                  <a:pt x="16" y="80"/>
                  <a:pt x="20" y="83"/>
                  <a:pt x="20" y="86"/>
                </a:cubicBezTo>
                <a:cubicBezTo>
                  <a:pt x="20" y="89"/>
                  <a:pt x="16" y="92"/>
                  <a:pt x="12" y="92"/>
                </a:cubicBezTo>
                <a:close/>
                <a:moveTo>
                  <a:pt x="56" y="82"/>
                </a:moveTo>
                <a:cubicBezTo>
                  <a:pt x="52" y="82"/>
                  <a:pt x="48" y="79"/>
                  <a:pt x="48" y="76"/>
                </a:cubicBezTo>
                <a:cubicBezTo>
                  <a:pt x="48" y="73"/>
                  <a:pt x="52" y="70"/>
                  <a:pt x="56" y="70"/>
                </a:cubicBezTo>
                <a:cubicBezTo>
                  <a:pt x="60" y="70"/>
                  <a:pt x="64" y="73"/>
                  <a:pt x="64" y="76"/>
                </a:cubicBezTo>
                <a:cubicBezTo>
                  <a:pt x="64" y="79"/>
                  <a:pt x="60" y="82"/>
                  <a:pt x="56" y="82"/>
                </a:cubicBezTo>
                <a:close/>
                <a:moveTo>
                  <a:pt x="64" y="25"/>
                </a:moveTo>
                <a:cubicBezTo>
                  <a:pt x="24" y="35"/>
                  <a:pt x="24" y="35"/>
                  <a:pt x="24" y="35"/>
                </a:cubicBezTo>
                <a:cubicBezTo>
                  <a:pt x="24" y="29"/>
                  <a:pt x="24" y="29"/>
                  <a:pt x="24" y="29"/>
                </a:cubicBezTo>
                <a:cubicBezTo>
                  <a:pt x="24" y="15"/>
                  <a:pt x="24" y="15"/>
                  <a:pt x="24" y="15"/>
                </a:cubicBezTo>
                <a:cubicBezTo>
                  <a:pt x="64" y="5"/>
                  <a:pt x="64" y="5"/>
                  <a:pt x="64" y="5"/>
                </a:cubicBezTo>
                <a:cubicBezTo>
                  <a:pt x="64" y="19"/>
                  <a:pt x="64" y="19"/>
                  <a:pt x="64" y="19"/>
                </a:cubicBezTo>
                <a:cubicBezTo>
                  <a:pt x="64" y="19"/>
                  <a:pt x="64" y="22"/>
                  <a:pt x="64" y="25"/>
                </a:cubicBezTo>
                <a:close/>
              </a:path>
            </a:pathLst>
          </a:custGeom>
          <a:solidFill>
            <a:srgbClr val="63504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5815098" y="1682147"/>
            <a:ext cx="410061" cy="272772"/>
            <a:chOff x="5856428" y="1162433"/>
            <a:chExt cx="410061" cy="272772"/>
          </a:xfrm>
          <a:solidFill>
            <a:srgbClr val="635042"/>
          </a:solidFill>
        </p:grpSpPr>
        <p:sp>
          <p:nvSpPr>
            <p:cNvPr id="37" name="Freeform 44"/>
            <p:cNvSpPr>
              <a:spLocks noEditPoints="1"/>
            </p:cNvSpPr>
            <p:nvPr/>
          </p:nvSpPr>
          <p:spPr bwMode="auto">
            <a:xfrm>
              <a:off x="5856428" y="1162433"/>
              <a:ext cx="307094" cy="272772"/>
            </a:xfrm>
            <a:custGeom>
              <a:avLst/>
              <a:gdLst>
                <a:gd name="T0" fmla="*/ 0 w 170"/>
                <a:gd name="T1" fmla="*/ 151 h 151"/>
                <a:gd name="T2" fmla="*/ 170 w 170"/>
                <a:gd name="T3" fmla="*/ 151 h 151"/>
                <a:gd name="T4" fmla="*/ 170 w 170"/>
                <a:gd name="T5" fmla="*/ 0 h 151"/>
                <a:gd name="T6" fmla="*/ 0 w 170"/>
                <a:gd name="T7" fmla="*/ 0 h 151"/>
                <a:gd name="T8" fmla="*/ 0 w 170"/>
                <a:gd name="T9" fmla="*/ 151 h 151"/>
                <a:gd name="T10" fmla="*/ 9 w 170"/>
                <a:gd name="T11" fmla="*/ 9 h 151"/>
                <a:gd name="T12" fmla="*/ 161 w 170"/>
                <a:gd name="T13" fmla="*/ 9 h 151"/>
                <a:gd name="T14" fmla="*/ 161 w 170"/>
                <a:gd name="T15" fmla="*/ 142 h 151"/>
                <a:gd name="T16" fmla="*/ 9 w 170"/>
                <a:gd name="T17" fmla="*/ 142 h 151"/>
                <a:gd name="T18" fmla="*/ 9 w 170"/>
                <a:gd name="T19" fmla="*/ 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51">
                  <a:moveTo>
                    <a:pt x="0" y="151"/>
                  </a:moveTo>
                  <a:lnTo>
                    <a:pt x="170" y="151"/>
                  </a:lnTo>
                  <a:lnTo>
                    <a:pt x="170" y="0"/>
                  </a:lnTo>
                  <a:lnTo>
                    <a:pt x="0" y="0"/>
                  </a:lnTo>
                  <a:lnTo>
                    <a:pt x="0" y="151"/>
                  </a:lnTo>
                  <a:close/>
                  <a:moveTo>
                    <a:pt x="9" y="9"/>
                  </a:moveTo>
                  <a:lnTo>
                    <a:pt x="161" y="9"/>
                  </a:lnTo>
                  <a:lnTo>
                    <a:pt x="161" y="142"/>
                  </a:lnTo>
                  <a:lnTo>
                    <a:pt x="9" y="142"/>
                  </a:lnTo>
                  <a:lnTo>
                    <a:pt x="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45"/>
            <p:cNvSpPr>
              <a:spLocks noEditPoints="1"/>
            </p:cNvSpPr>
            <p:nvPr/>
          </p:nvSpPr>
          <p:spPr bwMode="auto">
            <a:xfrm>
              <a:off x="6197844" y="1196755"/>
              <a:ext cx="68645" cy="204128"/>
            </a:xfrm>
            <a:custGeom>
              <a:avLst/>
              <a:gdLst>
                <a:gd name="T0" fmla="*/ 0 w 38"/>
                <a:gd name="T1" fmla="*/ 38 h 113"/>
                <a:gd name="T2" fmla="*/ 0 w 38"/>
                <a:gd name="T3" fmla="*/ 75 h 113"/>
                <a:gd name="T4" fmla="*/ 38 w 38"/>
                <a:gd name="T5" fmla="*/ 113 h 113"/>
                <a:gd name="T6" fmla="*/ 38 w 38"/>
                <a:gd name="T7" fmla="*/ 0 h 113"/>
                <a:gd name="T8" fmla="*/ 0 w 38"/>
                <a:gd name="T9" fmla="*/ 38 h 113"/>
                <a:gd name="T10" fmla="*/ 29 w 38"/>
                <a:gd name="T11" fmla="*/ 90 h 113"/>
                <a:gd name="T12" fmla="*/ 10 w 38"/>
                <a:gd name="T13" fmla="*/ 71 h 113"/>
                <a:gd name="T14" fmla="*/ 10 w 38"/>
                <a:gd name="T15" fmla="*/ 42 h 113"/>
                <a:gd name="T16" fmla="*/ 29 w 38"/>
                <a:gd name="T17" fmla="*/ 23 h 113"/>
                <a:gd name="T18" fmla="*/ 29 w 38"/>
                <a:gd name="T19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13">
                  <a:moveTo>
                    <a:pt x="0" y="38"/>
                  </a:moveTo>
                  <a:lnTo>
                    <a:pt x="0" y="75"/>
                  </a:lnTo>
                  <a:lnTo>
                    <a:pt x="38" y="113"/>
                  </a:lnTo>
                  <a:lnTo>
                    <a:pt x="38" y="0"/>
                  </a:lnTo>
                  <a:lnTo>
                    <a:pt x="0" y="38"/>
                  </a:lnTo>
                  <a:close/>
                  <a:moveTo>
                    <a:pt x="29" y="90"/>
                  </a:moveTo>
                  <a:lnTo>
                    <a:pt x="10" y="71"/>
                  </a:lnTo>
                  <a:lnTo>
                    <a:pt x="10" y="42"/>
                  </a:lnTo>
                  <a:lnTo>
                    <a:pt x="29" y="23"/>
                  </a:lnTo>
                  <a:lnTo>
                    <a:pt x="29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46"/>
            <p:cNvSpPr>
              <a:spLocks noChangeArrowheads="1"/>
            </p:cNvSpPr>
            <p:nvPr/>
          </p:nvSpPr>
          <p:spPr bwMode="auto">
            <a:xfrm>
              <a:off x="5890750" y="1196755"/>
              <a:ext cx="34323" cy="686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0" name="Freeform 47"/>
          <p:cNvSpPr>
            <a:spLocks noEditPoints="1"/>
          </p:cNvSpPr>
          <p:nvPr/>
        </p:nvSpPr>
        <p:spPr bwMode="auto">
          <a:xfrm>
            <a:off x="6676617" y="1682147"/>
            <a:ext cx="411868" cy="272772"/>
          </a:xfrm>
          <a:custGeom>
            <a:avLst/>
            <a:gdLst>
              <a:gd name="T0" fmla="*/ 0 w 228"/>
              <a:gd name="T1" fmla="*/ 0 h 151"/>
              <a:gd name="T2" fmla="*/ 0 w 228"/>
              <a:gd name="T3" fmla="*/ 151 h 151"/>
              <a:gd name="T4" fmla="*/ 228 w 228"/>
              <a:gd name="T5" fmla="*/ 151 h 151"/>
              <a:gd name="T6" fmla="*/ 228 w 228"/>
              <a:gd name="T7" fmla="*/ 0 h 151"/>
              <a:gd name="T8" fmla="*/ 0 w 228"/>
              <a:gd name="T9" fmla="*/ 0 h 151"/>
              <a:gd name="T10" fmla="*/ 211 w 228"/>
              <a:gd name="T11" fmla="*/ 9 h 151"/>
              <a:gd name="T12" fmla="*/ 114 w 228"/>
              <a:gd name="T13" fmla="*/ 80 h 151"/>
              <a:gd name="T14" fmla="*/ 17 w 228"/>
              <a:gd name="T15" fmla="*/ 9 h 151"/>
              <a:gd name="T16" fmla="*/ 211 w 228"/>
              <a:gd name="T17" fmla="*/ 9 h 151"/>
              <a:gd name="T18" fmla="*/ 10 w 228"/>
              <a:gd name="T19" fmla="*/ 142 h 151"/>
              <a:gd name="T20" fmla="*/ 10 w 228"/>
              <a:gd name="T21" fmla="*/ 14 h 151"/>
              <a:gd name="T22" fmla="*/ 114 w 228"/>
              <a:gd name="T23" fmla="*/ 90 h 151"/>
              <a:gd name="T24" fmla="*/ 218 w 228"/>
              <a:gd name="T25" fmla="*/ 14 h 151"/>
              <a:gd name="T26" fmla="*/ 218 w 228"/>
              <a:gd name="T27" fmla="*/ 142 h 151"/>
              <a:gd name="T28" fmla="*/ 10 w 228"/>
              <a:gd name="T29" fmla="*/ 142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28" h="151">
                <a:moveTo>
                  <a:pt x="0" y="0"/>
                </a:moveTo>
                <a:lnTo>
                  <a:pt x="0" y="151"/>
                </a:lnTo>
                <a:lnTo>
                  <a:pt x="228" y="151"/>
                </a:lnTo>
                <a:lnTo>
                  <a:pt x="228" y="0"/>
                </a:lnTo>
                <a:lnTo>
                  <a:pt x="0" y="0"/>
                </a:lnTo>
                <a:close/>
                <a:moveTo>
                  <a:pt x="211" y="9"/>
                </a:moveTo>
                <a:lnTo>
                  <a:pt x="114" y="80"/>
                </a:lnTo>
                <a:lnTo>
                  <a:pt x="17" y="9"/>
                </a:lnTo>
                <a:lnTo>
                  <a:pt x="211" y="9"/>
                </a:lnTo>
                <a:close/>
                <a:moveTo>
                  <a:pt x="10" y="142"/>
                </a:moveTo>
                <a:lnTo>
                  <a:pt x="10" y="14"/>
                </a:lnTo>
                <a:lnTo>
                  <a:pt x="114" y="90"/>
                </a:lnTo>
                <a:lnTo>
                  <a:pt x="218" y="14"/>
                </a:lnTo>
                <a:lnTo>
                  <a:pt x="218" y="142"/>
                </a:lnTo>
                <a:lnTo>
                  <a:pt x="10" y="142"/>
                </a:lnTo>
                <a:close/>
              </a:path>
            </a:pathLst>
          </a:custGeom>
          <a:solidFill>
            <a:srgbClr val="63504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48"/>
          <p:cNvSpPr>
            <a:spLocks noEditPoints="1"/>
          </p:cNvSpPr>
          <p:nvPr/>
        </p:nvSpPr>
        <p:spPr bwMode="auto">
          <a:xfrm>
            <a:off x="4363023" y="2485108"/>
            <a:ext cx="377546" cy="307094"/>
          </a:xfrm>
          <a:custGeom>
            <a:avLst/>
            <a:gdLst>
              <a:gd name="T0" fmla="*/ 209 w 209"/>
              <a:gd name="T1" fmla="*/ 57 h 170"/>
              <a:gd name="T2" fmla="*/ 209 w 209"/>
              <a:gd name="T3" fmla="*/ 19 h 170"/>
              <a:gd name="T4" fmla="*/ 105 w 209"/>
              <a:gd name="T5" fmla="*/ 19 h 170"/>
              <a:gd name="T6" fmla="*/ 86 w 209"/>
              <a:gd name="T7" fmla="*/ 0 h 170"/>
              <a:gd name="T8" fmla="*/ 0 w 209"/>
              <a:gd name="T9" fmla="*/ 0 h 170"/>
              <a:gd name="T10" fmla="*/ 0 w 209"/>
              <a:gd name="T11" fmla="*/ 29 h 170"/>
              <a:gd name="T12" fmla="*/ 0 w 209"/>
              <a:gd name="T13" fmla="*/ 29 h 170"/>
              <a:gd name="T14" fmla="*/ 0 w 209"/>
              <a:gd name="T15" fmla="*/ 57 h 170"/>
              <a:gd name="T16" fmla="*/ 0 w 209"/>
              <a:gd name="T17" fmla="*/ 57 h 170"/>
              <a:gd name="T18" fmla="*/ 0 w 209"/>
              <a:gd name="T19" fmla="*/ 170 h 170"/>
              <a:gd name="T20" fmla="*/ 209 w 209"/>
              <a:gd name="T21" fmla="*/ 170 h 170"/>
              <a:gd name="T22" fmla="*/ 209 w 209"/>
              <a:gd name="T23" fmla="*/ 57 h 170"/>
              <a:gd name="T24" fmla="*/ 209 w 209"/>
              <a:gd name="T25" fmla="*/ 57 h 170"/>
              <a:gd name="T26" fmla="*/ 10 w 209"/>
              <a:gd name="T27" fmla="*/ 19 h 170"/>
              <a:gd name="T28" fmla="*/ 10 w 209"/>
              <a:gd name="T29" fmla="*/ 10 h 170"/>
              <a:gd name="T30" fmla="*/ 81 w 209"/>
              <a:gd name="T31" fmla="*/ 10 h 170"/>
              <a:gd name="T32" fmla="*/ 97 w 209"/>
              <a:gd name="T33" fmla="*/ 26 h 170"/>
              <a:gd name="T34" fmla="*/ 100 w 209"/>
              <a:gd name="T35" fmla="*/ 29 h 170"/>
              <a:gd name="T36" fmla="*/ 105 w 209"/>
              <a:gd name="T37" fmla="*/ 29 h 170"/>
              <a:gd name="T38" fmla="*/ 199 w 209"/>
              <a:gd name="T39" fmla="*/ 29 h 170"/>
              <a:gd name="T40" fmla="*/ 199 w 209"/>
              <a:gd name="T41" fmla="*/ 57 h 170"/>
              <a:gd name="T42" fmla="*/ 10 w 209"/>
              <a:gd name="T43" fmla="*/ 57 h 170"/>
              <a:gd name="T44" fmla="*/ 10 w 209"/>
              <a:gd name="T45" fmla="*/ 29 h 170"/>
              <a:gd name="T46" fmla="*/ 10 w 209"/>
              <a:gd name="T47" fmla="*/ 19 h 170"/>
              <a:gd name="T48" fmla="*/ 199 w 209"/>
              <a:gd name="T49" fmla="*/ 161 h 170"/>
              <a:gd name="T50" fmla="*/ 10 w 209"/>
              <a:gd name="T51" fmla="*/ 161 h 170"/>
              <a:gd name="T52" fmla="*/ 10 w 209"/>
              <a:gd name="T53" fmla="*/ 66 h 170"/>
              <a:gd name="T54" fmla="*/ 199 w 209"/>
              <a:gd name="T55" fmla="*/ 66 h 170"/>
              <a:gd name="T56" fmla="*/ 199 w 209"/>
              <a:gd name="T57" fmla="*/ 161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09" h="170">
                <a:moveTo>
                  <a:pt x="209" y="57"/>
                </a:moveTo>
                <a:lnTo>
                  <a:pt x="209" y="19"/>
                </a:lnTo>
                <a:lnTo>
                  <a:pt x="105" y="19"/>
                </a:lnTo>
                <a:lnTo>
                  <a:pt x="86" y="0"/>
                </a:lnTo>
                <a:lnTo>
                  <a:pt x="0" y="0"/>
                </a:lnTo>
                <a:lnTo>
                  <a:pt x="0" y="29"/>
                </a:lnTo>
                <a:lnTo>
                  <a:pt x="0" y="29"/>
                </a:lnTo>
                <a:lnTo>
                  <a:pt x="0" y="57"/>
                </a:lnTo>
                <a:lnTo>
                  <a:pt x="0" y="57"/>
                </a:lnTo>
                <a:lnTo>
                  <a:pt x="0" y="170"/>
                </a:lnTo>
                <a:lnTo>
                  <a:pt x="209" y="170"/>
                </a:lnTo>
                <a:lnTo>
                  <a:pt x="209" y="57"/>
                </a:lnTo>
                <a:lnTo>
                  <a:pt x="209" y="57"/>
                </a:lnTo>
                <a:close/>
                <a:moveTo>
                  <a:pt x="10" y="19"/>
                </a:moveTo>
                <a:lnTo>
                  <a:pt x="10" y="10"/>
                </a:lnTo>
                <a:lnTo>
                  <a:pt x="81" y="10"/>
                </a:lnTo>
                <a:lnTo>
                  <a:pt x="97" y="26"/>
                </a:lnTo>
                <a:lnTo>
                  <a:pt x="100" y="29"/>
                </a:lnTo>
                <a:lnTo>
                  <a:pt x="105" y="29"/>
                </a:lnTo>
                <a:lnTo>
                  <a:pt x="199" y="29"/>
                </a:lnTo>
                <a:lnTo>
                  <a:pt x="199" y="57"/>
                </a:lnTo>
                <a:lnTo>
                  <a:pt x="10" y="57"/>
                </a:lnTo>
                <a:lnTo>
                  <a:pt x="10" y="29"/>
                </a:lnTo>
                <a:lnTo>
                  <a:pt x="10" y="19"/>
                </a:lnTo>
                <a:close/>
                <a:moveTo>
                  <a:pt x="199" y="161"/>
                </a:moveTo>
                <a:lnTo>
                  <a:pt x="10" y="161"/>
                </a:lnTo>
                <a:lnTo>
                  <a:pt x="10" y="66"/>
                </a:lnTo>
                <a:lnTo>
                  <a:pt x="199" y="66"/>
                </a:lnTo>
                <a:lnTo>
                  <a:pt x="199" y="161"/>
                </a:lnTo>
                <a:close/>
              </a:path>
            </a:pathLst>
          </a:custGeom>
          <a:solidFill>
            <a:srgbClr val="63504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49"/>
          <p:cNvSpPr>
            <a:spLocks noEditPoints="1"/>
          </p:cNvSpPr>
          <p:nvPr/>
        </p:nvSpPr>
        <p:spPr bwMode="auto">
          <a:xfrm>
            <a:off x="983784" y="2467947"/>
            <a:ext cx="377546" cy="341417"/>
          </a:xfrm>
          <a:custGeom>
            <a:avLst/>
            <a:gdLst>
              <a:gd name="T0" fmla="*/ 209 w 209"/>
              <a:gd name="T1" fmla="*/ 133 h 189"/>
              <a:gd name="T2" fmla="*/ 209 w 209"/>
              <a:gd name="T3" fmla="*/ 0 h 189"/>
              <a:gd name="T4" fmla="*/ 0 w 209"/>
              <a:gd name="T5" fmla="*/ 0 h 189"/>
              <a:gd name="T6" fmla="*/ 0 w 209"/>
              <a:gd name="T7" fmla="*/ 133 h 189"/>
              <a:gd name="T8" fmla="*/ 100 w 209"/>
              <a:gd name="T9" fmla="*/ 133 h 189"/>
              <a:gd name="T10" fmla="*/ 100 w 209"/>
              <a:gd name="T11" fmla="*/ 180 h 189"/>
              <a:gd name="T12" fmla="*/ 71 w 209"/>
              <a:gd name="T13" fmla="*/ 180 h 189"/>
              <a:gd name="T14" fmla="*/ 62 w 209"/>
              <a:gd name="T15" fmla="*/ 189 h 189"/>
              <a:gd name="T16" fmla="*/ 100 w 209"/>
              <a:gd name="T17" fmla="*/ 189 h 189"/>
              <a:gd name="T18" fmla="*/ 109 w 209"/>
              <a:gd name="T19" fmla="*/ 189 h 189"/>
              <a:gd name="T20" fmla="*/ 147 w 209"/>
              <a:gd name="T21" fmla="*/ 189 h 189"/>
              <a:gd name="T22" fmla="*/ 138 w 209"/>
              <a:gd name="T23" fmla="*/ 180 h 189"/>
              <a:gd name="T24" fmla="*/ 109 w 209"/>
              <a:gd name="T25" fmla="*/ 180 h 189"/>
              <a:gd name="T26" fmla="*/ 109 w 209"/>
              <a:gd name="T27" fmla="*/ 133 h 189"/>
              <a:gd name="T28" fmla="*/ 209 w 209"/>
              <a:gd name="T29" fmla="*/ 133 h 189"/>
              <a:gd name="T30" fmla="*/ 10 w 209"/>
              <a:gd name="T31" fmla="*/ 123 h 189"/>
              <a:gd name="T32" fmla="*/ 10 w 209"/>
              <a:gd name="T33" fmla="*/ 10 h 189"/>
              <a:gd name="T34" fmla="*/ 199 w 209"/>
              <a:gd name="T35" fmla="*/ 10 h 189"/>
              <a:gd name="T36" fmla="*/ 199 w 209"/>
              <a:gd name="T37" fmla="*/ 123 h 189"/>
              <a:gd name="T38" fmla="*/ 109 w 209"/>
              <a:gd name="T39" fmla="*/ 123 h 189"/>
              <a:gd name="T40" fmla="*/ 100 w 209"/>
              <a:gd name="T41" fmla="*/ 123 h 189"/>
              <a:gd name="T42" fmla="*/ 10 w 209"/>
              <a:gd name="T43" fmla="*/ 123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9" h="189">
                <a:moveTo>
                  <a:pt x="209" y="133"/>
                </a:moveTo>
                <a:lnTo>
                  <a:pt x="209" y="0"/>
                </a:lnTo>
                <a:lnTo>
                  <a:pt x="0" y="0"/>
                </a:lnTo>
                <a:lnTo>
                  <a:pt x="0" y="133"/>
                </a:lnTo>
                <a:lnTo>
                  <a:pt x="100" y="133"/>
                </a:lnTo>
                <a:lnTo>
                  <a:pt x="100" y="180"/>
                </a:lnTo>
                <a:lnTo>
                  <a:pt x="71" y="180"/>
                </a:lnTo>
                <a:lnTo>
                  <a:pt x="62" y="189"/>
                </a:lnTo>
                <a:lnTo>
                  <a:pt x="100" y="189"/>
                </a:lnTo>
                <a:lnTo>
                  <a:pt x="109" y="189"/>
                </a:lnTo>
                <a:lnTo>
                  <a:pt x="147" y="189"/>
                </a:lnTo>
                <a:lnTo>
                  <a:pt x="138" y="180"/>
                </a:lnTo>
                <a:lnTo>
                  <a:pt x="109" y="180"/>
                </a:lnTo>
                <a:lnTo>
                  <a:pt x="109" y="133"/>
                </a:lnTo>
                <a:lnTo>
                  <a:pt x="209" y="133"/>
                </a:lnTo>
                <a:close/>
                <a:moveTo>
                  <a:pt x="10" y="123"/>
                </a:moveTo>
                <a:lnTo>
                  <a:pt x="10" y="10"/>
                </a:lnTo>
                <a:lnTo>
                  <a:pt x="199" y="10"/>
                </a:lnTo>
                <a:lnTo>
                  <a:pt x="199" y="123"/>
                </a:lnTo>
                <a:lnTo>
                  <a:pt x="109" y="123"/>
                </a:lnTo>
                <a:lnTo>
                  <a:pt x="100" y="123"/>
                </a:lnTo>
                <a:lnTo>
                  <a:pt x="10" y="123"/>
                </a:lnTo>
                <a:close/>
              </a:path>
            </a:pathLst>
          </a:custGeom>
          <a:solidFill>
            <a:srgbClr val="63504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3" name="组合 42"/>
          <p:cNvGrpSpPr/>
          <p:nvPr/>
        </p:nvGrpSpPr>
        <p:grpSpPr>
          <a:xfrm>
            <a:off x="1823175" y="2467947"/>
            <a:ext cx="375739" cy="341417"/>
            <a:chOff x="1768462" y="1948233"/>
            <a:chExt cx="375739" cy="341417"/>
          </a:xfrm>
          <a:solidFill>
            <a:srgbClr val="635042"/>
          </a:solidFill>
        </p:grpSpPr>
        <p:sp>
          <p:nvSpPr>
            <p:cNvPr id="44" name="Freeform 50"/>
            <p:cNvSpPr>
              <a:spLocks noEditPoints="1"/>
            </p:cNvSpPr>
            <p:nvPr/>
          </p:nvSpPr>
          <p:spPr bwMode="auto">
            <a:xfrm>
              <a:off x="1768462" y="1948233"/>
              <a:ext cx="375739" cy="341417"/>
            </a:xfrm>
            <a:custGeom>
              <a:avLst/>
              <a:gdLst>
                <a:gd name="T0" fmla="*/ 208 w 208"/>
                <a:gd name="T1" fmla="*/ 133 h 189"/>
                <a:gd name="T2" fmla="*/ 208 w 208"/>
                <a:gd name="T3" fmla="*/ 0 h 189"/>
                <a:gd name="T4" fmla="*/ 0 w 208"/>
                <a:gd name="T5" fmla="*/ 0 h 189"/>
                <a:gd name="T6" fmla="*/ 0 w 208"/>
                <a:gd name="T7" fmla="*/ 133 h 189"/>
                <a:gd name="T8" fmla="*/ 99 w 208"/>
                <a:gd name="T9" fmla="*/ 133 h 189"/>
                <a:gd name="T10" fmla="*/ 99 w 208"/>
                <a:gd name="T11" fmla="*/ 180 h 189"/>
                <a:gd name="T12" fmla="*/ 71 w 208"/>
                <a:gd name="T13" fmla="*/ 180 h 189"/>
                <a:gd name="T14" fmla="*/ 61 w 208"/>
                <a:gd name="T15" fmla="*/ 189 h 189"/>
                <a:gd name="T16" fmla="*/ 99 w 208"/>
                <a:gd name="T17" fmla="*/ 189 h 189"/>
                <a:gd name="T18" fmla="*/ 109 w 208"/>
                <a:gd name="T19" fmla="*/ 189 h 189"/>
                <a:gd name="T20" fmla="*/ 147 w 208"/>
                <a:gd name="T21" fmla="*/ 189 h 189"/>
                <a:gd name="T22" fmla="*/ 137 w 208"/>
                <a:gd name="T23" fmla="*/ 180 h 189"/>
                <a:gd name="T24" fmla="*/ 109 w 208"/>
                <a:gd name="T25" fmla="*/ 180 h 189"/>
                <a:gd name="T26" fmla="*/ 109 w 208"/>
                <a:gd name="T27" fmla="*/ 133 h 189"/>
                <a:gd name="T28" fmla="*/ 208 w 208"/>
                <a:gd name="T29" fmla="*/ 133 h 189"/>
                <a:gd name="T30" fmla="*/ 9 w 208"/>
                <a:gd name="T31" fmla="*/ 123 h 189"/>
                <a:gd name="T32" fmla="*/ 9 w 208"/>
                <a:gd name="T33" fmla="*/ 10 h 189"/>
                <a:gd name="T34" fmla="*/ 199 w 208"/>
                <a:gd name="T35" fmla="*/ 10 h 189"/>
                <a:gd name="T36" fmla="*/ 199 w 208"/>
                <a:gd name="T37" fmla="*/ 123 h 189"/>
                <a:gd name="T38" fmla="*/ 109 w 208"/>
                <a:gd name="T39" fmla="*/ 123 h 189"/>
                <a:gd name="T40" fmla="*/ 99 w 208"/>
                <a:gd name="T41" fmla="*/ 123 h 189"/>
                <a:gd name="T42" fmla="*/ 9 w 208"/>
                <a:gd name="T43" fmla="*/ 12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8" h="189">
                  <a:moveTo>
                    <a:pt x="208" y="133"/>
                  </a:moveTo>
                  <a:lnTo>
                    <a:pt x="208" y="0"/>
                  </a:lnTo>
                  <a:lnTo>
                    <a:pt x="0" y="0"/>
                  </a:lnTo>
                  <a:lnTo>
                    <a:pt x="0" y="133"/>
                  </a:lnTo>
                  <a:lnTo>
                    <a:pt x="99" y="133"/>
                  </a:lnTo>
                  <a:lnTo>
                    <a:pt x="99" y="180"/>
                  </a:lnTo>
                  <a:lnTo>
                    <a:pt x="71" y="180"/>
                  </a:lnTo>
                  <a:lnTo>
                    <a:pt x="61" y="189"/>
                  </a:lnTo>
                  <a:lnTo>
                    <a:pt x="99" y="189"/>
                  </a:lnTo>
                  <a:lnTo>
                    <a:pt x="109" y="189"/>
                  </a:lnTo>
                  <a:lnTo>
                    <a:pt x="147" y="189"/>
                  </a:lnTo>
                  <a:lnTo>
                    <a:pt x="137" y="180"/>
                  </a:lnTo>
                  <a:lnTo>
                    <a:pt x="109" y="180"/>
                  </a:lnTo>
                  <a:lnTo>
                    <a:pt x="109" y="133"/>
                  </a:lnTo>
                  <a:lnTo>
                    <a:pt x="208" y="133"/>
                  </a:lnTo>
                  <a:close/>
                  <a:moveTo>
                    <a:pt x="9" y="123"/>
                  </a:moveTo>
                  <a:lnTo>
                    <a:pt x="9" y="10"/>
                  </a:lnTo>
                  <a:lnTo>
                    <a:pt x="199" y="10"/>
                  </a:lnTo>
                  <a:lnTo>
                    <a:pt x="199" y="123"/>
                  </a:lnTo>
                  <a:lnTo>
                    <a:pt x="109" y="123"/>
                  </a:lnTo>
                  <a:lnTo>
                    <a:pt x="99" y="123"/>
                  </a:lnTo>
                  <a:lnTo>
                    <a:pt x="9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Rectangle 51"/>
            <p:cNvSpPr>
              <a:spLocks noChangeArrowheads="1"/>
            </p:cNvSpPr>
            <p:nvPr/>
          </p:nvSpPr>
          <p:spPr bwMode="auto">
            <a:xfrm>
              <a:off x="1871429" y="2016878"/>
              <a:ext cx="34323" cy="13728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Rectangle 52"/>
            <p:cNvSpPr>
              <a:spLocks noChangeArrowheads="1"/>
            </p:cNvSpPr>
            <p:nvPr/>
          </p:nvSpPr>
          <p:spPr bwMode="auto">
            <a:xfrm>
              <a:off x="1940074" y="2085522"/>
              <a:ext cx="34323" cy="686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Rectangle 53"/>
            <p:cNvSpPr>
              <a:spLocks noChangeArrowheads="1"/>
            </p:cNvSpPr>
            <p:nvPr/>
          </p:nvSpPr>
          <p:spPr bwMode="auto">
            <a:xfrm>
              <a:off x="2008718" y="2051199"/>
              <a:ext cx="32516" cy="1029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660759" y="2467947"/>
            <a:ext cx="384771" cy="341417"/>
            <a:chOff x="2588584" y="1948233"/>
            <a:chExt cx="384771" cy="341417"/>
          </a:xfrm>
          <a:solidFill>
            <a:srgbClr val="635042"/>
          </a:solidFill>
        </p:grpSpPr>
        <p:sp>
          <p:nvSpPr>
            <p:cNvPr id="49" name="Freeform 54"/>
            <p:cNvSpPr/>
            <p:nvPr/>
          </p:nvSpPr>
          <p:spPr bwMode="auto">
            <a:xfrm>
              <a:off x="2879421" y="2042168"/>
              <a:ext cx="43354" cy="153548"/>
            </a:xfrm>
            <a:custGeom>
              <a:avLst/>
              <a:gdLst>
                <a:gd name="T0" fmla="*/ 2 w 10"/>
                <a:gd name="T1" fmla="*/ 0 h 36"/>
                <a:gd name="T2" fmla="*/ 0 w 10"/>
                <a:gd name="T3" fmla="*/ 2 h 36"/>
                <a:gd name="T4" fmla="*/ 6 w 10"/>
                <a:gd name="T5" fmla="*/ 18 h 36"/>
                <a:gd name="T6" fmla="*/ 0 w 10"/>
                <a:gd name="T7" fmla="*/ 34 h 36"/>
                <a:gd name="T8" fmla="*/ 2 w 10"/>
                <a:gd name="T9" fmla="*/ 36 h 36"/>
                <a:gd name="T10" fmla="*/ 10 w 10"/>
                <a:gd name="T11" fmla="*/ 18 h 36"/>
                <a:gd name="T12" fmla="*/ 2 w 10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6">
                  <a:moveTo>
                    <a:pt x="2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4" y="7"/>
                    <a:pt x="6" y="12"/>
                    <a:pt x="6" y="18"/>
                  </a:cubicBezTo>
                  <a:cubicBezTo>
                    <a:pt x="6" y="24"/>
                    <a:pt x="4" y="29"/>
                    <a:pt x="0" y="34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7" y="31"/>
                    <a:pt x="10" y="25"/>
                    <a:pt x="10" y="18"/>
                  </a:cubicBezTo>
                  <a:cubicBezTo>
                    <a:pt x="10" y="11"/>
                    <a:pt x="7" y="5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55"/>
            <p:cNvSpPr/>
            <p:nvPr/>
          </p:nvSpPr>
          <p:spPr bwMode="auto">
            <a:xfrm>
              <a:off x="2913742" y="2004232"/>
              <a:ext cx="59613" cy="231224"/>
            </a:xfrm>
            <a:custGeom>
              <a:avLst/>
              <a:gdLst>
                <a:gd name="T0" fmla="*/ 3 w 14"/>
                <a:gd name="T1" fmla="*/ 0 h 54"/>
                <a:gd name="T2" fmla="*/ 0 w 14"/>
                <a:gd name="T3" fmla="*/ 3 h 54"/>
                <a:gd name="T4" fmla="*/ 10 w 14"/>
                <a:gd name="T5" fmla="*/ 27 h 54"/>
                <a:gd name="T6" fmla="*/ 0 w 14"/>
                <a:gd name="T7" fmla="*/ 51 h 54"/>
                <a:gd name="T8" fmla="*/ 3 w 14"/>
                <a:gd name="T9" fmla="*/ 54 h 54"/>
                <a:gd name="T10" fmla="*/ 14 w 14"/>
                <a:gd name="T11" fmla="*/ 27 h 54"/>
                <a:gd name="T12" fmla="*/ 3 w 14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54">
                  <a:moveTo>
                    <a:pt x="3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6" y="9"/>
                    <a:pt x="10" y="18"/>
                    <a:pt x="10" y="27"/>
                  </a:cubicBezTo>
                  <a:cubicBezTo>
                    <a:pt x="10" y="36"/>
                    <a:pt x="6" y="45"/>
                    <a:pt x="0" y="51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10" y="47"/>
                    <a:pt x="14" y="37"/>
                    <a:pt x="14" y="27"/>
                  </a:cubicBezTo>
                  <a:cubicBezTo>
                    <a:pt x="14" y="17"/>
                    <a:pt x="10" y="7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56"/>
            <p:cNvSpPr>
              <a:spLocks noEditPoints="1"/>
            </p:cNvSpPr>
            <p:nvPr/>
          </p:nvSpPr>
          <p:spPr bwMode="auto">
            <a:xfrm>
              <a:off x="2588584" y="1948233"/>
              <a:ext cx="256514" cy="341417"/>
            </a:xfrm>
            <a:custGeom>
              <a:avLst/>
              <a:gdLst>
                <a:gd name="T0" fmla="*/ 0 w 142"/>
                <a:gd name="T1" fmla="*/ 57 h 189"/>
                <a:gd name="T2" fmla="*/ 0 w 142"/>
                <a:gd name="T3" fmla="*/ 133 h 189"/>
                <a:gd name="T4" fmla="*/ 57 w 142"/>
                <a:gd name="T5" fmla="*/ 133 h 189"/>
                <a:gd name="T6" fmla="*/ 142 w 142"/>
                <a:gd name="T7" fmla="*/ 189 h 189"/>
                <a:gd name="T8" fmla="*/ 142 w 142"/>
                <a:gd name="T9" fmla="*/ 0 h 189"/>
                <a:gd name="T10" fmla="*/ 57 w 142"/>
                <a:gd name="T11" fmla="*/ 57 h 189"/>
                <a:gd name="T12" fmla="*/ 0 w 142"/>
                <a:gd name="T13" fmla="*/ 57 h 189"/>
                <a:gd name="T14" fmla="*/ 10 w 142"/>
                <a:gd name="T15" fmla="*/ 123 h 189"/>
                <a:gd name="T16" fmla="*/ 10 w 142"/>
                <a:gd name="T17" fmla="*/ 66 h 189"/>
                <a:gd name="T18" fmla="*/ 57 w 142"/>
                <a:gd name="T19" fmla="*/ 66 h 189"/>
                <a:gd name="T20" fmla="*/ 57 w 142"/>
                <a:gd name="T21" fmla="*/ 90 h 189"/>
                <a:gd name="T22" fmla="*/ 57 w 142"/>
                <a:gd name="T23" fmla="*/ 123 h 189"/>
                <a:gd name="T24" fmla="*/ 10 w 142"/>
                <a:gd name="T25" fmla="*/ 123 h 189"/>
                <a:gd name="T26" fmla="*/ 133 w 142"/>
                <a:gd name="T27" fmla="*/ 173 h 189"/>
                <a:gd name="T28" fmla="*/ 67 w 142"/>
                <a:gd name="T29" fmla="*/ 128 h 189"/>
                <a:gd name="T30" fmla="*/ 67 w 142"/>
                <a:gd name="T31" fmla="*/ 90 h 189"/>
                <a:gd name="T32" fmla="*/ 67 w 142"/>
                <a:gd name="T33" fmla="*/ 62 h 189"/>
                <a:gd name="T34" fmla="*/ 133 w 142"/>
                <a:gd name="T35" fmla="*/ 17 h 189"/>
                <a:gd name="T36" fmla="*/ 133 w 142"/>
                <a:gd name="T37" fmla="*/ 17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2" h="189">
                  <a:moveTo>
                    <a:pt x="0" y="57"/>
                  </a:moveTo>
                  <a:lnTo>
                    <a:pt x="0" y="133"/>
                  </a:lnTo>
                  <a:lnTo>
                    <a:pt x="57" y="133"/>
                  </a:lnTo>
                  <a:lnTo>
                    <a:pt x="142" y="189"/>
                  </a:lnTo>
                  <a:lnTo>
                    <a:pt x="142" y="0"/>
                  </a:lnTo>
                  <a:lnTo>
                    <a:pt x="57" y="57"/>
                  </a:lnTo>
                  <a:lnTo>
                    <a:pt x="0" y="57"/>
                  </a:lnTo>
                  <a:close/>
                  <a:moveTo>
                    <a:pt x="10" y="123"/>
                  </a:moveTo>
                  <a:lnTo>
                    <a:pt x="10" y="66"/>
                  </a:lnTo>
                  <a:lnTo>
                    <a:pt x="57" y="66"/>
                  </a:lnTo>
                  <a:lnTo>
                    <a:pt x="57" y="90"/>
                  </a:lnTo>
                  <a:lnTo>
                    <a:pt x="57" y="123"/>
                  </a:lnTo>
                  <a:lnTo>
                    <a:pt x="10" y="123"/>
                  </a:lnTo>
                  <a:close/>
                  <a:moveTo>
                    <a:pt x="133" y="173"/>
                  </a:moveTo>
                  <a:lnTo>
                    <a:pt x="67" y="128"/>
                  </a:lnTo>
                  <a:lnTo>
                    <a:pt x="67" y="90"/>
                  </a:lnTo>
                  <a:lnTo>
                    <a:pt x="67" y="62"/>
                  </a:lnTo>
                  <a:lnTo>
                    <a:pt x="133" y="17"/>
                  </a:lnTo>
                  <a:lnTo>
                    <a:pt x="133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507375" y="2467947"/>
            <a:ext cx="393803" cy="341417"/>
            <a:chOff x="3410513" y="1948233"/>
            <a:chExt cx="393803" cy="341417"/>
          </a:xfrm>
          <a:solidFill>
            <a:srgbClr val="635042"/>
          </a:solidFill>
        </p:grpSpPr>
        <p:sp>
          <p:nvSpPr>
            <p:cNvPr id="53" name="Freeform 57"/>
            <p:cNvSpPr>
              <a:spLocks noEditPoints="1"/>
            </p:cNvSpPr>
            <p:nvPr/>
          </p:nvSpPr>
          <p:spPr bwMode="auto">
            <a:xfrm>
              <a:off x="3410513" y="1948233"/>
              <a:ext cx="256514" cy="341417"/>
            </a:xfrm>
            <a:custGeom>
              <a:avLst/>
              <a:gdLst>
                <a:gd name="T0" fmla="*/ 0 w 142"/>
                <a:gd name="T1" fmla="*/ 57 h 189"/>
                <a:gd name="T2" fmla="*/ 0 w 142"/>
                <a:gd name="T3" fmla="*/ 133 h 189"/>
                <a:gd name="T4" fmla="*/ 57 w 142"/>
                <a:gd name="T5" fmla="*/ 133 h 189"/>
                <a:gd name="T6" fmla="*/ 142 w 142"/>
                <a:gd name="T7" fmla="*/ 189 h 189"/>
                <a:gd name="T8" fmla="*/ 142 w 142"/>
                <a:gd name="T9" fmla="*/ 0 h 189"/>
                <a:gd name="T10" fmla="*/ 57 w 142"/>
                <a:gd name="T11" fmla="*/ 57 h 189"/>
                <a:gd name="T12" fmla="*/ 0 w 142"/>
                <a:gd name="T13" fmla="*/ 57 h 189"/>
                <a:gd name="T14" fmla="*/ 9 w 142"/>
                <a:gd name="T15" fmla="*/ 123 h 189"/>
                <a:gd name="T16" fmla="*/ 9 w 142"/>
                <a:gd name="T17" fmla="*/ 66 h 189"/>
                <a:gd name="T18" fmla="*/ 57 w 142"/>
                <a:gd name="T19" fmla="*/ 66 h 189"/>
                <a:gd name="T20" fmla="*/ 57 w 142"/>
                <a:gd name="T21" fmla="*/ 123 h 189"/>
                <a:gd name="T22" fmla="*/ 9 w 142"/>
                <a:gd name="T23" fmla="*/ 123 h 189"/>
                <a:gd name="T24" fmla="*/ 132 w 142"/>
                <a:gd name="T25" fmla="*/ 173 h 189"/>
                <a:gd name="T26" fmla="*/ 66 w 142"/>
                <a:gd name="T27" fmla="*/ 128 h 189"/>
                <a:gd name="T28" fmla="*/ 66 w 142"/>
                <a:gd name="T29" fmla="*/ 62 h 189"/>
                <a:gd name="T30" fmla="*/ 132 w 142"/>
                <a:gd name="T31" fmla="*/ 17 h 189"/>
                <a:gd name="T32" fmla="*/ 132 w 142"/>
                <a:gd name="T33" fmla="*/ 17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" h="189">
                  <a:moveTo>
                    <a:pt x="0" y="57"/>
                  </a:moveTo>
                  <a:lnTo>
                    <a:pt x="0" y="133"/>
                  </a:lnTo>
                  <a:lnTo>
                    <a:pt x="57" y="133"/>
                  </a:lnTo>
                  <a:lnTo>
                    <a:pt x="142" y="189"/>
                  </a:lnTo>
                  <a:lnTo>
                    <a:pt x="142" y="0"/>
                  </a:lnTo>
                  <a:lnTo>
                    <a:pt x="57" y="57"/>
                  </a:lnTo>
                  <a:lnTo>
                    <a:pt x="0" y="57"/>
                  </a:lnTo>
                  <a:close/>
                  <a:moveTo>
                    <a:pt x="9" y="123"/>
                  </a:moveTo>
                  <a:lnTo>
                    <a:pt x="9" y="66"/>
                  </a:lnTo>
                  <a:lnTo>
                    <a:pt x="57" y="66"/>
                  </a:lnTo>
                  <a:lnTo>
                    <a:pt x="57" y="123"/>
                  </a:lnTo>
                  <a:lnTo>
                    <a:pt x="9" y="123"/>
                  </a:lnTo>
                  <a:close/>
                  <a:moveTo>
                    <a:pt x="132" y="173"/>
                  </a:moveTo>
                  <a:lnTo>
                    <a:pt x="66" y="128"/>
                  </a:lnTo>
                  <a:lnTo>
                    <a:pt x="66" y="62"/>
                  </a:lnTo>
                  <a:lnTo>
                    <a:pt x="132" y="17"/>
                  </a:lnTo>
                  <a:lnTo>
                    <a:pt x="132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8"/>
            <p:cNvSpPr/>
            <p:nvPr/>
          </p:nvSpPr>
          <p:spPr bwMode="auto">
            <a:xfrm>
              <a:off x="3701349" y="2067458"/>
              <a:ext cx="102967" cy="102967"/>
            </a:xfrm>
            <a:custGeom>
              <a:avLst/>
              <a:gdLst>
                <a:gd name="T0" fmla="*/ 57 w 57"/>
                <a:gd name="T1" fmla="*/ 7 h 57"/>
                <a:gd name="T2" fmla="*/ 50 w 57"/>
                <a:gd name="T3" fmla="*/ 0 h 57"/>
                <a:gd name="T4" fmla="*/ 28 w 57"/>
                <a:gd name="T5" fmla="*/ 22 h 57"/>
                <a:gd name="T6" fmla="*/ 7 w 57"/>
                <a:gd name="T7" fmla="*/ 0 h 57"/>
                <a:gd name="T8" fmla="*/ 0 w 57"/>
                <a:gd name="T9" fmla="*/ 7 h 57"/>
                <a:gd name="T10" fmla="*/ 21 w 57"/>
                <a:gd name="T11" fmla="*/ 29 h 57"/>
                <a:gd name="T12" fmla="*/ 0 w 57"/>
                <a:gd name="T13" fmla="*/ 50 h 57"/>
                <a:gd name="T14" fmla="*/ 7 w 57"/>
                <a:gd name="T15" fmla="*/ 57 h 57"/>
                <a:gd name="T16" fmla="*/ 28 w 57"/>
                <a:gd name="T17" fmla="*/ 36 h 57"/>
                <a:gd name="T18" fmla="*/ 50 w 57"/>
                <a:gd name="T19" fmla="*/ 57 h 57"/>
                <a:gd name="T20" fmla="*/ 57 w 57"/>
                <a:gd name="T21" fmla="*/ 50 h 57"/>
                <a:gd name="T22" fmla="*/ 35 w 57"/>
                <a:gd name="T23" fmla="*/ 29 h 57"/>
                <a:gd name="T24" fmla="*/ 57 w 57"/>
                <a:gd name="T25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57">
                  <a:moveTo>
                    <a:pt x="57" y="7"/>
                  </a:moveTo>
                  <a:lnTo>
                    <a:pt x="50" y="0"/>
                  </a:lnTo>
                  <a:lnTo>
                    <a:pt x="28" y="22"/>
                  </a:lnTo>
                  <a:lnTo>
                    <a:pt x="7" y="0"/>
                  </a:lnTo>
                  <a:lnTo>
                    <a:pt x="0" y="7"/>
                  </a:lnTo>
                  <a:lnTo>
                    <a:pt x="21" y="29"/>
                  </a:lnTo>
                  <a:lnTo>
                    <a:pt x="0" y="50"/>
                  </a:lnTo>
                  <a:lnTo>
                    <a:pt x="7" y="57"/>
                  </a:lnTo>
                  <a:lnTo>
                    <a:pt x="28" y="36"/>
                  </a:lnTo>
                  <a:lnTo>
                    <a:pt x="50" y="57"/>
                  </a:lnTo>
                  <a:lnTo>
                    <a:pt x="57" y="50"/>
                  </a:lnTo>
                  <a:lnTo>
                    <a:pt x="35" y="29"/>
                  </a:lnTo>
                  <a:lnTo>
                    <a:pt x="57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808937" y="2433624"/>
            <a:ext cx="274578" cy="410062"/>
            <a:chOff x="6745195" y="1913910"/>
            <a:chExt cx="274578" cy="410062"/>
          </a:xfrm>
          <a:solidFill>
            <a:srgbClr val="635042"/>
          </a:solidFill>
        </p:grpSpPr>
        <p:sp>
          <p:nvSpPr>
            <p:cNvPr id="56" name="Freeform 59"/>
            <p:cNvSpPr>
              <a:spLocks noEditPoints="1"/>
            </p:cNvSpPr>
            <p:nvPr/>
          </p:nvSpPr>
          <p:spPr bwMode="auto">
            <a:xfrm>
              <a:off x="6745195" y="1913910"/>
              <a:ext cx="274578" cy="410062"/>
            </a:xfrm>
            <a:custGeom>
              <a:avLst/>
              <a:gdLst>
                <a:gd name="T0" fmla="*/ 64 w 64"/>
                <a:gd name="T1" fmla="*/ 32 h 96"/>
                <a:gd name="T2" fmla="*/ 32 w 64"/>
                <a:gd name="T3" fmla="*/ 0 h 96"/>
                <a:gd name="T4" fmla="*/ 0 w 64"/>
                <a:gd name="T5" fmla="*/ 32 h 96"/>
                <a:gd name="T6" fmla="*/ 4 w 64"/>
                <a:gd name="T7" fmla="*/ 48 h 96"/>
                <a:gd name="T8" fmla="*/ 4 w 64"/>
                <a:gd name="T9" fmla="*/ 48 h 96"/>
                <a:gd name="T10" fmla="*/ 32 w 64"/>
                <a:gd name="T11" fmla="*/ 96 h 96"/>
                <a:gd name="T12" fmla="*/ 60 w 64"/>
                <a:gd name="T13" fmla="*/ 48 h 96"/>
                <a:gd name="T14" fmla="*/ 60 w 64"/>
                <a:gd name="T15" fmla="*/ 48 h 96"/>
                <a:gd name="T16" fmla="*/ 64 w 64"/>
                <a:gd name="T17" fmla="*/ 32 h 96"/>
                <a:gd name="T18" fmla="*/ 53 w 64"/>
                <a:gd name="T19" fmla="*/ 52 h 96"/>
                <a:gd name="T20" fmla="*/ 32 w 64"/>
                <a:gd name="T21" fmla="*/ 88 h 96"/>
                <a:gd name="T22" fmla="*/ 11 w 64"/>
                <a:gd name="T23" fmla="*/ 52 h 96"/>
                <a:gd name="T24" fmla="*/ 11 w 64"/>
                <a:gd name="T25" fmla="*/ 52 h 96"/>
                <a:gd name="T26" fmla="*/ 8 w 64"/>
                <a:gd name="T27" fmla="*/ 46 h 96"/>
                <a:gd name="T28" fmla="*/ 4 w 64"/>
                <a:gd name="T29" fmla="*/ 32 h 96"/>
                <a:gd name="T30" fmla="*/ 32 w 64"/>
                <a:gd name="T31" fmla="*/ 4 h 96"/>
                <a:gd name="T32" fmla="*/ 60 w 64"/>
                <a:gd name="T33" fmla="*/ 32 h 96"/>
                <a:gd name="T34" fmla="*/ 56 w 64"/>
                <a:gd name="T35" fmla="*/ 46 h 96"/>
                <a:gd name="T36" fmla="*/ 53 w 64"/>
                <a:gd name="T37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96">
                  <a:moveTo>
                    <a:pt x="64" y="32"/>
                  </a:moveTo>
                  <a:cubicBezTo>
                    <a:pt x="64" y="14"/>
                    <a:pt x="50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38"/>
                    <a:pt x="2" y="43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2" y="43"/>
                    <a:pt x="64" y="38"/>
                    <a:pt x="64" y="32"/>
                  </a:cubicBezTo>
                  <a:close/>
                  <a:moveTo>
                    <a:pt x="53" y="52"/>
                  </a:moveTo>
                  <a:cubicBezTo>
                    <a:pt x="32" y="88"/>
                    <a:pt x="32" y="88"/>
                    <a:pt x="32" y="88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5" y="42"/>
                    <a:pt x="4" y="37"/>
                    <a:pt x="4" y="32"/>
                  </a:cubicBezTo>
                  <a:cubicBezTo>
                    <a:pt x="4" y="17"/>
                    <a:pt x="17" y="4"/>
                    <a:pt x="32" y="4"/>
                  </a:cubicBezTo>
                  <a:cubicBezTo>
                    <a:pt x="47" y="4"/>
                    <a:pt x="60" y="17"/>
                    <a:pt x="60" y="32"/>
                  </a:cubicBezTo>
                  <a:cubicBezTo>
                    <a:pt x="60" y="37"/>
                    <a:pt x="59" y="42"/>
                    <a:pt x="56" y="46"/>
                  </a:cubicBezTo>
                  <a:cubicBezTo>
                    <a:pt x="53" y="52"/>
                    <a:pt x="53" y="52"/>
                    <a:pt x="53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60"/>
            <p:cNvSpPr>
              <a:spLocks noEditPoints="1"/>
            </p:cNvSpPr>
            <p:nvPr/>
          </p:nvSpPr>
          <p:spPr bwMode="auto">
            <a:xfrm>
              <a:off x="6797581" y="1957265"/>
              <a:ext cx="169805" cy="171612"/>
            </a:xfrm>
            <a:custGeom>
              <a:avLst/>
              <a:gdLst>
                <a:gd name="T0" fmla="*/ 20 w 40"/>
                <a:gd name="T1" fmla="*/ 0 h 40"/>
                <a:gd name="T2" fmla="*/ 0 w 40"/>
                <a:gd name="T3" fmla="*/ 20 h 40"/>
                <a:gd name="T4" fmla="*/ 20 w 40"/>
                <a:gd name="T5" fmla="*/ 40 h 40"/>
                <a:gd name="T6" fmla="*/ 40 w 40"/>
                <a:gd name="T7" fmla="*/ 20 h 40"/>
                <a:gd name="T8" fmla="*/ 20 w 40"/>
                <a:gd name="T9" fmla="*/ 0 h 40"/>
                <a:gd name="T10" fmla="*/ 20 w 40"/>
                <a:gd name="T11" fmla="*/ 36 h 40"/>
                <a:gd name="T12" fmla="*/ 4 w 40"/>
                <a:gd name="T13" fmla="*/ 20 h 40"/>
                <a:gd name="T14" fmla="*/ 20 w 40"/>
                <a:gd name="T15" fmla="*/ 4 h 40"/>
                <a:gd name="T16" fmla="*/ 36 w 40"/>
                <a:gd name="T17" fmla="*/ 20 h 40"/>
                <a:gd name="T18" fmla="*/ 20 w 40"/>
                <a:gd name="T19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lose/>
                  <a:moveTo>
                    <a:pt x="20" y="36"/>
                  </a:moveTo>
                  <a:cubicBezTo>
                    <a:pt x="11" y="36"/>
                    <a:pt x="4" y="29"/>
                    <a:pt x="4" y="20"/>
                  </a:cubicBezTo>
                  <a:cubicBezTo>
                    <a:pt x="4" y="11"/>
                    <a:pt x="11" y="4"/>
                    <a:pt x="20" y="4"/>
                  </a:cubicBezTo>
                  <a:cubicBezTo>
                    <a:pt x="29" y="4"/>
                    <a:pt x="36" y="11"/>
                    <a:pt x="36" y="20"/>
                  </a:cubicBezTo>
                  <a:cubicBezTo>
                    <a:pt x="36" y="29"/>
                    <a:pt x="29" y="36"/>
                    <a:pt x="2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983784" y="3265488"/>
            <a:ext cx="377546" cy="377546"/>
            <a:chOff x="946533" y="2768355"/>
            <a:chExt cx="377546" cy="377546"/>
          </a:xfrm>
          <a:solidFill>
            <a:srgbClr val="635042"/>
          </a:solidFill>
        </p:grpSpPr>
        <p:sp>
          <p:nvSpPr>
            <p:cNvPr id="59" name="Freeform 61"/>
            <p:cNvSpPr>
              <a:spLocks noEditPoints="1"/>
            </p:cNvSpPr>
            <p:nvPr/>
          </p:nvSpPr>
          <p:spPr bwMode="auto">
            <a:xfrm>
              <a:off x="946533" y="2768355"/>
              <a:ext cx="171612" cy="377546"/>
            </a:xfrm>
            <a:custGeom>
              <a:avLst/>
              <a:gdLst>
                <a:gd name="T0" fmla="*/ 24 w 40"/>
                <a:gd name="T1" fmla="*/ 0 h 88"/>
                <a:gd name="T2" fmla="*/ 0 w 40"/>
                <a:gd name="T3" fmla="*/ 0 h 88"/>
                <a:gd name="T4" fmla="*/ 0 w 40"/>
                <a:gd name="T5" fmla="*/ 72 h 88"/>
                <a:gd name="T6" fmla="*/ 24 w 40"/>
                <a:gd name="T7" fmla="*/ 72 h 88"/>
                <a:gd name="T8" fmla="*/ 35 w 40"/>
                <a:gd name="T9" fmla="*/ 77 h 88"/>
                <a:gd name="T10" fmla="*/ 40 w 40"/>
                <a:gd name="T11" fmla="*/ 88 h 88"/>
                <a:gd name="T12" fmla="*/ 40 w 40"/>
                <a:gd name="T13" fmla="*/ 16 h 88"/>
                <a:gd name="T14" fmla="*/ 35 w 40"/>
                <a:gd name="T15" fmla="*/ 5 h 88"/>
                <a:gd name="T16" fmla="*/ 24 w 40"/>
                <a:gd name="T17" fmla="*/ 0 h 88"/>
                <a:gd name="T18" fmla="*/ 36 w 40"/>
                <a:gd name="T19" fmla="*/ 72 h 88"/>
                <a:gd name="T20" fmla="*/ 24 w 40"/>
                <a:gd name="T21" fmla="*/ 68 h 88"/>
                <a:gd name="T22" fmla="*/ 4 w 40"/>
                <a:gd name="T23" fmla="*/ 68 h 88"/>
                <a:gd name="T24" fmla="*/ 4 w 40"/>
                <a:gd name="T25" fmla="*/ 4 h 88"/>
                <a:gd name="T26" fmla="*/ 24 w 40"/>
                <a:gd name="T27" fmla="*/ 4 h 88"/>
                <a:gd name="T28" fmla="*/ 32 w 40"/>
                <a:gd name="T29" fmla="*/ 8 h 88"/>
                <a:gd name="T30" fmla="*/ 36 w 40"/>
                <a:gd name="T31" fmla="*/ 16 h 88"/>
                <a:gd name="T32" fmla="*/ 36 w 40"/>
                <a:gd name="T33" fmla="*/ 7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88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8" y="72"/>
                    <a:pt x="32" y="74"/>
                    <a:pt x="35" y="77"/>
                  </a:cubicBezTo>
                  <a:cubicBezTo>
                    <a:pt x="38" y="80"/>
                    <a:pt x="40" y="84"/>
                    <a:pt x="40" y="8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2"/>
                    <a:pt x="38" y="8"/>
                    <a:pt x="35" y="5"/>
                  </a:cubicBezTo>
                  <a:cubicBezTo>
                    <a:pt x="32" y="2"/>
                    <a:pt x="28" y="0"/>
                    <a:pt x="24" y="0"/>
                  </a:cubicBezTo>
                  <a:close/>
                  <a:moveTo>
                    <a:pt x="36" y="72"/>
                  </a:moveTo>
                  <a:cubicBezTo>
                    <a:pt x="33" y="69"/>
                    <a:pt x="28" y="68"/>
                    <a:pt x="2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7" y="4"/>
                    <a:pt x="30" y="5"/>
                    <a:pt x="32" y="8"/>
                  </a:cubicBezTo>
                  <a:cubicBezTo>
                    <a:pt x="35" y="10"/>
                    <a:pt x="36" y="13"/>
                    <a:pt x="36" y="16"/>
                  </a:cubicBezTo>
                  <a:lnTo>
                    <a:pt x="36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62"/>
            <p:cNvSpPr>
              <a:spLocks noEditPoints="1"/>
            </p:cNvSpPr>
            <p:nvPr/>
          </p:nvSpPr>
          <p:spPr bwMode="auto">
            <a:xfrm>
              <a:off x="1152467" y="2768355"/>
              <a:ext cx="171612" cy="377546"/>
            </a:xfrm>
            <a:custGeom>
              <a:avLst/>
              <a:gdLst>
                <a:gd name="T0" fmla="*/ 16 w 40"/>
                <a:gd name="T1" fmla="*/ 0 h 88"/>
                <a:gd name="T2" fmla="*/ 5 w 40"/>
                <a:gd name="T3" fmla="*/ 5 h 88"/>
                <a:gd name="T4" fmla="*/ 0 w 40"/>
                <a:gd name="T5" fmla="*/ 16 h 88"/>
                <a:gd name="T6" fmla="*/ 0 w 40"/>
                <a:gd name="T7" fmla="*/ 88 h 88"/>
                <a:gd name="T8" fmla="*/ 5 w 40"/>
                <a:gd name="T9" fmla="*/ 77 h 88"/>
                <a:gd name="T10" fmla="*/ 16 w 40"/>
                <a:gd name="T11" fmla="*/ 72 h 88"/>
                <a:gd name="T12" fmla="*/ 40 w 40"/>
                <a:gd name="T13" fmla="*/ 72 h 88"/>
                <a:gd name="T14" fmla="*/ 40 w 40"/>
                <a:gd name="T15" fmla="*/ 0 h 88"/>
                <a:gd name="T16" fmla="*/ 16 w 40"/>
                <a:gd name="T17" fmla="*/ 0 h 88"/>
                <a:gd name="T18" fmla="*/ 36 w 40"/>
                <a:gd name="T19" fmla="*/ 68 h 88"/>
                <a:gd name="T20" fmla="*/ 16 w 40"/>
                <a:gd name="T21" fmla="*/ 68 h 88"/>
                <a:gd name="T22" fmla="*/ 4 w 40"/>
                <a:gd name="T23" fmla="*/ 72 h 88"/>
                <a:gd name="T24" fmla="*/ 4 w 40"/>
                <a:gd name="T25" fmla="*/ 16 h 88"/>
                <a:gd name="T26" fmla="*/ 8 w 40"/>
                <a:gd name="T27" fmla="*/ 8 h 88"/>
                <a:gd name="T28" fmla="*/ 16 w 40"/>
                <a:gd name="T29" fmla="*/ 4 h 88"/>
                <a:gd name="T30" fmla="*/ 36 w 40"/>
                <a:gd name="T31" fmla="*/ 4 h 88"/>
                <a:gd name="T32" fmla="*/ 36 w 40"/>
                <a:gd name="T33" fmla="*/ 6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88">
                  <a:moveTo>
                    <a:pt x="16" y="0"/>
                  </a:moveTo>
                  <a:cubicBezTo>
                    <a:pt x="12" y="0"/>
                    <a:pt x="8" y="2"/>
                    <a:pt x="5" y="5"/>
                  </a:cubicBezTo>
                  <a:cubicBezTo>
                    <a:pt x="2" y="8"/>
                    <a:pt x="0" y="12"/>
                    <a:pt x="0" y="16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4"/>
                    <a:pt x="2" y="80"/>
                    <a:pt x="5" y="77"/>
                  </a:cubicBezTo>
                  <a:cubicBezTo>
                    <a:pt x="8" y="74"/>
                    <a:pt x="12" y="72"/>
                    <a:pt x="16" y="72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16" y="0"/>
                  </a:lnTo>
                  <a:close/>
                  <a:moveTo>
                    <a:pt x="36" y="68"/>
                  </a:moveTo>
                  <a:cubicBezTo>
                    <a:pt x="16" y="68"/>
                    <a:pt x="16" y="68"/>
                    <a:pt x="16" y="68"/>
                  </a:cubicBezTo>
                  <a:cubicBezTo>
                    <a:pt x="12" y="68"/>
                    <a:pt x="7" y="69"/>
                    <a:pt x="4" y="72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3"/>
                    <a:pt x="5" y="10"/>
                    <a:pt x="8" y="8"/>
                  </a:cubicBezTo>
                  <a:cubicBezTo>
                    <a:pt x="10" y="5"/>
                    <a:pt x="13" y="4"/>
                    <a:pt x="16" y="4"/>
                  </a:cubicBezTo>
                  <a:cubicBezTo>
                    <a:pt x="36" y="4"/>
                    <a:pt x="36" y="4"/>
                    <a:pt x="36" y="4"/>
                  </a:cubicBezTo>
                  <a:lnTo>
                    <a:pt x="36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1" name="Freeform 63"/>
          <p:cNvSpPr>
            <a:spLocks noEditPoints="1"/>
          </p:cNvSpPr>
          <p:nvPr/>
        </p:nvSpPr>
        <p:spPr bwMode="auto">
          <a:xfrm>
            <a:off x="1805111" y="3257360"/>
            <a:ext cx="438965" cy="393803"/>
          </a:xfrm>
          <a:custGeom>
            <a:avLst/>
            <a:gdLst>
              <a:gd name="T0" fmla="*/ 102 w 103"/>
              <a:gd name="T1" fmla="*/ 71 h 92"/>
              <a:gd name="T2" fmla="*/ 101 w 103"/>
              <a:gd name="T3" fmla="*/ 68 h 92"/>
              <a:gd name="T4" fmla="*/ 87 w 103"/>
              <a:gd name="T5" fmla="*/ 59 h 92"/>
              <a:gd name="T6" fmla="*/ 84 w 103"/>
              <a:gd name="T7" fmla="*/ 58 h 92"/>
              <a:gd name="T8" fmla="*/ 84 w 103"/>
              <a:gd name="T9" fmla="*/ 58 h 92"/>
              <a:gd name="T10" fmla="*/ 82 w 103"/>
              <a:gd name="T11" fmla="*/ 59 h 92"/>
              <a:gd name="T12" fmla="*/ 72 w 103"/>
              <a:gd name="T13" fmla="*/ 65 h 92"/>
              <a:gd name="T14" fmla="*/ 68 w 103"/>
              <a:gd name="T15" fmla="*/ 66 h 92"/>
              <a:gd name="T16" fmla="*/ 49 w 103"/>
              <a:gd name="T17" fmla="*/ 54 h 92"/>
              <a:gd name="T18" fmla="*/ 38 w 103"/>
              <a:gd name="T19" fmla="*/ 31 h 92"/>
              <a:gd name="T20" fmla="*/ 44 w 103"/>
              <a:gd name="T21" fmla="*/ 21 h 92"/>
              <a:gd name="T22" fmla="*/ 45 w 103"/>
              <a:gd name="T23" fmla="*/ 19 h 92"/>
              <a:gd name="T24" fmla="*/ 44 w 103"/>
              <a:gd name="T25" fmla="*/ 16 h 92"/>
              <a:gd name="T26" fmla="*/ 35 w 103"/>
              <a:gd name="T27" fmla="*/ 2 h 92"/>
              <a:gd name="T28" fmla="*/ 33 w 103"/>
              <a:gd name="T29" fmla="*/ 1 h 92"/>
              <a:gd name="T30" fmla="*/ 31 w 103"/>
              <a:gd name="T31" fmla="*/ 0 h 92"/>
              <a:gd name="T32" fmla="*/ 30 w 103"/>
              <a:gd name="T33" fmla="*/ 1 h 92"/>
              <a:gd name="T34" fmla="*/ 23 w 103"/>
              <a:gd name="T35" fmla="*/ 3 h 92"/>
              <a:gd name="T36" fmla="*/ 23 w 103"/>
              <a:gd name="T37" fmla="*/ 3 h 92"/>
              <a:gd name="T38" fmla="*/ 36 w 103"/>
              <a:gd name="T39" fmla="*/ 67 h 92"/>
              <a:gd name="T40" fmla="*/ 80 w 103"/>
              <a:gd name="T41" fmla="*/ 92 h 92"/>
              <a:gd name="T42" fmla="*/ 100 w 103"/>
              <a:gd name="T43" fmla="*/ 80 h 92"/>
              <a:gd name="T44" fmla="*/ 100 w 103"/>
              <a:gd name="T45" fmla="*/ 80 h 92"/>
              <a:gd name="T46" fmla="*/ 102 w 103"/>
              <a:gd name="T47" fmla="*/ 73 h 92"/>
              <a:gd name="T48" fmla="*/ 102 w 103"/>
              <a:gd name="T49" fmla="*/ 71 h 92"/>
              <a:gd name="T50" fmla="*/ 99 w 103"/>
              <a:gd name="T51" fmla="*/ 72 h 92"/>
              <a:gd name="T52" fmla="*/ 97 w 103"/>
              <a:gd name="T53" fmla="*/ 78 h 92"/>
              <a:gd name="T54" fmla="*/ 80 w 103"/>
              <a:gd name="T55" fmla="*/ 88 h 92"/>
              <a:gd name="T56" fmla="*/ 39 w 103"/>
              <a:gd name="T57" fmla="*/ 64 h 92"/>
              <a:gd name="T58" fmla="*/ 16 w 103"/>
              <a:gd name="T59" fmla="*/ 18 h 92"/>
              <a:gd name="T60" fmla="*/ 25 w 103"/>
              <a:gd name="T61" fmla="*/ 7 h 92"/>
              <a:gd name="T62" fmla="*/ 31 w 103"/>
              <a:gd name="T63" fmla="*/ 5 h 92"/>
              <a:gd name="T64" fmla="*/ 31 w 103"/>
              <a:gd name="T65" fmla="*/ 4 h 92"/>
              <a:gd name="T66" fmla="*/ 31 w 103"/>
              <a:gd name="T67" fmla="*/ 5 h 92"/>
              <a:gd name="T68" fmla="*/ 32 w 103"/>
              <a:gd name="T69" fmla="*/ 5 h 92"/>
              <a:gd name="T70" fmla="*/ 41 w 103"/>
              <a:gd name="T71" fmla="*/ 19 h 92"/>
              <a:gd name="T72" fmla="*/ 41 w 103"/>
              <a:gd name="T73" fmla="*/ 19 h 92"/>
              <a:gd name="T74" fmla="*/ 41 w 103"/>
              <a:gd name="T75" fmla="*/ 19 h 92"/>
              <a:gd name="T76" fmla="*/ 35 w 103"/>
              <a:gd name="T77" fmla="*/ 29 h 92"/>
              <a:gd name="T78" fmla="*/ 35 w 103"/>
              <a:gd name="T79" fmla="*/ 29 h 92"/>
              <a:gd name="T80" fmla="*/ 35 w 103"/>
              <a:gd name="T81" fmla="*/ 30 h 92"/>
              <a:gd name="T82" fmla="*/ 46 w 103"/>
              <a:gd name="T83" fmla="*/ 57 h 92"/>
              <a:gd name="T84" fmla="*/ 68 w 103"/>
              <a:gd name="T85" fmla="*/ 70 h 92"/>
              <a:gd name="T86" fmla="*/ 74 w 103"/>
              <a:gd name="T87" fmla="*/ 68 h 92"/>
              <a:gd name="T88" fmla="*/ 74 w 103"/>
              <a:gd name="T89" fmla="*/ 68 h 92"/>
              <a:gd name="T90" fmla="*/ 74 w 103"/>
              <a:gd name="T91" fmla="*/ 68 h 92"/>
              <a:gd name="T92" fmla="*/ 84 w 103"/>
              <a:gd name="T93" fmla="*/ 62 h 92"/>
              <a:gd name="T94" fmla="*/ 84 w 103"/>
              <a:gd name="T95" fmla="*/ 62 h 92"/>
              <a:gd name="T96" fmla="*/ 84 w 103"/>
              <a:gd name="T97" fmla="*/ 62 h 92"/>
              <a:gd name="T98" fmla="*/ 98 w 103"/>
              <a:gd name="T99" fmla="*/ 72 h 92"/>
              <a:gd name="T100" fmla="*/ 99 w 103"/>
              <a:gd name="T101" fmla="*/ 72 h 92"/>
              <a:gd name="T102" fmla="*/ 99 w 103"/>
              <a:gd name="T103" fmla="*/ 7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03" h="92">
                <a:moveTo>
                  <a:pt x="102" y="71"/>
                </a:moveTo>
                <a:cubicBezTo>
                  <a:pt x="102" y="70"/>
                  <a:pt x="101" y="69"/>
                  <a:pt x="101" y="68"/>
                </a:cubicBezTo>
                <a:cubicBezTo>
                  <a:pt x="87" y="59"/>
                  <a:pt x="87" y="59"/>
                  <a:pt x="87" y="59"/>
                </a:cubicBezTo>
                <a:cubicBezTo>
                  <a:pt x="86" y="59"/>
                  <a:pt x="85" y="58"/>
                  <a:pt x="84" y="58"/>
                </a:cubicBezTo>
                <a:cubicBezTo>
                  <a:pt x="84" y="58"/>
                  <a:pt x="84" y="58"/>
                  <a:pt x="84" y="58"/>
                </a:cubicBezTo>
                <a:cubicBezTo>
                  <a:pt x="83" y="58"/>
                  <a:pt x="83" y="58"/>
                  <a:pt x="82" y="59"/>
                </a:cubicBezTo>
                <a:cubicBezTo>
                  <a:pt x="72" y="65"/>
                  <a:pt x="72" y="65"/>
                  <a:pt x="72" y="65"/>
                </a:cubicBezTo>
                <a:cubicBezTo>
                  <a:pt x="71" y="65"/>
                  <a:pt x="69" y="66"/>
                  <a:pt x="68" y="66"/>
                </a:cubicBezTo>
                <a:cubicBezTo>
                  <a:pt x="63" y="66"/>
                  <a:pt x="56" y="61"/>
                  <a:pt x="49" y="54"/>
                </a:cubicBezTo>
                <a:cubicBezTo>
                  <a:pt x="40" y="45"/>
                  <a:pt x="35" y="37"/>
                  <a:pt x="38" y="31"/>
                </a:cubicBezTo>
                <a:cubicBezTo>
                  <a:pt x="44" y="21"/>
                  <a:pt x="44" y="21"/>
                  <a:pt x="44" y="21"/>
                </a:cubicBezTo>
                <a:cubicBezTo>
                  <a:pt x="45" y="21"/>
                  <a:pt x="45" y="20"/>
                  <a:pt x="45" y="19"/>
                </a:cubicBezTo>
                <a:cubicBezTo>
                  <a:pt x="45" y="18"/>
                  <a:pt x="45" y="17"/>
                  <a:pt x="44" y="16"/>
                </a:cubicBezTo>
                <a:cubicBezTo>
                  <a:pt x="35" y="2"/>
                  <a:pt x="35" y="2"/>
                  <a:pt x="35" y="2"/>
                </a:cubicBezTo>
                <a:cubicBezTo>
                  <a:pt x="34" y="2"/>
                  <a:pt x="34" y="1"/>
                  <a:pt x="33" y="1"/>
                </a:cubicBezTo>
                <a:cubicBezTo>
                  <a:pt x="32" y="1"/>
                  <a:pt x="32" y="0"/>
                  <a:pt x="31" y="0"/>
                </a:cubicBezTo>
                <a:cubicBezTo>
                  <a:pt x="31" y="0"/>
                  <a:pt x="30" y="1"/>
                  <a:pt x="30" y="1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11" y="8"/>
                  <a:pt x="0" y="31"/>
                  <a:pt x="36" y="67"/>
                </a:cubicBezTo>
                <a:cubicBezTo>
                  <a:pt x="55" y="85"/>
                  <a:pt x="70" y="92"/>
                  <a:pt x="80" y="92"/>
                </a:cubicBezTo>
                <a:cubicBezTo>
                  <a:pt x="91" y="92"/>
                  <a:pt x="98" y="86"/>
                  <a:pt x="100" y="80"/>
                </a:cubicBezTo>
                <a:cubicBezTo>
                  <a:pt x="100" y="80"/>
                  <a:pt x="100" y="80"/>
                  <a:pt x="100" y="80"/>
                </a:cubicBezTo>
                <a:cubicBezTo>
                  <a:pt x="102" y="73"/>
                  <a:pt x="102" y="73"/>
                  <a:pt x="102" y="73"/>
                </a:cubicBezTo>
                <a:cubicBezTo>
                  <a:pt x="103" y="73"/>
                  <a:pt x="103" y="72"/>
                  <a:pt x="102" y="71"/>
                </a:cubicBezTo>
                <a:close/>
                <a:moveTo>
                  <a:pt x="99" y="72"/>
                </a:moveTo>
                <a:cubicBezTo>
                  <a:pt x="97" y="78"/>
                  <a:pt x="97" y="78"/>
                  <a:pt x="97" y="78"/>
                </a:cubicBezTo>
                <a:cubicBezTo>
                  <a:pt x="95" y="83"/>
                  <a:pt x="89" y="88"/>
                  <a:pt x="80" y="88"/>
                </a:cubicBezTo>
                <a:cubicBezTo>
                  <a:pt x="72" y="88"/>
                  <a:pt x="58" y="83"/>
                  <a:pt x="39" y="64"/>
                </a:cubicBezTo>
                <a:cubicBezTo>
                  <a:pt x="16" y="41"/>
                  <a:pt x="15" y="26"/>
                  <a:pt x="16" y="18"/>
                </a:cubicBezTo>
                <a:cubicBezTo>
                  <a:pt x="17" y="13"/>
                  <a:pt x="20" y="9"/>
                  <a:pt x="25" y="7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4"/>
                  <a:pt x="31" y="4"/>
                  <a:pt x="31" y="4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2" y="5"/>
                </a:cubicBezTo>
                <a:cubicBezTo>
                  <a:pt x="41" y="19"/>
                  <a:pt x="41" y="19"/>
                  <a:pt x="41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35" y="29"/>
                  <a:pt x="35" y="29"/>
                  <a:pt x="35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35" y="30"/>
                  <a:pt x="35" y="30"/>
                  <a:pt x="35" y="30"/>
                </a:cubicBezTo>
                <a:cubicBezTo>
                  <a:pt x="30" y="39"/>
                  <a:pt x="38" y="49"/>
                  <a:pt x="46" y="57"/>
                </a:cubicBezTo>
                <a:cubicBezTo>
                  <a:pt x="55" y="66"/>
                  <a:pt x="62" y="70"/>
                  <a:pt x="68" y="70"/>
                </a:cubicBezTo>
                <a:cubicBezTo>
                  <a:pt x="70" y="70"/>
                  <a:pt x="72" y="69"/>
                  <a:pt x="74" y="68"/>
                </a:cubicBezTo>
                <a:cubicBezTo>
                  <a:pt x="74" y="68"/>
                  <a:pt x="74" y="68"/>
                  <a:pt x="74" y="68"/>
                </a:cubicBezTo>
                <a:cubicBezTo>
                  <a:pt x="74" y="68"/>
                  <a:pt x="74" y="68"/>
                  <a:pt x="74" y="68"/>
                </a:cubicBezTo>
                <a:cubicBezTo>
                  <a:pt x="84" y="62"/>
                  <a:pt x="84" y="62"/>
                  <a:pt x="84" y="62"/>
                </a:cubicBezTo>
                <a:cubicBezTo>
                  <a:pt x="84" y="62"/>
                  <a:pt x="84" y="62"/>
                  <a:pt x="84" y="62"/>
                </a:cubicBezTo>
                <a:cubicBezTo>
                  <a:pt x="84" y="62"/>
                  <a:pt x="84" y="62"/>
                  <a:pt x="84" y="62"/>
                </a:cubicBezTo>
                <a:cubicBezTo>
                  <a:pt x="98" y="72"/>
                  <a:pt x="98" y="72"/>
                  <a:pt x="98" y="72"/>
                </a:cubicBezTo>
                <a:cubicBezTo>
                  <a:pt x="99" y="72"/>
                  <a:pt x="99" y="72"/>
                  <a:pt x="99" y="72"/>
                </a:cubicBezTo>
                <a:cubicBezTo>
                  <a:pt x="99" y="72"/>
                  <a:pt x="99" y="72"/>
                  <a:pt x="99" y="72"/>
                </a:cubicBezTo>
                <a:close/>
              </a:path>
            </a:pathLst>
          </a:custGeom>
          <a:solidFill>
            <a:srgbClr val="63504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64"/>
          <p:cNvSpPr>
            <a:spLocks noEditPoints="1"/>
          </p:cNvSpPr>
          <p:nvPr/>
        </p:nvSpPr>
        <p:spPr bwMode="auto">
          <a:xfrm>
            <a:off x="2687857" y="3287166"/>
            <a:ext cx="410062" cy="334191"/>
          </a:xfrm>
          <a:custGeom>
            <a:avLst/>
            <a:gdLst>
              <a:gd name="T0" fmla="*/ 166 w 227"/>
              <a:gd name="T1" fmla="*/ 33 h 185"/>
              <a:gd name="T2" fmla="*/ 166 w 227"/>
              <a:gd name="T3" fmla="*/ 0 h 185"/>
              <a:gd name="T4" fmla="*/ 62 w 227"/>
              <a:gd name="T5" fmla="*/ 0 h 185"/>
              <a:gd name="T6" fmla="*/ 62 w 227"/>
              <a:gd name="T7" fmla="*/ 33 h 185"/>
              <a:gd name="T8" fmla="*/ 0 w 227"/>
              <a:gd name="T9" fmla="*/ 33 h 185"/>
              <a:gd name="T10" fmla="*/ 0 w 227"/>
              <a:gd name="T11" fmla="*/ 133 h 185"/>
              <a:gd name="T12" fmla="*/ 0 w 227"/>
              <a:gd name="T13" fmla="*/ 142 h 185"/>
              <a:gd name="T14" fmla="*/ 0 w 227"/>
              <a:gd name="T15" fmla="*/ 185 h 185"/>
              <a:gd name="T16" fmla="*/ 227 w 227"/>
              <a:gd name="T17" fmla="*/ 185 h 185"/>
              <a:gd name="T18" fmla="*/ 227 w 227"/>
              <a:gd name="T19" fmla="*/ 142 h 185"/>
              <a:gd name="T20" fmla="*/ 227 w 227"/>
              <a:gd name="T21" fmla="*/ 133 h 185"/>
              <a:gd name="T22" fmla="*/ 227 w 227"/>
              <a:gd name="T23" fmla="*/ 33 h 185"/>
              <a:gd name="T24" fmla="*/ 166 w 227"/>
              <a:gd name="T25" fmla="*/ 33 h 185"/>
              <a:gd name="T26" fmla="*/ 71 w 227"/>
              <a:gd name="T27" fmla="*/ 10 h 185"/>
              <a:gd name="T28" fmla="*/ 156 w 227"/>
              <a:gd name="T29" fmla="*/ 10 h 185"/>
              <a:gd name="T30" fmla="*/ 156 w 227"/>
              <a:gd name="T31" fmla="*/ 33 h 185"/>
              <a:gd name="T32" fmla="*/ 71 w 227"/>
              <a:gd name="T33" fmla="*/ 33 h 185"/>
              <a:gd name="T34" fmla="*/ 71 w 227"/>
              <a:gd name="T35" fmla="*/ 10 h 185"/>
              <a:gd name="T36" fmla="*/ 218 w 227"/>
              <a:gd name="T37" fmla="*/ 175 h 185"/>
              <a:gd name="T38" fmla="*/ 9 w 227"/>
              <a:gd name="T39" fmla="*/ 175 h 185"/>
              <a:gd name="T40" fmla="*/ 9 w 227"/>
              <a:gd name="T41" fmla="*/ 142 h 185"/>
              <a:gd name="T42" fmla="*/ 95 w 227"/>
              <a:gd name="T43" fmla="*/ 142 h 185"/>
              <a:gd name="T44" fmla="*/ 95 w 227"/>
              <a:gd name="T45" fmla="*/ 152 h 185"/>
              <a:gd name="T46" fmla="*/ 133 w 227"/>
              <a:gd name="T47" fmla="*/ 152 h 185"/>
              <a:gd name="T48" fmla="*/ 133 w 227"/>
              <a:gd name="T49" fmla="*/ 142 h 185"/>
              <a:gd name="T50" fmla="*/ 218 w 227"/>
              <a:gd name="T51" fmla="*/ 142 h 185"/>
              <a:gd name="T52" fmla="*/ 218 w 227"/>
              <a:gd name="T53" fmla="*/ 175 h 185"/>
              <a:gd name="T54" fmla="*/ 133 w 227"/>
              <a:gd name="T55" fmla="*/ 133 h 185"/>
              <a:gd name="T56" fmla="*/ 95 w 227"/>
              <a:gd name="T57" fmla="*/ 133 h 185"/>
              <a:gd name="T58" fmla="*/ 9 w 227"/>
              <a:gd name="T59" fmla="*/ 133 h 185"/>
              <a:gd name="T60" fmla="*/ 9 w 227"/>
              <a:gd name="T61" fmla="*/ 43 h 185"/>
              <a:gd name="T62" fmla="*/ 218 w 227"/>
              <a:gd name="T63" fmla="*/ 43 h 185"/>
              <a:gd name="T64" fmla="*/ 218 w 227"/>
              <a:gd name="T65" fmla="*/ 133 h 185"/>
              <a:gd name="T66" fmla="*/ 133 w 227"/>
              <a:gd name="T67" fmla="*/ 133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27" h="185">
                <a:moveTo>
                  <a:pt x="166" y="33"/>
                </a:moveTo>
                <a:lnTo>
                  <a:pt x="166" y="0"/>
                </a:lnTo>
                <a:lnTo>
                  <a:pt x="62" y="0"/>
                </a:lnTo>
                <a:lnTo>
                  <a:pt x="62" y="33"/>
                </a:lnTo>
                <a:lnTo>
                  <a:pt x="0" y="33"/>
                </a:lnTo>
                <a:lnTo>
                  <a:pt x="0" y="133"/>
                </a:lnTo>
                <a:lnTo>
                  <a:pt x="0" y="142"/>
                </a:lnTo>
                <a:lnTo>
                  <a:pt x="0" y="185"/>
                </a:lnTo>
                <a:lnTo>
                  <a:pt x="227" y="185"/>
                </a:lnTo>
                <a:lnTo>
                  <a:pt x="227" y="142"/>
                </a:lnTo>
                <a:lnTo>
                  <a:pt x="227" y="133"/>
                </a:lnTo>
                <a:lnTo>
                  <a:pt x="227" y="33"/>
                </a:lnTo>
                <a:lnTo>
                  <a:pt x="166" y="33"/>
                </a:lnTo>
                <a:close/>
                <a:moveTo>
                  <a:pt x="71" y="10"/>
                </a:moveTo>
                <a:lnTo>
                  <a:pt x="156" y="10"/>
                </a:lnTo>
                <a:lnTo>
                  <a:pt x="156" y="33"/>
                </a:lnTo>
                <a:lnTo>
                  <a:pt x="71" y="33"/>
                </a:lnTo>
                <a:lnTo>
                  <a:pt x="71" y="10"/>
                </a:lnTo>
                <a:close/>
                <a:moveTo>
                  <a:pt x="218" y="175"/>
                </a:moveTo>
                <a:lnTo>
                  <a:pt x="9" y="175"/>
                </a:lnTo>
                <a:lnTo>
                  <a:pt x="9" y="142"/>
                </a:lnTo>
                <a:lnTo>
                  <a:pt x="95" y="142"/>
                </a:lnTo>
                <a:lnTo>
                  <a:pt x="95" y="152"/>
                </a:lnTo>
                <a:lnTo>
                  <a:pt x="133" y="152"/>
                </a:lnTo>
                <a:lnTo>
                  <a:pt x="133" y="142"/>
                </a:lnTo>
                <a:lnTo>
                  <a:pt x="218" y="142"/>
                </a:lnTo>
                <a:lnTo>
                  <a:pt x="218" y="175"/>
                </a:lnTo>
                <a:close/>
                <a:moveTo>
                  <a:pt x="133" y="133"/>
                </a:moveTo>
                <a:lnTo>
                  <a:pt x="95" y="133"/>
                </a:lnTo>
                <a:lnTo>
                  <a:pt x="9" y="133"/>
                </a:lnTo>
                <a:lnTo>
                  <a:pt x="9" y="43"/>
                </a:lnTo>
                <a:lnTo>
                  <a:pt x="218" y="43"/>
                </a:lnTo>
                <a:lnTo>
                  <a:pt x="218" y="133"/>
                </a:lnTo>
                <a:lnTo>
                  <a:pt x="133" y="133"/>
                </a:lnTo>
                <a:close/>
              </a:path>
            </a:pathLst>
          </a:custGeom>
          <a:solidFill>
            <a:srgbClr val="63504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65"/>
          <p:cNvSpPr>
            <a:spLocks noEditPoints="1"/>
          </p:cNvSpPr>
          <p:nvPr/>
        </p:nvSpPr>
        <p:spPr bwMode="auto">
          <a:xfrm>
            <a:off x="5853939" y="3255553"/>
            <a:ext cx="397416" cy="397416"/>
          </a:xfrm>
          <a:custGeom>
            <a:avLst/>
            <a:gdLst>
              <a:gd name="T0" fmla="*/ 75 w 93"/>
              <a:gd name="T1" fmla="*/ 69 h 93"/>
              <a:gd name="T2" fmla="*/ 73 w 93"/>
              <a:gd name="T3" fmla="*/ 71 h 93"/>
              <a:gd name="T4" fmla="*/ 63 w 93"/>
              <a:gd name="T5" fmla="*/ 60 h 93"/>
              <a:gd name="T6" fmla="*/ 72 w 93"/>
              <a:gd name="T7" fmla="*/ 36 h 93"/>
              <a:gd name="T8" fmla="*/ 36 w 93"/>
              <a:gd name="T9" fmla="*/ 0 h 93"/>
              <a:gd name="T10" fmla="*/ 0 w 93"/>
              <a:gd name="T11" fmla="*/ 36 h 93"/>
              <a:gd name="T12" fmla="*/ 36 w 93"/>
              <a:gd name="T13" fmla="*/ 72 h 93"/>
              <a:gd name="T14" fmla="*/ 60 w 93"/>
              <a:gd name="T15" fmla="*/ 63 h 93"/>
              <a:gd name="T16" fmla="*/ 71 w 93"/>
              <a:gd name="T17" fmla="*/ 73 h 93"/>
              <a:gd name="T18" fmla="*/ 69 w 93"/>
              <a:gd name="T19" fmla="*/ 75 h 93"/>
              <a:gd name="T20" fmla="*/ 88 w 93"/>
              <a:gd name="T21" fmla="*/ 93 h 93"/>
              <a:gd name="T22" fmla="*/ 93 w 93"/>
              <a:gd name="T23" fmla="*/ 88 h 93"/>
              <a:gd name="T24" fmla="*/ 75 w 93"/>
              <a:gd name="T25" fmla="*/ 69 h 93"/>
              <a:gd name="T26" fmla="*/ 4 w 93"/>
              <a:gd name="T27" fmla="*/ 36 h 93"/>
              <a:gd name="T28" fmla="*/ 36 w 93"/>
              <a:gd name="T29" fmla="*/ 4 h 93"/>
              <a:gd name="T30" fmla="*/ 68 w 93"/>
              <a:gd name="T31" fmla="*/ 36 h 93"/>
              <a:gd name="T32" fmla="*/ 36 w 93"/>
              <a:gd name="T33" fmla="*/ 68 h 93"/>
              <a:gd name="T34" fmla="*/ 4 w 93"/>
              <a:gd name="T35" fmla="*/ 36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3" h="93">
                <a:moveTo>
                  <a:pt x="75" y="69"/>
                </a:moveTo>
                <a:cubicBezTo>
                  <a:pt x="73" y="71"/>
                  <a:pt x="73" y="71"/>
                  <a:pt x="73" y="71"/>
                </a:cubicBezTo>
                <a:cubicBezTo>
                  <a:pt x="63" y="60"/>
                  <a:pt x="63" y="60"/>
                  <a:pt x="63" y="60"/>
                </a:cubicBezTo>
                <a:cubicBezTo>
                  <a:pt x="69" y="54"/>
                  <a:pt x="72" y="45"/>
                  <a:pt x="72" y="36"/>
                </a:cubicBezTo>
                <a:cubicBezTo>
                  <a:pt x="72" y="16"/>
                  <a:pt x="5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56"/>
                  <a:pt x="16" y="72"/>
                  <a:pt x="36" y="72"/>
                </a:cubicBezTo>
                <a:cubicBezTo>
                  <a:pt x="45" y="72"/>
                  <a:pt x="54" y="69"/>
                  <a:pt x="60" y="63"/>
                </a:cubicBezTo>
                <a:cubicBezTo>
                  <a:pt x="71" y="73"/>
                  <a:pt x="71" y="73"/>
                  <a:pt x="71" y="73"/>
                </a:cubicBezTo>
                <a:cubicBezTo>
                  <a:pt x="69" y="75"/>
                  <a:pt x="69" y="75"/>
                  <a:pt x="69" y="75"/>
                </a:cubicBezTo>
                <a:cubicBezTo>
                  <a:pt x="88" y="93"/>
                  <a:pt x="88" y="93"/>
                  <a:pt x="88" y="93"/>
                </a:cubicBezTo>
                <a:cubicBezTo>
                  <a:pt x="93" y="88"/>
                  <a:pt x="93" y="88"/>
                  <a:pt x="93" y="88"/>
                </a:cubicBezTo>
                <a:lnTo>
                  <a:pt x="75" y="69"/>
                </a:lnTo>
                <a:close/>
                <a:moveTo>
                  <a:pt x="4" y="36"/>
                </a:moveTo>
                <a:cubicBezTo>
                  <a:pt x="4" y="18"/>
                  <a:pt x="18" y="4"/>
                  <a:pt x="36" y="4"/>
                </a:cubicBezTo>
                <a:cubicBezTo>
                  <a:pt x="54" y="4"/>
                  <a:pt x="68" y="18"/>
                  <a:pt x="68" y="36"/>
                </a:cubicBezTo>
                <a:cubicBezTo>
                  <a:pt x="68" y="54"/>
                  <a:pt x="54" y="68"/>
                  <a:pt x="36" y="68"/>
                </a:cubicBezTo>
                <a:cubicBezTo>
                  <a:pt x="18" y="68"/>
                  <a:pt x="4" y="54"/>
                  <a:pt x="4" y="36"/>
                </a:cubicBezTo>
                <a:close/>
              </a:path>
            </a:pathLst>
          </a:custGeom>
          <a:solidFill>
            <a:srgbClr val="63504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4" name="组合 63"/>
          <p:cNvGrpSpPr/>
          <p:nvPr/>
        </p:nvGrpSpPr>
        <p:grpSpPr>
          <a:xfrm>
            <a:off x="3541700" y="3266392"/>
            <a:ext cx="375739" cy="375739"/>
            <a:chOff x="3410513" y="2752097"/>
            <a:chExt cx="375739" cy="375739"/>
          </a:xfrm>
          <a:solidFill>
            <a:srgbClr val="635042"/>
          </a:solidFill>
        </p:grpSpPr>
        <p:sp>
          <p:nvSpPr>
            <p:cNvPr id="65" name="Freeform 66"/>
            <p:cNvSpPr>
              <a:spLocks noEditPoints="1"/>
            </p:cNvSpPr>
            <p:nvPr/>
          </p:nvSpPr>
          <p:spPr bwMode="auto">
            <a:xfrm>
              <a:off x="3410513" y="2752097"/>
              <a:ext cx="375739" cy="375739"/>
            </a:xfrm>
            <a:custGeom>
              <a:avLst/>
              <a:gdLst>
                <a:gd name="T0" fmla="*/ 44 w 88"/>
                <a:gd name="T1" fmla="*/ 0 h 88"/>
                <a:gd name="T2" fmla="*/ 0 w 88"/>
                <a:gd name="T3" fmla="*/ 44 h 88"/>
                <a:gd name="T4" fmla="*/ 44 w 88"/>
                <a:gd name="T5" fmla="*/ 88 h 88"/>
                <a:gd name="T6" fmla="*/ 88 w 88"/>
                <a:gd name="T7" fmla="*/ 44 h 88"/>
                <a:gd name="T8" fmla="*/ 44 w 88"/>
                <a:gd name="T9" fmla="*/ 0 h 88"/>
                <a:gd name="T10" fmla="*/ 44 w 88"/>
                <a:gd name="T11" fmla="*/ 84 h 88"/>
                <a:gd name="T12" fmla="*/ 4 w 88"/>
                <a:gd name="T13" fmla="*/ 44 h 88"/>
                <a:gd name="T14" fmla="*/ 44 w 88"/>
                <a:gd name="T15" fmla="*/ 4 h 88"/>
                <a:gd name="T16" fmla="*/ 84 w 88"/>
                <a:gd name="T17" fmla="*/ 44 h 88"/>
                <a:gd name="T18" fmla="*/ 44 w 88"/>
                <a:gd name="T19" fmla="*/ 8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ubicBezTo>
                    <a:pt x="68" y="88"/>
                    <a:pt x="88" y="68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44" y="84"/>
                  </a:moveTo>
                  <a:cubicBezTo>
                    <a:pt x="22" y="84"/>
                    <a:pt x="4" y="66"/>
                    <a:pt x="4" y="44"/>
                  </a:cubicBezTo>
                  <a:cubicBezTo>
                    <a:pt x="4" y="22"/>
                    <a:pt x="22" y="4"/>
                    <a:pt x="44" y="4"/>
                  </a:cubicBezTo>
                  <a:cubicBezTo>
                    <a:pt x="66" y="4"/>
                    <a:pt x="84" y="22"/>
                    <a:pt x="84" y="44"/>
                  </a:cubicBezTo>
                  <a:cubicBezTo>
                    <a:pt x="84" y="66"/>
                    <a:pt x="66" y="84"/>
                    <a:pt x="4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7"/>
            <p:cNvSpPr/>
            <p:nvPr/>
          </p:nvSpPr>
          <p:spPr bwMode="auto">
            <a:xfrm>
              <a:off x="3582124" y="2802677"/>
              <a:ext cx="97548" cy="218579"/>
            </a:xfrm>
            <a:custGeom>
              <a:avLst/>
              <a:gdLst>
                <a:gd name="T0" fmla="*/ 19 w 54"/>
                <a:gd name="T1" fmla="*/ 0 h 121"/>
                <a:gd name="T2" fmla="*/ 0 w 54"/>
                <a:gd name="T3" fmla="*/ 0 h 121"/>
                <a:gd name="T4" fmla="*/ 0 w 54"/>
                <a:gd name="T5" fmla="*/ 81 h 121"/>
                <a:gd name="T6" fmla="*/ 40 w 54"/>
                <a:gd name="T7" fmla="*/ 121 h 121"/>
                <a:gd name="T8" fmla="*/ 54 w 54"/>
                <a:gd name="T9" fmla="*/ 107 h 121"/>
                <a:gd name="T10" fmla="*/ 19 w 54"/>
                <a:gd name="T11" fmla="*/ 71 h 121"/>
                <a:gd name="T12" fmla="*/ 19 w 5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21">
                  <a:moveTo>
                    <a:pt x="19" y="0"/>
                  </a:moveTo>
                  <a:lnTo>
                    <a:pt x="0" y="0"/>
                  </a:lnTo>
                  <a:lnTo>
                    <a:pt x="0" y="81"/>
                  </a:lnTo>
                  <a:lnTo>
                    <a:pt x="40" y="121"/>
                  </a:lnTo>
                  <a:lnTo>
                    <a:pt x="54" y="107"/>
                  </a:lnTo>
                  <a:lnTo>
                    <a:pt x="19" y="71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361220" y="3279037"/>
            <a:ext cx="366707" cy="350449"/>
            <a:chOff x="4236054" y="2773774"/>
            <a:chExt cx="366707" cy="350449"/>
          </a:xfrm>
          <a:solidFill>
            <a:srgbClr val="635042"/>
          </a:solidFill>
        </p:grpSpPr>
        <p:sp>
          <p:nvSpPr>
            <p:cNvPr id="68" name="Freeform 68"/>
            <p:cNvSpPr/>
            <p:nvPr/>
          </p:nvSpPr>
          <p:spPr bwMode="auto">
            <a:xfrm>
              <a:off x="4236054" y="2773774"/>
              <a:ext cx="93935" cy="93935"/>
            </a:xfrm>
            <a:custGeom>
              <a:avLst/>
              <a:gdLst>
                <a:gd name="T0" fmla="*/ 22 w 22"/>
                <a:gd name="T1" fmla="*/ 5 h 22"/>
                <a:gd name="T2" fmla="*/ 19 w 22"/>
                <a:gd name="T3" fmla="*/ 2 h 22"/>
                <a:gd name="T4" fmla="*/ 13 w 22"/>
                <a:gd name="T5" fmla="*/ 0 h 22"/>
                <a:gd name="T6" fmla="*/ 8 w 22"/>
                <a:gd name="T7" fmla="*/ 2 h 22"/>
                <a:gd name="T8" fmla="*/ 2 w 22"/>
                <a:gd name="T9" fmla="*/ 8 h 22"/>
                <a:gd name="T10" fmla="*/ 0 w 22"/>
                <a:gd name="T11" fmla="*/ 13 h 22"/>
                <a:gd name="T12" fmla="*/ 2 w 22"/>
                <a:gd name="T13" fmla="*/ 19 h 22"/>
                <a:gd name="T14" fmla="*/ 5 w 22"/>
                <a:gd name="T15" fmla="*/ 22 h 22"/>
                <a:gd name="T16" fmla="*/ 22 w 22"/>
                <a:gd name="T17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22" y="5"/>
                  </a:move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6" y="0"/>
                    <a:pt x="13" y="0"/>
                  </a:cubicBezTo>
                  <a:cubicBezTo>
                    <a:pt x="11" y="0"/>
                    <a:pt x="9" y="1"/>
                    <a:pt x="8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9"/>
                    <a:pt x="0" y="11"/>
                    <a:pt x="0" y="13"/>
                  </a:cubicBezTo>
                  <a:cubicBezTo>
                    <a:pt x="0" y="16"/>
                    <a:pt x="1" y="18"/>
                    <a:pt x="2" y="19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9" y="14"/>
                    <a:pt x="14" y="9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9"/>
            <p:cNvSpPr/>
            <p:nvPr/>
          </p:nvSpPr>
          <p:spPr bwMode="auto">
            <a:xfrm>
              <a:off x="4508826" y="2773774"/>
              <a:ext cx="93935" cy="93935"/>
            </a:xfrm>
            <a:custGeom>
              <a:avLst/>
              <a:gdLst>
                <a:gd name="T0" fmla="*/ 20 w 22"/>
                <a:gd name="T1" fmla="*/ 8 h 22"/>
                <a:gd name="T2" fmla="*/ 14 w 22"/>
                <a:gd name="T3" fmla="*/ 2 h 22"/>
                <a:gd name="T4" fmla="*/ 9 w 22"/>
                <a:gd name="T5" fmla="*/ 0 h 22"/>
                <a:gd name="T6" fmla="*/ 3 w 22"/>
                <a:gd name="T7" fmla="*/ 2 h 22"/>
                <a:gd name="T8" fmla="*/ 0 w 22"/>
                <a:gd name="T9" fmla="*/ 5 h 22"/>
                <a:gd name="T10" fmla="*/ 17 w 22"/>
                <a:gd name="T11" fmla="*/ 22 h 22"/>
                <a:gd name="T12" fmla="*/ 20 w 22"/>
                <a:gd name="T13" fmla="*/ 19 h 22"/>
                <a:gd name="T14" fmla="*/ 22 w 22"/>
                <a:gd name="T15" fmla="*/ 13 h 22"/>
                <a:gd name="T16" fmla="*/ 20 w 22"/>
                <a:gd name="T17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20" y="8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8" y="9"/>
                    <a:pt x="13" y="14"/>
                    <a:pt x="17" y="22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1" y="18"/>
                    <a:pt x="22" y="16"/>
                    <a:pt x="22" y="13"/>
                  </a:cubicBezTo>
                  <a:cubicBezTo>
                    <a:pt x="22" y="11"/>
                    <a:pt x="21" y="9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70"/>
            <p:cNvSpPr>
              <a:spLocks noEditPoints="1"/>
            </p:cNvSpPr>
            <p:nvPr/>
          </p:nvSpPr>
          <p:spPr bwMode="auto">
            <a:xfrm>
              <a:off x="4252312" y="2802677"/>
              <a:ext cx="334191" cy="321546"/>
            </a:xfrm>
            <a:custGeom>
              <a:avLst/>
              <a:gdLst>
                <a:gd name="T0" fmla="*/ 75 w 78"/>
                <a:gd name="T1" fmla="*/ 36 h 75"/>
                <a:gd name="T2" fmla="*/ 39 w 78"/>
                <a:gd name="T3" fmla="*/ 0 h 75"/>
                <a:gd name="T4" fmla="*/ 3 w 78"/>
                <a:gd name="T5" fmla="*/ 36 h 75"/>
                <a:gd name="T6" fmla="*/ 11 w 78"/>
                <a:gd name="T7" fmla="*/ 58 h 75"/>
                <a:gd name="T8" fmla="*/ 0 w 78"/>
                <a:gd name="T9" fmla="*/ 69 h 75"/>
                <a:gd name="T10" fmla="*/ 6 w 78"/>
                <a:gd name="T11" fmla="*/ 75 h 75"/>
                <a:gd name="T12" fmla="*/ 17 w 78"/>
                <a:gd name="T13" fmla="*/ 64 h 75"/>
                <a:gd name="T14" fmla="*/ 39 w 78"/>
                <a:gd name="T15" fmla="*/ 72 h 75"/>
                <a:gd name="T16" fmla="*/ 61 w 78"/>
                <a:gd name="T17" fmla="*/ 64 h 75"/>
                <a:gd name="T18" fmla="*/ 72 w 78"/>
                <a:gd name="T19" fmla="*/ 75 h 75"/>
                <a:gd name="T20" fmla="*/ 78 w 78"/>
                <a:gd name="T21" fmla="*/ 69 h 75"/>
                <a:gd name="T22" fmla="*/ 67 w 78"/>
                <a:gd name="T23" fmla="*/ 58 h 75"/>
                <a:gd name="T24" fmla="*/ 75 w 78"/>
                <a:gd name="T25" fmla="*/ 36 h 75"/>
                <a:gd name="T26" fmla="*/ 7 w 78"/>
                <a:gd name="T27" fmla="*/ 36 h 75"/>
                <a:gd name="T28" fmla="*/ 39 w 78"/>
                <a:gd name="T29" fmla="*/ 4 h 75"/>
                <a:gd name="T30" fmla="*/ 71 w 78"/>
                <a:gd name="T31" fmla="*/ 36 h 75"/>
                <a:gd name="T32" fmla="*/ 39 w 78"/>
                <a:gd name="T33" fmla="*/ 68 h 75"/>
                <a:gd name="T34" fmla="*/ 7 w 78"/>
                <a:gd name="T35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75">
                  <a:moveTo>
                    <a:pt x="75" y="36"/>
                  </a:moveTo>
                  <a:cubicBezTo>
                    <a:pt x="75" y="16"/>
                    <a:pt x="59" y="0"/>
                    <a:pt x="39" y="0"/>
                  </a:cubicBezTo>
                  <a:cubicBezTo>
                    <a:pt x="19" y="0"/>
                    <a:pt x="3" y="16"/>
                    <a:pt x="3" y="36"/>
                  </a:cubicBezTo>
                  <a:cubicBezTo>
                    <a:pt x="3" y="44"/>
                    <a:pt x="6" y="52"/>
                    <a:pt x="11" y="5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23" y="69"/>
                    <a:pt x="31" y="72"/>
                    <a:pt x="39" y="72"/>
                  </a:cubicBezTo>
                  <a:cubicBezTo>
                    <a:pt x="47" y="72"/>
                    <a:pt x="55" y="69"/>
                    <a:pt x="61" y="64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2" y="52"/>
                    <a:pt x="75" y="44"/>
                    <a:pt x="75" y="36"/>
                  </a:cubicBezTo>
                  <a:close/>
                  <a:moveTo>
                    <a:pt x="7" y="36"/>
                  </a:moveTo>
                  <a:cubicBezTo>
                    <a:pt x="7" y="18"/>
                    <a:pt x="21" y="4"/>
                    <a:pt x="39" y="4"/>
                  </a:cubicBezTo>
                  <a:cubicBezTo>
                    <a:pt x="57" y="4"/>
                    <a:pt x="71" y="18"/>
                    <a:pt x="71" y="36"/>
                  </a:cubicBezTo>
                  <a:cubicBezTo>
                    <a:pt x="71" y="54"/>
                    <a:pt x="57" y="68"/>
                    <a:pt x="39" y="68"/>
                  </a:cubicBezTo>
                  <a:cubicBezTo>
                    <a:pt x="21" y="68"/>
                    <a:pt x="7" y="54"/>
                    <a:pt x="7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71"/>
            <p:cNvSpPr/>
            <p:nvPr/>
          </p:nvSpPr>
          <p:spPr bwMode="auto">
            <a:xfrm>
              <a:off x="4402246" y="2855064"/>
              <a:ext cx="81290" cy="166192"/>
            </a:xfrm>
            <a:custGeom>
              <a:avLst/>
              <a:gdLst>
                <a:gd name="T0" fmla="*/ 19 w 45"/>
                <a:gd name="T1" fmla="*/ 0 h 92"/>
                <a:gd name="T2" fmla="*/ 0 w 45"/>
                <a:gd name="T3" fmla="*/ 0 h 92"/>
                <a:gd name="T4" fmla="*/ 0 w 45"/>
                <a:gd name="T5" fmla="*/ 61 h 92"/>
                <a:gd name="T6" fmla="*/ 31 w 45"/>
                <a:gd name="T7" fmla="*/ 92 h 92"/>
                <a:gd name="T8" fmla="*/ 45 w 45"/>
                <a:gd name="T9" fmla="*/ 78 h 92"/>
                <a:gd name="T10" fmla="*/ 19 w 45"/>
                <a:gd name="T11" fmla="*/ 52 h 92"/>
                <a:gd name="T12" fmla="*/ 19 w 45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92">
                  <a:moveTo>
                    <a:pt x="1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1" y="92"/>
                  </a:lnTo>
                  <a:lnTo>
                    <a:pt x="45" y="78"/>
                  </a:lnTo>
                  <a:lnTo>
                    <a:pt x="19" y="52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5171708" y="3248327"/>
            <a:ext cx="238450" cy="411868"/>
            <a:chOff x="5121208" y="2734032"/>
            <a:chExt cx="238450" cy="411868"/>
          </a:xfrm>
          <a:solidFill>
            <a:srgbClr val="635042"/>
          </a:solidFill>
        </p:grpSpPr>
        <p:sp>
          <p:nvSpPr>
            <p:cNvPr id="73" name="Freeform 72"/>
            <p:cNvSpPr>
              <a:spLocks noEditPoints="1"/>
            </p:cNvSpPr>
            <p:nvPr/>
          </p:nvSpPr>
          <p:spPr bwMode="auto">
            <a:xfrm>
              <a:off x="5171788" y="2734032"/>
              <a:ext cx="137289" cy="256514"/>
            </a:xfrm>
            <a:custGeom>
              <a:avLst/>
              <a:gdLst>
                <a:gd name="T0" fmla="*/ 16 w 32"/>
                <a:gd name="T1" fmla="*/ 60 h 60"/>
                <a:gd name="T2" fmla="*/ 16 w 32"/>
                <a:gd name="T3" fmla="*/ 60 h 60"/>
                <a:gd name="T4" fmla="*/ 27 w 32"/>
                <a:gd name="T5" fmla="*/ 55 h 60"/>
                <a:gd name="T6" fmla="*/ 32 w 32"/>
                <a:gd name="T7" fmla="*/ 44 h 60"/>
                <a:gd name="T8" fmla="*/ 32 w 32"/>
                <a:gd name="T9" fmla="*/ 16 h 60"/>
                <a:gd name="T10" fmla="*/ 27 w 32"/>
                <a:gd name="T11" fmla="*/ 5 h 60"/>
                <a:gd name="T12" fmla="*/ 16 w 32"/>
                <a:gd name="T13" fmla="*/ 0 h 60"/>
                <a:gd name="T14" fmla="*/ 16 w 32"/>
                <a:gd name="T15" fmla="*/ 0 h 60"/>
                <a:gd name="T16" fmla="*/ 5 w 32"/>
                <a:gd name="T17" fmla="*/ 5 h 60"/>
                <a:gd name="T18" fmla="*/ 0 w 32"/>
                <a:gd name="T19" fmla="*/ 16 h 60"/>
                <a:gd name="T20" fmla="*/ 0 w 32"/>
                <a:gd name="T21" fmla="*/ 44 h 60"/>
                <a:gd name="T22" fmla="*/ 5 w 32"/>
                <a:gd name="T23" fmla="*/ 55 h 60"/>
                <a:gd name="T24" fmla="*/ 16 w 32"/>
                <a:gd name="T25" fmla="*/ 60 h 60"/>
                <a:gd name="T26" fmla="*/ 4 w 32"/>
                <a:gd name="T27" fmla="*/ 16 h 60"/>
                <a:gd name="T28" fmla="*/ 8 w 32"/>
                <a:gd name="T29" fmla="*/ 8 h 60"/>
                <a:gd name="T30" fmla="*/ 16 w 32"/>
                <a:gd name="T31" fmla="*/ 4 h 60"/>
                <a:gd name="T32" fmla="*/ 16 w 32"/>
                <a:gd name="T33" fmla="*/ 4 h 60"/>
                <a:gd name="T34" fmla="*/ 24 w 32"/>
                <a:gd name="T35" fmla="*/ 8 h 60"/>
                <a:gd name="T36" fmla="*/ 28 w 32"/>
                <a:gd name="T37" fmla="*/ 16 h 60"/>
                <a:gd name="T38" fmla="*/ 28 w 32"/>
                <a:gd name="T39" fmla="*/ 44 h 60"/>
                <a:gd name="T40" fmla="*/ 24 w 32"/>
                <a:gd name="T41" fmla="*/ 52 h 60"/>
                <a:gd name="T42" fmla="*/ 16 w 32"/>
                <a:gd name="T43" fmla="*/ 56 h 60"/>
                <a:gd name="T44" fmla="*/ 8 w 32"/>
                <a:gd name="T45" fmla="*/ 52 h 60"/>
                <a:gd name="T46" fmla="*/ 4 w 32"/>
                <a:gd name="T47" fmla="*/ 44 h 60"/>
                <a:gd name="T48" fmla="*/ 4 w 32"/>
                <a:gd name="T49" fmla="*/ 1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60">
                  <a:moveTo>
                    <a:pt x="16" y="60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20" y="60"/>
                    <a:pt x="24" y="58"/>
                    <a:pt x="27" y="55"/>
                  </a:cubicBezTo>
                  <a:cubicBezTo>
                    <a:pt x="30" y="52"/>
                    <a:pt x="32" y="48"/>
                    <a:pt x="32" y="44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2"/>
                    <a:pt x="30" y="8"/>
                    <a:pt x="27" y="5"/>
                  </a:cubicBezTo>
                  <a:cubicBezTo>
                    <a:pt x="24" y="2"/>
                    <a:pt x="20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0"/>
                    <a:pt x="8" y="2"/>
                    <a:pt x="5" y="5"/>
                  </a:cubicBezTo>
                  <a:cubicBezTo>
                    <a:pt x="2" y="8"/>
                    <a:pt x="0" y="12"/>
                    <a:pt x="0" y="1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8"/>
                    <a:pt x="2" y="52"/>
                    <a:pt x="5" y="55"/>
                  </a:cubicBezTo>
                  <a:cubicBezTo>
                    <a:pt x="8" y="58"/>
                    <a:pt x="12" y="60"/>
                    <a:pt x="16" y="60"/>
                  </a:cubicBezTo>
                  <a:close/>
                  <a:moveTo>
                    <a:pt x="4" y="16"/>
                  </a:moveTo>
                  <a:cubicBezTo>
                    <a:pt x="4" y="13"/>
                    <a:pt x="5" y="10"/>
                    <a:pt x="8" y="8"/>
                  </a:cubicBezTo>
                  <a:cubicBezTo>
                    <a:pt x="10" y="5"/>
                    <a:pt x="13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9" y="4"/>
                    <a:pt x="22" y="5"/>
                    <a:pt x="24" y="8"/>
                  </a:cubicBezTo>
                  <a:cubicBezTo>
                    <a:pt x="27" y="10"/>
                    <a:pt x="28" y="13"/>
                    <a:pt x="28" y="16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7"/>
                    <a:pt x="27" y="50"/>
                    <a:pt x="24" y="52"/>
                  </a:cubicBezTo>
                  <a:cubicBezTo>
                    <a:pt x="22" y="55"/>
                    <a:pt x="19" y="56"/>
                    <a:pt x="16" y="56"/>
                  </a:cubicBezTo>
                  <a:cubicBezTo>
                    <a:pt x="13" y="56"/>
                    <a:pt x="10" y="55"/>
                    <a:pt x="8" y="52"/>
                  </a:cubicBezTo>
                  <a:cubicBezTo>
                    <a:pt x="5" y="50"/>
                    <a:pt x="4" y="47"/>
                    <a:pt x="4" y="44"/>
                  </a:cubicBezTo>
                  <a:lnTo>
                    <a:pt x="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3"/>
            <p:cNvSpPr/>
            <p:nvPr/>
          </p:nvSpPr>
          <p:spPr bwMode="auto">
            <a:xfrm>
              <a:off x="5121208" y="2889386"/>
              <a:ext cx="238450" cy="256514"/>
            </a:xfrm>
            <a:custGeom>
              <a:avLst/>
              <a:gdLst>
                <a:gd name="T0" fmla="*/ 52 w 56"/>
                <a:gd name="T1" fmla="*/ 0 h 60"/>
                <a:gd name="T2" fmla="*/ 52 w 56"/>
                <a:gd name="T3" fmla="*/ 14 h 60"/>
                <a:gd name="T4" fmla="*/ 47 w 56"/>
                <a:gd name="T5" fmla="*/ 27 h 60"/>
                <a:gd name="T6" fmla="*/ 34 w 56"/>
                <a:gd name="T7" fmla="*/ 32 h 60"/>
                <a:gd name="T8" fmla="*/ 22 w 56"/>
                <a:gd name="T9" fmla="*/ 32 h 60"/>
                <a:gd name="T10" fmla="*/ 9 w 56"/>
                <a:gd name="T11" fmla="*/ 27 h 60"/>
                <a:gd name="T12" fmla="*/ 4 w 56"/>
                <a:gd name="T13" fmla="*/ 14 h 60"/>
                <a:gd name="T14" fmla="*/ 4 w 56"/>
                <a:gd name="T15" fmla="*/ 0 h 60"/>
                <a:gd name="T16" fmla="*/ 0 w 56"/>
                <a:gd name="T17" fmla="*/ 0 h 60"/>
                <a:gd name="T18" fmla="*/ 0 w 56"/>
                <a:gd name="T19" fmla="*/ 14 h 60"/>
                <a:gd name="T20" fmla="*/ 6 w 56"/>
                <a:gd name="T21" fmla="*/ 30 h 60"/>
                <a:gd name="T22" fmla="*/ 22 w 56"/>
                <a:gd name="T23" fmla="*/ 36 h 60"/>
                <a:gd name="T24" fmla="*/ 26 w 56"/>
                <a:gd name="T25" fmla="*/ 36 h 60"/>
                <a:gd name="T26" fmla="*/ 26 w 56"/>
                <a:gd name="T27" fmla="*/ 56 h 60"/>
                <a:gd name="T28" fmla="*/ 12 w 56"/>
                <a:gd name="T29" fmla="*/ 56 h 60"/>
                <a:gd name="T30" fmla="*/ 12 w 56"/>
                <a:gd name="T31" fmla="*/ 60 h 60"/>
                <a:gd name="T32" fmla="*/ 26 w 56"/>
                <a:gd name="T33" fmla="*/ 60 h 60"/>
                <a:gd name="T34" fmla="*/ 30 w 56"/>
                <a:gd name="T35" fmla="*/ 60 h 60"/>
                <a:gd name="T36" fmla="*/ 44 w 56"/>
                <a:gd name="T37" fmla="*/ 60 h 60"/>
                <a:gd name="T38" fmla="*/ 44 w 56"/>
                <a:gd name="T39" fmla="*/ 56 h 60"/>
                <a:gd name="T40" fmla="*/ 30 w 56"/>
                <a:gd name="T41" fmla="*/ 56 h 60"/>
                <a:gd name="T42" fmla="*/ 30 w 56"/>
                <a:gd name="T43" fmla="*/ 36 h 60"/>
                <a:gd name="T44" fmla="*/ 34 w 56"/>
                <a:gd name="T45" fmla="*/ 36 h 60"/>
                <a:gd name="T46" fmla="*/ 50 w 56"/>
                <a:gd name="T47" fmla="*/ 30 h 60"/>
                <a:gd name="T48" fmla="*/ 56 w 56"/>
                <a:gd name="T49" fmla="*/ 14 h 60"/>
                <a:gd name="T50" fmla="*/ 56 w 56"/>
                <a:gd name="T51" fmla="*/ 0 h 60"/>
                <a:gd name="T52" fmla="*/ 52 w 56"/>
                <a:gd name="T5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60">
                  <a:moveTo>
                    <a:pt x="52" y="0"/>
                  </a:moveTo>
                  <a:cubicBezTo>
                    <a:pt x="52" y="14"/>
                    <a:pt x="52" y="14"/>
                    <a:pt x="52" y="14"/>
                  </a:cubicBezTo>
                  <a:cubicBezTo>
                    <a:pt x="52" y="19"/>
                    <a:pt x="50" y="23"/>
                    <a:pt x="47" y="27"/>
                  </a:cubicBezTo>
                  <a:cubicBezTo>
                    <a:pt x="43" y="30"/>
                    <a:pt x="39" y="32"/>
                    <a:pt x="34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17" y="32"/>
                    <a:pt x="13" y="30"/>
                    <a:pt x="9" y="27"/>
                  </a:cubicBezTo>
                  <a:cubicBezTo>
                    <a:pt x="6" y="23"/>
                    <a:pt x="4" y="19"/>
                    <a:pt x="4" y="1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0"/>
                    <a:pt x="2" y="25"/>
                    <a:pt x="6" y="30"/>
                  </a:cubicBezTo>
                  <a:cubicBezTo>
                    <a:pt x="11" y="34"/>
                    <a:pt x="16" y="36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40" y="36"/>
                    <a:pt x="45" y="34"/>
                    <a:pt x="50" y="30"/>
                  </a:cubicBezTo>
                  <a:cubicBezTo>
                    <a:pt x="54" y="25"/>
                    <a:pt x="56" y="20"/>
                    <a:pt x="56" y="14"/>
                  </a:cubicBezTo>
                  <a:cubicBezTo>
                    <a:pt x="56" y="0"/>
                    <a:pt x="56" y="0"/>
                    <a:pt x="56" y="0"/>
                  </a:cubicBezTo>
                  <a:lnTo>
                    <a:pt x="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6695136" y="3300714"/>
            <a:ext cx="411868" cy="307094"/>
            <a:chOff x="6676550" y="2786420"/>
            <a:chExt cx="411868" cy="307094"/>
          </a:xfrm>
          <a:solidFill>
            <a:srgbClr val="635042"/>
          </a:solidFill>
        </p:grpSpPr>
        <p:sp>
          <p:nvSpPr>
            <p:cNvPr id="76" name="Freeform 74"/>
            <p:cNvSpPr>
              <a:spLocks noEditPoints="1"/>
            </p:cNvSpPr>
            <p:nvPr/>
          </p:nvSpPr>
          <p:spPr bwMode="auto">
            <a:xfrm>
              <a:off x="6676550" y="2786420"/>
              <a:ext cx="411868" cy="307094"/>
            </a:xfrm>
            <a:custGeom>
              <a:avLst/>
              <a:gdLst>
                <a:gd name="T0" fmla="*/ 0 w 228"/>
                <a:gd name="T1" fmla="*/ 0 h 170"/>
                <a:gd name="T2" fmla="*/ 0 w 228"/>
                <a:gd name="T3" fmla="*/ 170 h 170"/>
                <a:gd name="T4" fmla="*/ 228 w 228"/>
                <a:gd name="T5" fmla="*/ 170 h 170"/>
                <a:gd name="T6" fmla="*/ 228 w 228"/>
                <a:gd name="T7" fmla="*/ 0 h 170"/>
                <a:gd name="T8" fmla="*/ 0 w 228"/>
                <a:gd name="T9" fmla="*/ 0 h 170"/>
                <a:gd name="T10" fmla="*/ 218 w 228"/>
                <a:gd name="T11" fmla="*/ 161 h 170"/>
                <a:gd name="T12" fmla="*/ 10 w 228"/>
                <a:gd name="T13" fmla="*/ 161 h 170"/>
                <a:gd name="T14" fmla="*/ 10 w 228"/>
                <a:gd name="T15" fmla="*/ 9 h 170"/>
                <a:gd name="T16" fmla="*/ 218 w 228"/>
                <a:gd name="T17" fmla="*/ 9 h 170"/>
                <a:gd name="T18" fmla="*/ 218 w 228"/>
                <a:gd name="T19" fmla="*/ 16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8" h="170">
                  <a:moveTo>
                    <a:pt x="0" y="0"/>
                  </a:moveTo>
                  <a:lnTo>
                    <a:pt x="0" y="170"/>
                  </a:lnTo>
                  <a:lnTo>
                    <a:pt x="228" y="170"/>
                  </a:lnTo>
                  <a:lnTo>
                    <a:pt x="228" y="0"/>
                  </a:lnTo>
                  <a:lnTo>
                    <a:pt x="0" y="0"/>
                  </a:lnTo>
                  <a:close/>
                  <a:moveTo>
                    <a:pt x="218" y="161"/>
                  </a:moveTo>
                  <a:lnTo>
                    <a:pt x="10" y="161"/>
                  </a:lnTo>
                  <a:lnTo>
                    <a:pt x="10" y="9"/>
                  </a:lnTo>
                  <a:lnTo>
                    <a:pt x="218" y="9"/>
                  </a:lnTo>
                  <a:lnTo>
                    <a:pt x="218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5"/>
            <p:cNvSpPr>
              <a:spLocks noEditPoints="1"/>
            </p:cNvSpPr>
            <p:nvPr/>
          </p:nvSpPr>
          <p:spPr bwMode="auto">
            <a:xfrm>
              <a:off x="6728936" y="2889386"/>
              <a:ext cx="307094" cy="153548"/>
            </a:xfrm>
            <a:custGeom>
              <a:avLst/>
              <a:gdLst>
                <a:gd name="T0" fmla="*/ 132 w 170"/>
                <a:gd name="T1" fmla="*/ 28 h 85"/>
                <a:gd name="T2" fmla="*/ 94 w 170"/>
                <a:gd name="T3" fmla="*/ 37 h 85"/>
                <a:gd name="T4" fmla="*/ 57 w 170"/>
                <a:gd name="T5" fmla="*/ 0 h 85"/>
                <a:gd name="T6" fmla="*/ 0 w 170"/>
                <a:gd name="T7" fmla="*/ 85 h 85"/>
                <a:gd name="T8" fmla="*/ 170 w 170"/>
                <a:gd name="T9" fmla="*/ 85 h 85"/>
                <a:gd name="T10" fmla="*/ 132 w 170"/>
                <a:gd name="T11" fmla="*/ 28 h 85"/>
                <a:gd name="T12" fmla="*/ 59 w 170"/>
                <a:gd name="T13" fmla="*/ 14 h 85"/>
                <a:gd name="T14" fmla="*/ 87 w 170"/>
                <a:gd name="T15" fmla="*/ 45 h 85"/>
                <a:gd name="T16" fmla="*/ 92 w 170"/>
                <a:gd name="T17" fmla="*/ 47 h 85"/>
                <a:gd name="T18" fmla="*/ 97 w 170"/>
                <a:gd name="T19" fmla="*/ 47 h 85"/>
                <a:gd name="T20" fmla="*/ 128 w 170"/>
                <a:gd name="T21" fmla="*/ 40 h 85"/>
                <a:gd name="T22" fmla="*/ 154 w 170"/>
                <a:gd name="T23" fmla="*/ 75 h 85"/>
                <a:gd name="T24" fmla="*/ 16 w 170"/>
                <a:gd name="T25" fmla="*/ 75 h 85"/>
                <a:gd name="T26" fmla="*/ 59 w 170"/>
                <a:gd name="T27" fmla="*/ 1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0" h="85">
                  <a:moveTo>
                    <a:pt x="132" y="28"/>
                  </a:moveTo>
                  <a:lnTo>
                    <a:pt x="94" y="37"/>
                  </a:lnTo>
                  <a:lnTo>
                    <a:pt x="57" y="0"/>
                  </a:lnTo>
                  <a:lnTo>
                    <a:pt x="0" y="85"/>
                  </a:lnTo>
                  <a:lnTo>
                    <a:pt x="170" y="85"/>
                  </a:lnTo>
                  <a:lnTo>
                    <a:pt x="132" y="28"/>
                  </a:lnTo>
                  <a:close/>
                  <a:moveTo>
                    <a:pt x="59" y="14"/>
                  </a:moveTo>
                  <a:lnTo>
                    <a:pt x="87" y="45"/>
                  </a:lnTo>
                  <a:lnTo>
                    <a:pt x="92" y="47"/>
                  </a:lnTo>
                  <a:lnTo>
                    <a:pt x="97" y="47"/>
                  </a:lnTo>
                  <a:lnTo>
                    <a:pt x="128" y="40"/>
                  </a:lnTo>
                  <a:lnTo>
                    <a:pt x="154" y="75"/>
                  </a:lnTo>
                  <a:lnTo>
                    <a:pt x="16" y="75"/>
                  </a:lnTo>
                  <a:lnTo>
                    <a:pt x="5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auto">
            <a:xfrm>
              <a:off x="6967386" y="2837000"/>
              <a:ext cx="68645" cy="6864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967526" y="4116320"/>
            <a:ext cx="410062" cy="359481"/>
            <a:chOff x="930275" y="3572219"/>
            <a:chExt cx="410062" cy="359481"/>
          </a:xfrm>
          <a:solidFill>
            <a:srgbClr val="635042"/>
          </a:solidFill>
        </p:grpSpPr>
        <p:sp>
          <p:nvSpPr>
            <p:cNvPr id="80" name="Rectangle 77"/>
            <p:cNvSpPr>
              <a:spLocks noChangeArrowheads="1"/>
            </p:cNvSpPr>
            <p:nvPr/>
          </p:nvSpPr>
          <p:spPr bwMode="auto">
            <a:xfrm>
              <a:off x="1033242" y="3572219"/>
              <a:ext cx="34323" cy="8490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8"/>
            <p:cNvSpPr/>
            <p:nvPr/>
          </p:nvSpPr>
          <p:spPr bwMode="auto">
            <a:xfrm>
              <a:off x="1203047" y="3572219"/>
              <a:ext cx="34323" cy="84903"/>
            </a:xfrm>
            <a:custGeom>
              <a:avLst/>
              <a:gdLst>
                <a:gd name="T0" fmla="*/ 19 w 19"/>
                <a:gd name="T1" fmla="*/ 29 h 47"/>
                <a:gd name="T2" fmla="*/ 19 w 19"/>
                <a:gd name="T3" fmla="*/ 0 h 47"/>
                <a:gd name="T4" fmla="*/ 0 w 19"/>
                <a:gd name="T5" fmla="*/ 0 h 47"/>
                <a:gd name="T6" fmla="*/ 0 w 19"/>
                <a:gd name="T7" fmla="*/ 29 h 47"/>
                <a:gd name="T8" fmla="*/ 0 w 19"/>
                <a:gd name="T9" fmla="*/ 47 h 47"/>
                <a:gd name="T10" fmla="*/ 19 w 19"/>
                <a:gd name="T11" fmla="*/ 47 h 47"/>
                <a:gd name="T12" fmla="*/ 19 w 19"/>
                <a:gd name="T13" fmla="*/ 2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47">
                  <a:moveTo>
                    <a:pt x="19" y="29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47"/>
                  </a:lnTo>
                  <a:lnTo>
                    <a:pt x="19" y="47"/>
                  </a:lnTo>
                  <a:lnTo>
                    <a:pt x="19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9"/>
            <p:cNvSpPr>
              <a:spLocks noEditPoints="1"/>
            </p:cNvSpPr>
            <p:nvPr/>
          </p:nvSpPr>
          <p:spPr bwMode="auto">
            <a:xfrm>
              <a:off x="930275" y="3624606"/>
              <a:ext cx="410062" cy="307094"/>
            </a:xfrm>
            <a:custGeom>
              <a:avLst/>
              <a:gdLst>
                <a:gd name="T0" fmla="*/ 180 w 227"/>
                <a:gd name="T1" fmla="*/ 0 h 170"/>
                <a:gd name="T2" fmla="*/ 180 w 227"/>
                <a:gd name="T3" fmla="*/ 18 h 170"/>
                <a:gd name="T4" fmla="*/ 180 w 227"/>
                <a:gd name="T5" fmla="*/ 28 h 170"/>
                <a:gd name="T6" fmla="*/ 170 w 227"/>
                <a:gd name="T7" fmla="*/ 28 h 170"/>
                <a:gd name="T8" fmla="*/ 151 w 227"/>
                <a:gd name="T9" fmla="*/ 28 h 170"/>
                <a:gd name="T10" fmla="*/ 142 w 227"/>
                <a:gd name="T11" fmla="*/ 28 h 170"/>
                <a:gd name="T12" fmla="*/ 142 w 227"/>
                <a:gd name="T13" fmla="*/ 18 h 170"/>
                <a:gd name="T14" fmla="*/ 142 w 227"/>
                <a:gd name="T15" fmla="*/ 0 h 170"/>
                <a:gd name="T16" fmla="*/ 85 w 227"/>
                <a:gd name="T17" fmla="*/ 0 h 170"/>
                <a:gd name="T18" fmla="*/ 85 w 227"/>
                <a:gd name="T19" fmla="*/ 18 h 170"/>
                <a:gd name="T20" fmla="*/ 85 w 227"/>
                <a:gd name="T21" fmla="*/ 28 h 170"/>
                <a:gd name="T22" fmla="*/ 76 w 227"/>
                <a:gd name="T23" fmla="*/ 28 h 170"/>
                <a:gd name="T24" fmla="*/ 57 w 227"/>
                <a:gd name="T25" fmla="*/ 28 h 170"/>
                <a:gd name="T26" fmla="*/ 47 w 227"/>
                <a:gd name="T27" fmla="*/ 28 h 170"/>
                <a:gd name="T28" fmla="*/ 47 w 227"/>
                <a:gd name="T29" fmla="*/ 18 h 170"/>
                <a:gd name="T30" fmla="*/ 47 w 227"/>
                <a:gd name="T31" fmla="*/ 0 h 170"/>
                <a:gd name="T32" fmla="*/ 0 w 227"/>
                <a:gd name="T33" fmla="*/ 0 h 170"/>
                <a:gd name="T34" fmla="*/ 0 w 227"/>
                <a:gd name="T35" fmla="*/ 170 h 170"/>
                <a:gd name="T36" fmla="*/ 227 w 227"/>
                <a:gd name="T37" fmla="*/ 170 h 170"/>
                <a:gd name="T38" fmla="*/ 227 w 227"/>
                <a:gd name="T39" fmla="*/ 0 h 170"/>
                <a:gd name="T40" fmla="*/ 180 w 227"/>
                <a:gd name="T41" fmla="*/ 0 h 170"/>
                <a:gd name="T42" fmla="*/ 218 w 227"/>
                <a:gd name="T43" fmla="*/ 160 h 170"/>
                <a:gd name="T44" fmla="*/ 9 w 227"/>
                <a:gd name="T45" fmla="*/ 160 h 170"/>
                <a:gd name="T46" fmla="*/ 9 w 227"/>
                <a:gd name="T47" fmla="*/ 9 h 170"/>
                <a:gd name="T48" fmla="*/ 38 w 227"/>
                <a:gd name="T49" fmla="*/ 9 h 170"/>
                <a:gd name="T50" fmla="*/ 38 w 227"/>
                <a:gd name="T51" fmla="*/ 18 h 170"/>
                <a:gd name="T52" fmla="*/ 38 w 227"/>
                <a:gd name="T53" fmla="*/ 28 h 170"/>
                <a:gd name="T54" fmla="*/ 38 w 227"/>
                <a:gd name="T55" fmla="*/ 37 h 170"/>
                <a:gd name="T56" fmla="*/ 47 w 227"/>
                <a:gd name="T57" fmla="*/ 37 h 170"/>
                <a:gd name="T58" fmla="*/ 57 w 227"/>
                <a:gd name="T59" fmla="*/ 37 h 170"/>
                <a:gd name="T60" fmla="*/ 76 w 227"/>
                <a:gd name="T61" fmla="*/ 37 h 170"/>
                <a:gd name="T62" fmla="*/ 85 w 227"/>
                <a:gd name="T63" fmla="*/ 37 h 170"/>
                <a:gd name="T64" fmla="*/ 95 w 227"/>
                <a:gd name="T65" fmla="*/ 37 h 170"/>
                <a:gd name="T66" fmla="*/ 95 w 227"/>
                <a:gd name="T67" fmla="*/ 28 h 170"/>
                <a:gd name="T68" fmla="*/ 95 w 227"/>
                <a:gd name="T69" fmla="*/ 18 h 170"/>
                <a:gd name="T70" fmla="*/ 95 w 227"/>
                <a:gd name="T71" fmla="*/ 9 h 170"/>
                <a:gd name="T72" fmla="*/ 133 w 227"/>
                <a:gd name="T73" fmla="*/ 9 h 170"/>
                <a:gd name="T74" fmla="*/ 133 w 227"/>
                <a:gd name="T75" fmla="*/ 18 h 170"/>
                <a:gd name="T76" fmla="*/ 133 w 227"/>
                <a:gd name="T77" fmla="*/ 28 h 170"/>
                <a:gd name="T78" fmla="*/ 133 w 227"/>
                <a:gd name="T79" fmla="*/ 37 h 170"/>
                <a:gd name="T80" fmla="*/ 142 w 227"/>
                <a:gd name="T81" fmla="*/ 37 h 170"/>
                <a:gd name="T82" fmla="*/ 151 w 227"/>
                <a:gd name="T83" fmla="*/ 37 h 170"/>
                <a:gd name="T84" fmla="*/ 170 w 227"/>
                <a:gd name="T85" fmla="*/ 37 h 170"/>
                <a:gd name="T86" fmla="*/ 180 w 227"/>
                <a:gd name="T87" fmla="*/ 37 h 170"/>
                <a:gd name="T88" fmla="*/ 189 w 227"/>
                <a:gd name="T89" fmla="*/ 37 h 170"/>
                <a:gd name="T90" fmla="*/ 189 w 227"/>
                <a:gd name="T91" fmla="*/ 28 h 170"/>
                <a:gd name="T92" fmla="*/ 189 w 227"/>
                <a:gd name="T93" fmla="*/ 18 h 170"/>
                <a:gd name="T94" fmla="*/ 189 w 227"/>
                <a:gd name="T95" fmla="*/ 9 h 170"/>
                <a:gd name="T96" fmla="*/ 218 w 227"/>
                <a:gd name="T97" fmla="*/ 9 h 170"/>
                <a:gd name="T98" fmla="*/ 218 w 227"/>
                <a:gd name="T99" fmla="*/ 16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7" h="170">
                  <a:moveTo>
                    <a:pt x="180" y="0"/>
                  </a:moveTo>
                  <a:lnTo>
                    <a:pt x="180" y="18"/>
                  </a:lnTo>
                  <a:lnTo>
                    <a:pt x="180" y="28"/>
                  </a:lnTo>
                  <a:lnTo>
                    <a:pt x="170" y="28"/>
                  </a:lnTo>
                  <a:lnTo>
                    <a:pt x="151" y="28"/>
                  </a:lnTo>
                  <a:lnTo>
                    <a:pt x="142" y="28"/>
                  </a:lnTo>
                  <a:lnTo>
                    <a:pt x="142" y="18"/>
                  </a:lnTo>
                  <a:lnTo>
                    <a:pt x="142" y="0"/>
                  </a:lnTo>
                  <a:lnTo>
                    <a:pt x="85" y="0"/>
                  </a:lnTo>
                  <a:lnTo>
                    <a:pt x="85" y="18"/>
                  </a:lnTo>
                  <a:lnTo>
                    <a:pt x="85" y="28"/>
                  </a:lnTo>
                  <a:lnTo>
                    <a:pt x="76" y="28"/>
                  </a:lnTo>
                  <a:lnTo>
                    <a:pt x="57" y="28"/>
                  </a:lnTo>
                  <a:lnTo>
                    <a:pt x="47" y="28"/>
                  </a:lnTo>
                  <a:lnTo>
                    <a:pt x="47" y="18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170"/>
                  </a:lnTo>
                  <a:lnTo>
                    <a:pt x="227" y="170"/>
                  </a:lnTo>
                  <a:lnTo>
                    <a:pt x="227" y="0"/>
                  </a:lnTo>
                  <a:lnTo>
                    <a:pt x="180" y="0"/>
                  </a:lnTo>
                  <a:close/>
                  <a:moveTo>
                    <a:pt x="218" y="160"/>
                  </a:moveTo>
                  <a:lnTo>
                    <a:pt x="9" y="160"/>
                  </a:lnTo>
                  <a:lnTo>
                    <a:pt x="9" y="9"/>
                  </a:lnTo>
                  <a:lnTo>
                    <a:pt x="38" y="9"/>
                  </a:lnTo>
                  <a:lnTo>
                    <a:pt x="38" y="18"/>
                  </a:lnTo>
                  <a:lnTo>
                    <a:pt x="38" y="28"/>
                  </a:lnTo>
                  <a:lnTo>
                    <a:pt x="38" y="37"/>
                  </a:lnTo>
                  <a:lnTo>
                    <a:pt x="47" y="37"/>
                  </a:lnTo>
                  <a:lnTo>
                    <a:pt x="57" y="37"/>
                  </a:lnTo>
                  <a:lnTo>
                    <a:pt x="76" y="37"/>
                  </a:lnTo>
                  <a:lnTo>
                    <a:pt x="85" y="37"/>
                  </a:lnTo>
                  <a:lnTo>
                    <a:pt x="95" y="37"/>
                  </a:lnTo>
                  <a:lnTo>
                    <a:pt x="95" y="28"/>
                  </a:lnTo>
                  <a:lnTo>
                    <a:pt x="95" y="18"/>
                  </a:lnTo>
                  <a:lnTo>
                    <a:pt x="95" y="9"/>
                  </a:lnTo>
                  <a:lnTo>
                    <a:pt x="133" y="9"/>
                  </a:lnTo>
                  <a:lnTo>
                    <a:pt x="133" y="18"/>
                  </a:lnTo>
                  <a:lnTo>
                    <a:pt x="133" y="28"/>
                  </a:lnTo>
                  <a:lnTo>
                    <a:pt x="133" y="37"/>
                  </a:lnTo>
                  <a:lnTo>
                    <a:pt x="142" y="37"/>
                  </a:lnTo>
                  <a:lnTo>
                    <a:pt x="151" y="37"/>
                  </a:lnTo>
                  <a:lnTo>
                    <a:pt x="170" y="37"/>
                  </a:lnTo>
                  <a:lnTo>
                    <a:pt x="180" y="37"/>
                  </a:lnTo>
                  <a:lnTo>
                    <a:pt x="189" y="37"/>
                  </a:lnTo>
                  <a:lnTo>
                    <a:pt x="189" y="28"/>
                  </a:lnTo>
                  <a:lnTo>
                    <a:pt x="189" y="18"/>
                  </a:lnTo>
                  <a:lnTo>
                    <a:pt x="189" y="9"/>
                  </a:lnTo>
                  <a:lnTo>
                    <a:pt x="218" y="9"/>
                  </a:lnTo>
                  <a:lnTo>
                    <a:pt x="218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Rectangle 80"/>
            <p:cNvSpPr>
              <a:spLocks noChangeArrowheads="1"/>
            </p:cNvSpPr>
            <p:nvPr/>
          </p:nvSpPr>
          <p:spPr bwMode="auto">
            <a:xfrm>
              <a:off x="1015178" y="3828733"/>
              <a:ext cx="240257" cy="18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Rectangle 81"/>
            <p:cNvSpPr>
              <a:spLocks noChangeArrowheads="1"/>
            </p:cNvSpPr>
            <p:nvPr/>
          </p:nvSpPr>
          <p:spPr bwMode="auto">
            <a:xfrm>
              <a:off x="1015178" y="3760088"/>
              <a:ext cx="240257" cy="18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2607844" y="4103675"/>
            <a:ext cx="341417" cy="384771"/>
            <a:chOff x="2606648" y="3563187"/>
            <a:chExt cx="341417" cy="384771"/>
          </a:xfrm>
          <a:solidFill>
            <a:srgbClr val="635042"/>
          </a:solidFill>
        </p:grpSpPr>
        <p:sp>
          <p:nvSpPr>
            <p:cNvPr id="86" name="Freeform 82"/>
            <p:cNvSpPr>
              <a:spLocks noEditPoints="1"/>
            </p:cNvSpPr>
            <p:nvPr/>
          </p:nvSpPr>
          <p:spPr bwMode="auto">
            <a:xfrm>
              <a:off x="2640971" y="3640864"/>
              <a:ext cx="272772" cy="307094"/>
            </a:xfrm>
            <a:custGeom>
              <a:avLst/>
              <a:gdLst>
                <a:gd name="T0" fmla="*/ 0 w 64"/>
                <a:gd name="T1" fmla="*/ 56 h 72"/>
                <a:gd name="T2" fmla="*/ 5 w 64"/>
                <a:gd name="T3" fmla="*/ 67 h 72"/>
                <a:gd name="T4" fmla="*/ 16 w 64"/>
                <a:gd name="T5" fmla="*/ 72 h 72"/>
                <a:gd name="T6" fmla="*/ 48 w 64"/>
                <a:gd name="T7" fmla="*/ 72 h 72"/>
                <a:gd name="T8" fmla="*/ 59 w 64"/>
                <a:gd name="T9" fmla="*/ 67 h 72"/>
                <a:gd name="T10" fmla="*/ 64 w 64"/>
                <a:gd name="T11" fmla="*/ 56 h 72"/>
                <a:gd name="T12" fmla="*/ 64 w 64"/>
                <a:gd name="T13" fmla="*/ 0 h 72"/>
                <a:gd name="T14" fmla="*/ 0 w 64"/>
                <a:gd name="T15" fmla="*/ 0 h 72"/>
                <a:gd name="T16" fmla="*/ 0 w 64"/>
                <a:gd name="T17" fmla="*/ 56 h 72"/>
                <a:gd name="T18" fmla="*/ 4 w 64"/>
                <a:gd name="T19" fmla="*/ 4 h 72"/>
                <a:gd name="T20" fmla="*/ 60 w 64"/>
                <a:gd name="T21" fmla="*/ 4 h 72"/>
                <a:gd name="T22" fmla="*/ 60 w 64"/>
                <a:gd name="T23" fmla="*/ 56 h 72"/>
                <a:gd name="T24" fmla="*/ 56 w 64"/>
                <a:gd name="T25" fmla="*/ 64 h 72"/>
                <a:gd name="T26" fmla="*/ 48 w 64"/>
                <a:gd name="T27" fmla="*/ 68 h 72"/>
                <a:gd name="T28" fmla="*/ 16 w 64"/>
                <a:gd name="T29" fmla="*/ 68 h 72"/>
                <a:gd name="T30" fmla="*/ 8 w 64"/>
                <a:gd name="T31" fmla="*/ 64 h 72"/>
                <a:gd name="T32" fmla="*/ 4 w 64"/>
                <a:gd name="T33" fmla="*/ 56 h 72"/>
                <a:gd name="T34" fmla="*/ 4 w 64"/>
                <a:gd name="T35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" h="72">
                  <a:moveTo>
                    <a:pt x="0" y="56"/>
                  </a:moveTo>
                  <a:cubicBezTo>
                    <a:pt x="0" y="60"/>
                    <a:pt x="2" y="64"/>
                    <a:pt x="5" y="67"/>
                  </a:cubicBezTo>
                  <a:cubicBezTo>
                    <a:pt x="8" y="70"/>
                    <a:pt x="12" y="72"/>
                    <a:pt x="16" y="72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52" y="72"/>
                    <a:pt x="56" y="70"/>
                    <a:pt x="59" y="67"/>
                  </a:cubicBezTo>
                  <a:cubicBezTo>
                    <a:pt x="62" y="64"/>
                    <a:pt x="64" y="60"/>
                    <a:pt x="64" y="5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6"/>
                  </a:lnTo>
                  <a:close/>
                  <a:moveTo>
                    <a:pt x="4" y="4"/>
                  </a:moveTo>
                  <a:cubicBezTo>
                    <a:pt x="60" y="4"/>
                    <a:pt x="60" y="4"/>
                    <a:pt x="60" y="4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59"/>
                    <a:pt x="59" y="62"/>
                    <a:pt x="56" y="64"/>
                  </a:cubicBezTo>
                  <a:cubicBezTo>
                    <a:pt x="54" y="67"/>
                    <a:pt x="51" y="68"/>
                    <a:pt x="48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3" y="68"/>
                    <a:pt x="10" y="67"/>
                    <a:pt x="8" y="64"/>
                  </a:cubicBezTo>
                  <a:cubicBezTo>
                    <a:pt x="5" y="62"/>
                    <a:pt x="4" y="59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3"/>
            <p:cNvSpPr/>
            <p:nvPr/>
          </p:nvSpPr>
          <p:spPr bwMode="auto">
            <a:xfrm>
              <a:off x="2606648" y="3563187"/>
              <a:ext cx="341417" cy="43354"/>
            </a:xfrm>
            <a:custGeom>
              <a:avLst/>
              <a:gdLst>
                <a:gd name="T0" fmla="*/ 123 w 189"/>
                <a:gd name="T1" fmla="*/ 15 h 24"/>
                <a:gd name="T2" fmla="*/ 123 w 189"/>
                <a:gd name="T3" fmla="*/ 0 h 24"/>
                <a:gd name="T4" fmla="*/ 66 w 189"/>
                <a:gd name="T5" fmla="*/ 0 h 24"/>
                <a:gd name="T6" fmla="*/ 66 w 189"/>
                <a:gd name="T7" fmla="*/ 15 h 24"/>
                <a:gd name="T8" fmla="*/ 0 w 189"/>
                <a:gd name="T9" fmla="*/ 15 h 24"/>
                <a:gd name="T10" fmla="*/ 0 w 189"/>
                <a:gd name="T11" fmla="*/ 24 h 24"/>
                <a:gd name="T12" fmla="*/ 189 w 189"/>
                <a:gd name="T13" fmla="*/ 24 h 24"/>
                <a:gd name="T14" fmla="*/ 189 w 189"/>
                <a:gd name="T15" fmla="*/ 15 h 24"/>
                <a:gd name="T16" fmla="*/ 123 w 189"/>
                <a:gd name="T17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24">
                  <a:moveTo>
                    <a:pt x="123" y="15"/>
                  </a:moveTo>
                  <a:lnTo>
                    <a:pt x="123" y="0"/>
                  </a:lnTo>
                  <a:lnTo>
                    <a:pt x="66" y="0"/>
                  </a:lnTo>
                  <a:lnTo>
                    <a:pt x="66" y="15"/>
                  </a:lnTo>
                  <a:lnTo>
                    <a:pt x="0" y="15"/>
                  </a:lnTo>
                  <a:lnTo>
                    <a:pt x="0" y="24"/>
                  </a:lnTo>
                  <a:lnTo>
                    <a:pt x="189" y="24"/>
                  </a:lnTo>
                  <a:lnTo>
                    <a:pt x="189" y="15"/>
                  </a:lnTo>
                  <a:lnTo>
                    <a:pt x="123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Rectangle 84"/>
            <p:cNvSpPr>
              <a:spLocks noChangeArrowheads="1"/>
            </p:cNvSpPr>
            <p:nvPr/>
          </p:nvSpPr>
          <p:spPr bwMode="auto">
            <a:xfrm>
              <a:off x="2769227" y="3691444"/>
              <a:ext cx="16258" cy="20593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5"/>
            <p:cNvSpPr/>
            <p:nvPr/>
          </p:nvSpPr>
          <p:spPr bwMode="auto">
            <a:xfrm>
              <a:off x="2837872" y="3691444"/>
              <a:ext cx="16258" cy="205934"/>
            </a:xfrm>
            <a:custGeom>
              <a:avLst/>
              <a:gdLst>
                <a:gd name="T0" fmla="*/ 9 w 9"/>
                <a:gd name="T1" fmla="*/ 0 h 114"/>
                <a:gd name="T2" fmla="*/ 0 w 9"/>
                <a:gd name="T3" fmla="*/ 0 h 114"/>
                <a:gd name="T4" fmla="*/ 0 w 9"/>
                <a:gd name="T5" fmla="*/ 114 h 114"/>
                <a:gd name="T6" fmla="*/ 9 w 9"/>
                <a:gd name="T7" fmla="*/ 104 h 114"/>
                <a:gd name="T8" fmla="*/ 9 w 9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4">
                  <a:moveTo>
                    <a:pt x="9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9" y="104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6"/>
            <p:cNvSpPr/>
            <p:nvPr/>
          </p:nvSpPr>
          <p:spPr bwMode="auto">
            <a:xfrm>
              <a:off x="2700583" y="3691444"/>
              <a:ext cx="16258" cy="205934"/>
            </a:xfrm>
            <a:custGeom>
              <a:avLst/>
              <a:gdLst>
                <a:gd name="T0" fmla="*/ 9 w 9"/>
                <a:gd name="T1" fmla="*/ 0 h 114"/>
                <a:gd name="T2" fmla="*/ 0 w 9"/>
                <a:gd name="T3" fmla="*/ 0 h 114"/>
                <a:gd name="T4" fmla="*/ 0 w 9"/>
                <a:gd name="T5" fmla="*/ 104 h 114"/>
                <a:gd name="T6" fmla="*/ 9 w 9"/>
                <a:gd name="T7" fmla="*/ 114 h 114"/>
                <a:gd name="T8" fmla="*/ 9 w 9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4">
                  <a:moveTo>
                    <a:pt x="9" y="0"/>
                  </a:moveTo>
                  <a:lnTo>
                    <a:pt x="0" y="0"/>
                  </a:lnTo>
                  <a:lnTo>
                    <a:pt x="0" y="104"/>
                  </a:lnTo>
                  <a:lnTo>
                    <a:pt x="9" y="114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1786782" y="4100062"/>
            <a:ext cx="411868" cy="391997"/>
            <a:chOff x="1750397" y="3555962"/>
            <a:chExt cx="411868" cy="391997"/>
          </a:xfrm>
          <a:solidFill>
            <a:srgbClr val="635042"/>
          </a:solidFill>
        </p:grpSpPr>
        <p:sp>
          <p:nvSpPr>
            <p:cNvPr id="92" name="Freeform 87"/>
            <p:cNvSpPr>
              <a:spLocks noEditPoints="1"/>
            </p:cNvSpPr>
            <p:nvPr/>
          </p:nvSpPr>
          <p:spPr bwMode="auto">
            <a:xfrm>
              <a:off x="1750397" y="3606542"/>
              <a:ext cx="411868" cy="341417"/>
            </a:xfrm>
            <a:custGeom>
              <a:avLst/>
              <a:gdLst>
                <a:gd name="T0" fmla="*/ 180 w 228"/>
                <a:gd name="T1" fmla="*/ 0 h 189"/>
                <a:gd name="T2" fmla="*/ 180 w 228"/>
                <a:gd name="T3" fmla="*/ 19 h 189"/>
                <a:gd name="T4" fmla="*/ 180 w 228"/>
                <a:gd name="T5" fmla="*/ 28 h 189"/>
                <a:gd name="T6" fmla="*/ 171 w 228"/>
                <a:gd name="T7" fmla="*/ 28 h 189"/>
                <a:gd name="T8" fmla="*/ 152 w 228"/>
                <a:gd name="T9" fmla="*/ 28 h 189"/>
                <a:gd name="T10" fmla="*/ 143 w 228"/>
                <a:gd name="T11" fmla="*/ 28 h 189"/>
                <a:gd name="T12" fmla="*/ 143 w 228"/>
                <a:gd name="T13" fmla="*/ 19 h 189"/>
                <a:gd name="T14" fmla="*/ 143 w 228"/>
                <a:gd name="T15" fmla="*/ 0 h 189"/>
                <a:gd name="T16" fmla="*/ 86 w 228"/>
                <a:gd name="T17" fmla="*/ 0 h 189"/>
                <a:gd name="T18" fmla="*/ 86 w 228"/>
                <a:gd name="T19" fmla="*/ 19 h 189"/>
                <a:gd name="T20" fmla="*/ 86 w 228"/>
                <a:gd name="T21" fmla="*/ 28 h 189"/>
                <a:gd name="T22" fmla="*/ 76 w 228"/>
                <a:gd name="T23" fmla="*/ 28 h 189"/>
                <a:gd name="T24" fmla="*/ 57 w 228"/>
                <a:gd name="T25" fmla="*/ 28 h 189"/>
                <a:gd name="T26" fmla="*/ 48 w 228"/>
                <a:gd name="T27" fmla="*/ 28 h 189"/>
                <a:gd name="T28" fmla="*/ 48 w 228"/>
                <a:gd name="T29" fmla="*/ 19 h 189"/>
                <a:gd name="T30" fmla="*/ 48 w 228"/>
                <a:gd name="T31" fmla="*/ 0 h 189"/>
                <a:gd name="T32" fmla="*/ 0 w 228"/>
                <a:gd name="T33" fmla="*/ 0 h 189"/>
                <a:gd name="T34" fmla="*/ 0 w 228"/>
                <a:gd name="T35" fmla="*/ 189 h 189"/>
                <a:gd name="T36" fmla="*/ 228 w 228"/>
                <a:gd name="T37" fmla="*/ 189 h 189"/>
                <a:gd name="T38" fmla="*/ 228 w 228"/>
                <a:gd name="T39" fmla="*/ 0 h 189"/>
                <a:gd name="T40" fmla="*/ 180 w 228"/>
                <a:gd name="T41" fmla="*/ 0 h 189"/>
                <a:gd name="T42" fmla="*/ 218 w 228"/>
                <a:gd name="T43" fmla="*/ 180 h 189"/>
                <a:gd name="T44" fmla="*/ 10 w 228"/>
                <a:gd name="T45" fmla="*/ 180 h 189"/>
                <a:gd name="T46" fmla="*/ 10 w 228"/>
                <a:gd name="T47" fmla="*/ 10 h 189"/>
                <a:gd name="T48" fmla="*/ 38 w 228"/>
                <a:gd name="T49" fmla="*/ 10 h 189"/>
                <a:gd name="T50" fmla="*/ 38 w 228"/>
                <a:gd name="T51" fmla="*/ 19 h 189"/>
                <a:gd name="T52" fmla="*/ 38 w 228"/>
                <a:gd name="T53" fmla="*/ 28 h 189"/>
                <a:gd name="T54" fmla="*/ 38 w 228"/>
                <a:gd name="T55" fmla="*/ 38 h 189"/>
                <a:gd name="T56" fmla="*/ 48 w 228"/>
                <a:gd name="T57" fmla="*/ 38 h 189"/>
                <a:gd name="T58" fmla="*/ 57 w 228"/>
                <a:gd name="T59" fmla="*/ 38 h 189"/>
                <a:gd name="T60" fmla="*/ 76 w 228"/>
                <a:gd name="T61" fmla="*/ 38 h 189"/>
                <a:gd name="T62" fmla="*/ 86 w 228"/>
                <a:gd name="T63" fmla="*/ 38 h 189"/>
                <a:gd name="T64" fmla="*/ 95 w 228"/>
                <a:gd name="T65" fmla="*/ 38 h 189"/>
                <a:gd name="T66" fmla="*/ 95 w 228"/>
                <a:gd name="T67" fmla="*/ 28 h 189"/>
                <a:gd name="T68" fmla="*/ 95 w 228"/>
                <a:gd name="T69" fmla="*/ 19 h 189"/>
                <a:gd name="T70" fmla="*/ 95 w 228"/>
                <a:gd name="T71" fmla="*/ 10 h 189"/>
                <a:gd name="T72" fmla="*/ 133 w 228"/>
                <a:gd name="T73" fmla="*/ 10 h 189"/>
                <a:gd name="T74" fmla="*/ 133 w 228"/>
                <a:gd name="T75" fmla="*/ 19 h 189"/>
                <a:gd name="T76" fmla="*/ 133 w 228"/>
                <a:gd name="T77" fmla="*/ 28 h 189"/>
                <a:gd name="T78" fmla="*/ 133 w 228"/>
                <a:gd name="T79" fmla="*/ 38 h 189"/>
                <a:gd name="T80" fmla="*/ 143 w 228"/>
                <a:gd name="T81" fmla="*/ 38 h 189"/>
                <a:gd name="T82" fmla="*/ 152 w 228"/>
                <a:gd name="T83" fmla="*/ 38 h 189"/>
                <a:gd name="T84" fmla="*/ 171 w 228"/>
                <a:gd name="T85" fmla="*/ 38 h 189"/>
                <a:gd name="T86" fmla="*/ 180 w 228"/>
                <a:gd name="T87" fmla="*/ 38 h 189"/>
                <a:gd name="T88" fmla="*/ 190 w 228"/>
                <a:gd name="T89" fmla="*/ 38 h 189"/>
                <a:gd name="T90" fmla="*/ 190 w 228"/>
                <a:gd name="T91" fmla="*/ 28 h 189"/>
                <a:gd name="T92" fmla="*/ 190 w 228"/>
                <a:gd name="T93" fmla="*/ 19 h 189"/>
                <a:gd name="T94" fmla="*/ 190 w 228"/>
                <a:gd name="T95" fmla="*/ 10 h 189"/>
                <a:gd name="T96" fmla="*/ 218 w 228"/>
                <a:gd name="T97" fmla="*/ 10 h 189"/>
                <a:gd name="T98" fmla="*/ 218 w 228"/>
                <a:gd name="T99" fmla="*/ 18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8" h="189">
                  <a:moveTo>
                    <a:pt x="180" y="0"/>
                  </a:moveTo>
                  <a:lnTo>
                    <a:pt x="180" y="19"/>
                  </a:lnTo>
                  <a:lnTo>
                    <a:pt x="180" y="28"/>
                  </a:lnTo>
                  <a:lnTo>
                    <a:pt x="171" y="28"/>
                  </a:lnTo>
                  <a:lnTo>
                    <a:pt x="152" y="28"/>
                  </a:lnTo>
                  <a:lnTo>
                    <a:pt x="143" y="28"/>
                  </a:lnTo>
                  <a:lnTo>
                    <a:pt x="143" y="19"/>
                  </a:lnTo>
                  <a:lnTo>
                    <a:pt x="143" y="0"/>
                  </a:lnTo>
                  <a:lnTo>
                    <a:pt x="86" y="0"/>
                  </a:lnTo>
                  <a:lnTo>
                    <a:pt x="86" y="19"/>
                  </a:lnTo>
                  <a:lnTo>
                    <a:pt x="86" y="28"/>
                  </a:lnTo>
                  <a:lnTo>
                    <a:pt x="76" y="28"/>
                  </a:lnTo>
                  <a:lnTo>
                    <a:pt x="57" y="28"/>
                  </a:lnTo>
                  <a:lnTo>
                    <a:pt x="48" y="28"/>
                  </a:lnTo>
                  <a:lnTo>
                    <a:pt x="48" y="19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189"/>
                  </a:lnTo>
                  <a:lnTo>
                    <a:pt x="228" y="189"/>
                  </a:lnTo>
                  <a:lnTo>
                    <a:pt x="228" y="0"/>
                  </a:lnTo>
                  <a:lnTo>
                    <a:pt x="180" y="0"/>
                  </a:lnTo>
                  <a:close/>
                  <a:moveTo>
                    <a:pt x="218" y="180"/>
                  </a:moveTo>
                  <a:lnTo>
                    <a:pt x="10" y="180"/>
                  </a:lnTo>
                  <a:lnTo>
                    <a:pt x="10" y="10"/>
                  </a:lnTo>
                  <a:lnTo>
                    <a:pt x="38" y="10"/>
                  </a:lnTo>
                  <a:lnTo>
                    <a:pt x="38" y="19"/>
                  </a:lnTo>
                  <a:lnTo>
                    <a:pt x="38" y="28"/>
                  </a:lnTo>
                  <a:lnTo>
                    <a:pt x="38" y="38"/>
                  </a:lnTo>
                  <a:lnTo>
                    <a:pt x="48" y="38"/>
                  </a:lnTo>
                  <a:lnTo>
                    <a:pt x="57" y="38"/>
                  </a:lnTo>
                  <a:lnTo>
                    <a:pt x="76" y="38"/>
                  </a:lnTo>
                  <a:lnTo>
                    <a:pt x="86" y="38"/>
                  </a:lnTo>
                  <a:lnTo>
                    <a:pt x="95" y="38"/>
                  </a:lnTo>
                  <a:lnTo>
                    <a:pt x="95" y="28"/>
                  </a:lnTo>
                  <a:lnTo>
                    <a:pt x="95" y="19"/>
                  </a:lnTo>
                  <a:lnTo>
                    <a:pt x="95" y="10"/>
                  </a:lnTo>
                  <a:lnTo>
                    <a:pt x="133" y="10"/>
                  </a:lnTo>
                  <a:lnTo>
                    <a:pt x="133" y="19"/>
                  </a:lnTo>
                  <a:lnTo>
                    <a:pt x="133" y="28"/>
                  </a:lnTo>
                  <a:lnTo>
                    <a:pt x="133" y="38"/>
                  </a:lnTo>
                  <a:lnTo>
                    <a:pt x="143" y="38"/>
                  </a:lnTo>
                  <a:lnTo>
                    <a:pt x="152" y="38"/>
                  </a:lnTo>
                  <a:lnTo>
                    <a:pt x="171" y="38"/>
                  </a:lnTo>
                  <a:lnTo>
                    <a:pt x="180" y="38"/>
                  </a:lnTo>
                  <a:lnTo>
                    <a:pt x="190" y="38"/>
                  </a:lnTo>
                  <a:lnTo>
                    <a:pt x="190" y="28"/>
                  </a:lnTo>
                  <a:lnTo>
                    <a:pt x="190" y="19"/>
                  </a:lnTo>
                  <a:lnTo>
                    <a:pt x="190" y="10"/>
                  </a:lnTo>
                  <a:lnTo>
                    <a:pt x="218" y="10"/>
                  </a:lnTo>
                  <a:lnTo>
                    <a:pt x="218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Rectangle 88"/>
            <p:cNvSpPr>
              <a:spLocks noChangeArrowheads="1"/>
            </p:cNvSpPr>
            <p:nvPr/>
          </p:nvSpPr>
          <p:spPr bwMode="auto">
            <a:xfrm>
              <a:off x="1853365" y="3555962"/>
              <a:ext cx="34323" cy="8490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89"/>
            <p:cNvSpPr/>
            <p:nvPr/>
          </p:nvSpPr>
          <p:spPr bwMode="auto">
            <a:xfrm>
              <a:off x="2024976" y="3555962"/>
              <a:ext cx="34323" cy="84903"/>
            </a:xfrm>
            <a:custGeom>
              <a:avLst/>
              <a:gdLst>
                <a:gd name="T0" fmla="*/ 19 w 19"/>
                <a:gd name="T1" fmla="*/ 28 h 47"/>
                <a:gd name="T2" fmla="*/ 19 w 19"/>
                <a:gd name="T3" fmla="*/ 0 h 47"/>
                <a:gd name="T4" fmla="*/ 0 w 19"/>
                <a:gd name="T5" fmla="*/ 0 h 47"/>
                <a:gd name="T6" fmla="*/ 0 w 19"/>
                <a:gd name="T7" fmla="*/ 28 h 47"/>
                <a:gd name="T8" fmla="*/ 0 w 19"/>
                <a:gd name="T9" fmla="*/ 47 h 47"/>
                <a:gd name="T10" fmla="*/ 19 w 19"/>
                <a:gd name="T11" fmla="*/ 47 h 47"/>
                <a:gd name="T12" fmla="*/ 19 w 19"/>
                <a:gd name="T13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47">
                  <a:moveTo>
                    <a:pt x="19" y="28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47"/>
                  </a:lnTo>
                  <a:lnTo>
                    <a:pt x="19" y="47"/>
                  </a:lnTo>
                  <a:lnTo>
                    <a:pt x="19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0"/>
            <p:cNvSpPr>
              <a:spLocks noEditPoints="1"/>
            </p:cNvSpPr>
            <p:nvPr/>
          </p:nvSpPr>
          <p:spPr bwMode="auto">
            <a:xfrm>
              <a:off x="1784720" y="3691444"/>
              <a:ext cx="343223" cy="222192"/>
            </a:xfrm>
            <a:custGeom>
              <a:avLst/>
              <a:gdLst>
                <a:gd name="T0" fmla="*/ 0 w 190"/>
                <a:gd name="T1" fmla="*/ 123 h 123"/>
                <a:gd name="T2" fmla="*/ 190 w 190"/>
                <a:gd name="T3" fmla="*/ 123 h 123"/>
                <a:gd name="T4" fmla="*/ 190 w 190"/>
                <a:gd name="T5" fmla="*/ 0 h 123"/>
                <a:gd name="T6" fmla="*/ 0 w 190"/>
                <a:gd name="T7" fmla="*/ 0 h 123"/>
                <a:gd name="T8" fmla="*/ 0 w 190"/>
                <a:gd name="T9" fmla="*/ 123 h 123"/>
                <a:gd name="T10" fmla="*/ 10 w 190"/>
                <a:gd name="T11" fmla="*/ 10 h 123"/>
                <a:gd name="T12" fmla="*/ 180 w 190"/>
                <a:gd name="T13" fmla="*/ 10 h 123"/>
                <a:gd name="T14" fmla="*/ 180 w 190"/>
                <a:gd name="T15" fmla="*/ 114 h 123"/>
                <a:gd name="T16" fmla="*/ 10 w 190"/>
                <a:gd name="T17" fmla="*/ 114 h 123"/>
                <a:gd name="T18" fmla="*/ 10 w 190"/>
                <a:gd name="T19" fmla="*/ 1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123">
                  <a:moveTo>
                    <a:pt x="0" y="123"/>
                  </a:moveTo>
                  <a:lnTo>
                    <a:pt x="190" y="123"/>
                  </a:lnTo>
                  <a:lnTo>
                    <a:pt x="190" y="0"/>
                  </a:lnTo>
                  <a:lnTo>
                    <a:pt x="0" y="0"/>
                  </a:lnTo>
                  <a:lnTo>
                    <a:pt x="0" y="123"/>
                  </a:lnTo>
                  <a:close/>
                  <a:moveTo>
                    <a:pt x="10" y="10"/>
                  </a:moveTo>
                  <a:lnTo>
                    <a:pt x="180" y="10"/>
                  </a:lnTo>
                  <a:lnTo>
                    <a:pt x="180" y="114"/>
                  </a:lnTo>
                  <a:lnTo>
                    <a:pt x="10" y="114"/>
                  </a:lnTo>
                  <a:lnTo>
                    <a:pt x="1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1"/>
            <p:cNvSpPr/>
            <p:nvPr/>
          </p:nvSpPr>
          <p:spPr bwMode="auto">
            <a:xfrm>
              <a:off x="1871429" y="3743831"/>
              <a:ext cx="72257" cy="122838"/>
            </a:xfrm>
            <a:custGeom>
              <a:avLst/>
              <a:gdLst>
                <a:gd name="T0" fmla="*/ 12 w 17"/>
                <a:gd name="T1" fmla="*/ 0 h 29"/>
                <a:gd name="T2" fmla="*/ 8 w 17"/>
                <a:gd name="T3" fmla="*/ 0 h 29"/>
                <a:gd name="T4" fmla="*/ 0 w 17"/>
                <a:gd name="T5" fmla="*/ 7 h 29"/>
                <a:gd name="T6" fmla="*/ 1 w 17"/>
                <a:gd name="T7" fmla="*/ 9 h 29"/>
                <a:gd name="T8" fmla="*/ 1 w 17"/>
                <a:gd name="T9" fmla="*/ 9 h 29"/>
                <a:gd name="T10" fmla="*/ 2 w 17"/>
                <a:gd name="T11" fmla="*/ 10 h 29"/>
                <a:gd name="T12" fmla="*/ 2 w 17"/>
                <a:gd name="T13" fmla="*/ 10 h 29"/>
                <a:gd name="T14" fmla="*/ 3 w 17"/>
                <a:gd name="T15" fmla="*/ 9 h 29"/>
                <a:gd name="T16" fmla="*/ 8 w 17"/>
                <a:gd name="T17" fmla="*/ 5 h 29"/>
                <a:gd name="T18" fmla="*/ 8 w 17"/>
                <a:gd name="T19" fmla="*/ 7 h 29"/>
                <a:gd name="T20" fmla="*/ 8 w 17"/>
                <a:gd name="T21" fmla="*/ 25 h 29"/>
                <a:gd name="T22" fmla="*/ 2 w 17"/>
                <a:gd name="T23" fmla="*/ 25 h 29"/>
                <a:gd name="T24" fmla="*/ 2 w 17"/>
                <a:gd name="T25" fmla="*/ 29 h 29"/>
                <a:gd name="T26" fmla="*/ 17 w 17"/>
                <a:gd name="T27" fmla="*/ 29 h 29"/>
                <a:gd name="T28" fmla="*/ 17 w 17"/>
                <a:gd name="T29" fmla="*/ 25 h 29"/>
                <a:gd name="T30" fmla="*/ 12 w 17"/>
                <a:gd name="T31" fmla="*/ 25 h 29"/>
                <a:gd name="T32" fmla="*/ 12 w 17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29">
                  <a:moveTo>
                    <a:pt x="12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2" y="25"/>
                    <a:pt x="12" y="25"/>
                    <a:pt x="12" y="25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2"/>
            <p:cNvSpPr/>
            <p:nvPr/>
          </p:nvSpPr>
          <p:spPr bwMode="auto">
            <a:xfrm>
              <a:off x="1965364" y="3743831"/>
              <a:ext cx="84903" cy="122838"/>
            </a:xfrm>
            <a:custGeom>
              <a:avLst/>
              <a:gdLst>
                <a:gd name="T0" fmla="*/ 0 w 20"/>
                <a:gd name="T1" fmla="*/ 3 h 29"/>
                <a:gd name="T2" fmla="*/ 0 w 20"/>
                <a:gd name="T3" fmla="*/ 3 h 29"/>
                <a:gd name="T4" fmla="*/ 1 w 20"/>
                <a:gd name="T5" fmla="*/ 4 h 29"/>
                <a:gd name="T6" fmla="*/ 15 w 20"/>
                <a:gd name="T7" fmla="*/ 4 h 29"/>
                <a:gd name="T8" fmla="*/ 15 w 20"/>
                <a:gd name="T9" fmla="*/ 5 h 29"/>
                <a:gd name="T10" fmla="*/ 14 w 20"/>
                <a:gd name="T11" fmla="*/ 6 h 29"/>
                <a:gd name="T12" fmla="*/ 2 w 20"/>
                <a:gd name="T13" fmla="*/ 29 h 29"/>
                <a:gd name="T14" fmla="*/ 6 w 20"/>
                <a:gd name="T15" fmla="*/ 29 h 29"/>
                <a:gd name="T16" fmla="*/ 7 w 20"/>
                <a:gd name="T17" fmla="*/ 28 h 29"/>
                <a:gd name="T18" fmla="*/ 8 w 20"/>
                <a:gd name="T19" fmla="*/ 27 h 29"/>
                <a:gd name="T20" fmla="*/ 19 w 20"/>
                <a:gd name="T21" fmla="*/ 4 h 29"/>
                <a:gd name="T22" fmla="*/ 20 w 20"/>
                <a:gd name="T23" fmla="*/ 3 h 29"/>
                <a:gd name="T24" fmla="*/ 20 w 20"/>
                <a:gd name="T25" fmla="*/ 2 h 29"/>
                <a:gd name="T26" fmla="*/ 20 w 20"/>
                <a:gd name="T27" fmla="*/ 0 h 29"/>
                <a:gd name="T28" fmla="*/ 0 w 20"/>
                <a:gd name="T29" fmla="*/ 0 h 29"/>
                <a:gd name="T30" fmla="*/ 0 w 20"/>
                <a:gd name="T31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29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5"/>
                  </a:cubicBezTo>
                  <a:cubicBezTo>
                    <a:pt x="14" y="5"/>
                    <a:pt x="14" y="5"/>
                    <a:pt x="14" y="6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7" y="28"/>
                    <a:pt x="7" y="28"/>
                  </a:cubicBezTo>
                  <a:cubicBezTo>
                    <a:pt x="7" y="28"/>
                    <a:pt x="8" y="28"/>
                    <a:pt x="8" y="27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3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3358455" y="4159674"/>
            <a:ext cx="428126" cy="272772"/>
            <a:chOff x="3410513" y="3624606"/>
            <a:chExt cx="428126" cy="272772"/>
          </a:xfrm>
          <a:solidFill>
            <a:srgbClr val="635042"/>
          </a:solidFill>
        </p:grpSpPr>
        <p:sp>
          <p:nvSpPr>
            <p:cNvPr id="99" name="Freeform 94"/>
            <p:cNvSpPr>
              <a:spLocks noEditPoints="1"/>
            </p:cNvSpPr>
            <p:nvPr/>
          </p:nvSpPr>
          <p:spPr bwMode="auto">
            <a:xfrm>
              <a:off x="3461093" y="3675186"/>
              <a:ext cx="68645" cy="171612"/>
            </a:xfrm>
            <a:custGeom>
              <a:avLst/>
              <a:gdLst>
                <a:gd name="T0" fmla="*/ 0 w 38"/>
                <a:gd name="T1" fmla="*/ 95 h 95"/>
                <a:gd name="T2" fmla="*/ 38 w 38"/>
                <a:gd name="T3" fmla="*/ 95 h 95"/>
                <a:gd name="T4" fmla="*/ 38 w 38"/>
                <a:gd name="T5" fmla="*/ 0 h 95"/>
                <a:gd name="T6" fmla="*/ 0 w 38"/>
                <a:gd name="T7" fmla="*/ 0 h 95"/>
                <a:gd name="T8" fmla="*/ 0 w 38"/>
                <a:gd name="T9" fmla="*/ 95 h 95"/>
                <a:gd name="T10" fmla="*/ 10 w 38"/>
                <a:gd name="T11" fmla="*/ 9 h 95"/>
                <a:gd name="T12" fmla="*/ 29 w 38"/>
                <a:gd name="T13" fmla="*/ 9 h 95"/>
                <a:gd name="T14" fmla="*/ 29 w 38"/>
                <a:gd name="T15" fmla="*/ 85 h 95"/>
                <a:gd name="T16" fmla="*/ 10 w 38"/>
                <a:gd name="T17" fmla="*/ 85 h 95"/>
                <a:gd name="T18" fmla="*/ 10 w 38"/>
                <a:gd name="T19" fmla="*/ 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95">
                  <a:moveTo>
                    <a:pt x="0" y="95"/>
                  </a:moveTo>
                  <a:lnTo>
                    <a:pt x="38" y="95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95"/>
                  </a:lnTo>
                  <a:close/>
                  <a:moveTo>
                    <a:pt x="10" y="9"/>
                  </a:moveTo>
                  <a:lnTo>
                    <a:pt x="29" y="9"/>
                  </a:lnTo>
                  <a:lnTo>
                    <a:pt x="29" y="85"/>
                  </a:lnTo>
                  <a:lnTo>
                    <a:pt x="10" y="85"/>
                  </a:ln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5"/>
            <p:cNvSpPr>
              <a:spLocks noEditPoints="1"/>
            </p:cNvSpPr>
            <p:nvPr/>
          </p:nvSpPr>
          <p:spPr bwMode="auto">
            <a:xfrm>
              <a:off x="3564059" y="3675186"/>
              <a:ext cx="68645" cy="171612"/>
            </a:xfrm>
            <a:custGeom>
              <a:avLst/>
              <a:gdLst>
                <a:gd name="T0" fmla="*/ 0 w 38"/>
                <a:gd name="T1" fmla="*/ 95 h 95"/>
                <a:gd name="T2" fmla="*/ 38 w 38"/>
                <a:gd name="T3" fmla="*/ 95 h 95"/>
                <a:gd name="T4" fmla="*/ 38 w 38"/>
                <a:gd name="T5" fmla="*/ 0 h 95"/>
                <a:gd name="T6" fmla="*/ 0 w 38"/>
                <a:gd name="T7" fmla="*/ 0 h 95"/>
                <a:gd name="T8" fmla="*/ 0 w 38"/>
                <a:gd name="T9" fmla="*/ 95 h 95"/>
                <a:gd name="T10" fmla="*/ 10 w 38"/>
                <a:gd name="T11" fmla="*/ 9 h 95"/>
                <a:gd name="T12" fmla="*/ 29 w 38"/>
                <a:gd name="T13" fmla="*/ 9 h 95"/>
                <a:gd name="T14" fmla="*/ 29 w 38"/>
                <a:gd name="T15" fmla="*/ 85 h 95"/>
                <a:gd name="T16" fmla="*/ 10 w 38"/>
                <a:gd name="T17" fmla="*/ 85 h 95"/>
                <a:gd name="T18" fmla="*/ 10 w 38"/>
                <a:gd name="T19" fmla="*/ 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95">
                  <a:moveTo>
                    <a:pt x="0" y="95"/>
                  </a:moveTo>
                  <a:lnTo>
                    <a:pt x="38" y="95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95"/>
                  </a:lnTo>
                  <a:close/>
                  <a:moveTo>
                    <a:pt x="10" y="9"/>
                  </a:moveTo>
                  <a:lnTo>
                    <a:pt x="29" y="9"/>
                  </a:lnTo>
                  <a:lnTo>
                    <a:pt x="29" y="85"/>
                  </a:lnTo>
                  <a:lnTo>
                    <a:pt x="10" y="85"/>
                  </a:ln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6"/>
            <p:cNvSpPr>
              <a:spLocks noEditPoints="1"/>
            </p:cNvSpPr>
            <p:nvPr/>
          </p:nvSpPr>
          <p:spPr bwMode="auto">
            <a:xfrm>
              <a:off x="3410513" y="3624606"/>
              <a:ext cx="428126" cy="272772"/>
            </a:xfrm>
            <a:custGeom>
              <a:avLst/>
              <a:gdLst>
                <a:gd name="T0" fmla="*/ 237 w 237"/>
                <a:gd name="T1" fmla="*/ 37 h 151"/>
                <a:gd name="T2" fmla="*/ 208 w 237"/>
                <a:gd name="T3" fmla="*/ 37 h 151"/>
                <a:gd name="T4" fmla="*/ 208 w 237"/>
                <a:gd name="T5" fmla="*/ 0 h 151"/>
                <a:gd name="T6" fmla="*/ 0 w 237"/>
                <a:gd name="T7" fmla="*/ 0 h 151"/>
                <a:gd name="T8" fmla="*/ 0 w 237"/>
                <a:gd name="T9" fmla="*/ 151 h 151"/>
                <a:gd name="T10" fmla="*/ 208 w 237"/>
                <a:gd name="T11" fmla="*/ 151 h 151"/>
                <a:gd name="T12" fmla="*/ 208 w 237"/>
                <a:gd name="T13" fmla="*/ 113 h 151"/>
                <a:gd name="T14" fmla="*/ 237 w 237"/>
                <a:gd name="T15" fmla="*/ 113 h 151"/>
                <a:gd name="T16" fmla="*/ 237 w 237"/>
                <a:gd name="T17" fmla="*/ 37 h 151"/>
                <a:gd name="T18" fmla="*/ 199 w 237"/>
                <a:gd name="T19" fmla="*/ 141 h 151"/>
                <a:gd name="T20" fmla="*/ 9 w 237"/>
                <a:gd name="T21" fmla="*/ 141 h 151"/>
                <a:gd name="T22" fmla="*/ 9 w 237"/>
                <a:gd name="T23" fmla="*/ 9 h 151"/>
                <a:gd name="T24" fmla="*/ 199 w 237"/>
                <a:gd name="T25" fmla="*/ 9 h 151"/>
                <a:gd name="T26" fmla="*/ 199 w 237"/>
                <a:gd name="T27" fmla="*/ 37 h 151"/>
                <a:gd name="T28" fmla="*/ 199 w 237"/>
                <a:gd name="T29" fmla="*/ 113 h 151"/>
                <a:gd name="T30" fmla="*/ 199 w 237"/>
                <a:gd name="T31" fmla="*/ 141 h 151"/>
                <a:gd name="T32" fmla="*/ 227 w 237"/>
                <a:gd name="T33" fmla="*/ 104 h 151"/>
                <a:gd name="T34" fmla="*/ 208 w 237"/>
                <a:gd name="T35" fmla="*/ 104 h 151"/>
                <a:gd name="T36" fmla="*/ 208 w 237"/>
                <a:gd name="T37" fmla="*/ 47 h 151"/>
                <a:gd name="T38" fmla="*/ 227 w 237"/>
                <a:gd name="T39" fmla="*/ 47 h 151"/>
                <a:gd name="T40" fmla="*/ 227 w 237"/>
                <a:gd name="T41" fmla="*/ 10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7" h="151">
                  <a:moveTo>
                    <a:pt x="237" y="37"/>
                  </a:moveTo>
                  <a:lnTo>
                    <a:pt x="208" y="37"/>
                  </a:lnTo>
                  <a:lnTo>
                    <a:pt x="208" y="0"/>
                  </a:lnTo>
                  <a:lnTo>
                    <a:pt x="0" y="0"/>
                  </a:lnTo>
                  <a:lnTo>
                    <a:pt x="0" y="151"/>
                  </a:lnTo>
                  <a:lnTo>
                    <a:pt x="208" y="151"/>
                  </a:lnTo>
                  <a:lnTo>
                    <a:pt x="208" y="113"/>
                  </a:lnTo>
                  <a:lnTo>
                    <a:pt x="237" y="113"/>
                  </a:lnTo>
                  <a:lnTo>
                    <a:pt x="237" y="37"/>
                  </a:lnTo>
                  <a:close/>
                  <a:moveTo>
                    <a:pt x="199" y="141"/>
                  </a:moveTo>
                  <a:lnTo>
                    <a:pt x="9" y="141"/>
                  </a:lnTo>
                  <a:lnTo>
                    <a:pt x="9" y="9"/>
                  </a:lnTo>
                  <a:lnTo>
                    <a:pt x="199" y="9"/>
                  </a:lnTo>
                  <a:lnTo>
                    <a:pt x="199" y="37"/>
                  </a:lnTo>
                  <a:lnTo>
                    <a:pt x="199" y="113"/>
                  </a:lnTo>
                  <a:lnTo>
                    <a:pt x="199" y="141"/>
                  </a:lnTo>
                  <a:close/>
                  <a:moveTo>
                    <a:pt x="227" y="104"/>
                  </a:moveTo>
                  <a:lnTo>
                    <a:pt x="208" y="104"/>
                  </a:lnTo>
                  <a:lnTo>
                    <a:pt x="208" y="47"/>
                  </a:lnTo>
                  <a:lnTo>
                    <a:pt x="227" y="47"/>
                  </a:lnTo>
                  <a:lnTo>
                    <a:pt x="227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4195775" y="4100062"/>
            <a:ext cx="341417" cy="391997"/>
            <a:chOff x="4248699" y="3555962"/>
            <a:chExt cx="341417" cy="391997"/>
          </a:xfrm>
          <a:solidFill>
            <a:srgbClr val="635042"/>
          </a:solidFill>
        </p:grpSpPr>
        <p:sp>
          <p:nvSpPr>
            <p:cNvPr id="103" name="Freeform 97"/>
            <p:cNvSpPr>
              <a:spLocks noEditPoints="1"/>
            </p:cNvSpPr>
            <p:nvPr/>
          </p:nvSpPr>
          <p:spPr bwMode="auto">
            <a:xfrm>
              <a:off x="4248699" y="3812476"/>
              <a:ext cx="341417" cy="135483"/>
            </a:xfrm>
            <a:custGeom>
              <a:avLst/>
              <a:gdLst>
                <a:gd name="T0" fmla="*/ 40 w 80"/>
                <a:gd name="T1" fmla="*/ 0 h 32"/>
                <a:gd name="T2" fmla="*/ 0 w 80"/>
                <a:gd name="T3" fmla="*/ 32 h 32"/>
                <a:gd name="T4" fmla="*/ 40 w 80"/>
                <a:gd name="T5" fmla="*/ 32 h 32"/>
                <a:gd name="T6" fmla="*/ 80 w 80"/>
                <a:gd name="T7" fmla="*/ 32 h 32"/>
                <a:gd name="T8" fmla="*/ 40 w 80"/>
                <a:gd name="T9" fmla="*/ 0 h 32"/>
                <a:gd name="T10" fmla="*/ 4 w 80"/>
                <a:gd name="T11" fmla="*/ 28 h 32"/>
                <a:gd name="T12" fmla="*/ 40 w 80"/>
                <a:gd name="T13" fmla="*/ 4 h 32"/>
                <a:gd name="T14" fmla="*/ 76 w 80"/>
                <a:gd name="T15" fmla="*/ 28 h 32"/>
                <a:gd name="T16" fmla="*/ 40 w 80"/>
                <a:gd name="T17" fmla="*/ 28 h 32"/>
                <a:gd name="T18" fmla="*/ 4 w 80"/>
                <a:gd name="T1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32">
                  <a:moveTo>
                    <a:pt x="40" y="0"/>
                  </a:moveTo>
                  <a:cubicBezTo>
                    <a:pt x="8" y="0"/>
                    <a:pt x="0" y="18"/>
                    <a:pt x="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0" y="18"/>
                    <a:pt x="72" y="0"/>
                    <a:pt x="40" y="0"/>
                  </a:cubicBezTo>
                  <a:close/>
                  <a:moveTo>
                    <a:pt x="4" y="28"/>
                  </a:moveTo>
                  <a:cubicBezTo>
                    <a:pt x="6" y="19"/>
                    <a:pt x="12" y="4"/>
                    <a:pt x="40" y="4"/>
                  </a:cubicBezTo>
                  <a:cubicBezTo>
                    <a:pt x="68" y="4"/>
                    <a:pt x="75" y="19"/>
                    <a:pt x="76" y="28"/>
                  </a:cubicBezTo>
                  <a:cubicBezTo>
                    <a:pt x="40" y="28"/>
                    <a:pt x="40" y="28"/>
                    <a:pt x="40" y="28"/>
                  </a:cubicBezTo>
                  <a:lnTo>
                    <a:pt x="4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98"/>
            <p:cNvSpPr>
              <a:spLocks noEditPoints="1"/>
            </p:cNvSpPr>
            <p:nvPr/>
          </p:nvSpPr>
          <p:spPr bwMode="auto">
            <a:xfrm>
              <a:off x="4324570" y="3555962"/>
              <a:ext cx="189676" cy="222192"/>
            </a:xfrm>
            <a:custGeom>
              <a:avLst/>
              <a:gdLst>
                <a:gd name="T0" fmla="*/ 22 w 44"/>
                <a:gd name="T1" fmla="*/ 52 h 52"/>
                <a:gd name="T2" fmla="*/ 44 w 44"/>
                <a:gd name="T3" fmla="*/ 22 h 52"/>
                <a:gd name="T4" fmla="*/ 22 w 44"/>
                <a:gd name="T5" fmla="*/ 0 h 52"/>
                <a:gd name="T6" fmla="*/ 0 w 44"/>
                <a:gd name="T7" fmla="*/ 22 h 52"/>
                <a:gd name="T8" fmla="*/ 22 w 44"/>
                <a:gd name="T9" fmla="*/ 52 h 52"/>
                <a:gd name="T10" fmla="*/ 22 w 44"/>
                <a:gd name="T11" fmla="*/ 4 h 52"/>
                <a:gd name="T12" fmla="*/ 40 w 44"/>
                <a:gd name="T13" fmla="*/ 22 h 52"/>
                <a:gd name="T14" fmla="*/ 22 w 44"/>
                <a:gd name="T15" fmla="*/ 48 h 52"/>
                <a:gd name="T16" fmla="*/ 4 w 44"/>
                <a:gd name="T17" fmla="*/ 22 h 52"/>
                <a:gd name="T18" fmla="*/ 22 w 44"/>
                <a:gd name="T1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52">
                  <a:moveTo>
                    <a:pt x="22" y="52"/>
                  </a:moveTo>
                  <a:cubicBezTo>
                    <a:pt x="34" y="52"/>
                    <a:pt x="44" y="36"/>
                    <a:pt x="44" y="22"/>
                  </a:cubicBezTo>
                  <a:cubicBezTo>
                    <a:pt x="44" y="8"/>
                    <a:pt x="34" y="0"/>
                    <a:pt x="22" y="0"/>
                  </a:cubicBezTo>
                  <a:cubicBezTo>
                    <a:pt x="10" y="0"/>
                    <a:pt x="0" y="8"/>
                    <a:pt x="0" y="22"/>
                  </a:cubicBezTo>
                  <a:cubicBezTo>
                    <a:pt x="0" y="36"/>
                    <a:pt x="10" y="52"/>
                    <a:pt x="22" y="52"/>
                  </a:cubicBezTo>
                  <a:close/>
                  <a:moveTo>
                    <a:pt x="22" y="4"/>
                  </a:moveTo>
                  <a:cubicBezTo>
                    <a:pt x="31" y="4"/>
                    <a:pt x="40" y="9"/>
                    <a:pt x="40" y="22"/>
                  </a:cubicBezTo>
                  <a:cubicBezTo>
                    <a:pt x="40" y="35"/>
                    <a:pt x="31" y="48"/>
                    <a:pt x="22" y="48"/>
                  </a:cubicBezTo>
                  <a:cubicBezTo>
                    <a:pt x="13" y="48"/>
                    <a:pt x="4" y="35"/>
                    <a:pt x="4" y="22"/>
                  </a:cubicBezTo>
                  <a:cubicBezTo>
                    <a:pt x="4" y="9"/>
                    <a:pt x="13" y="4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4946386" y="4108190"/>
            <a:ext cx="411868" cy="375740"/>
            <a:chOff x="5034499" y="3590283"/>
            <a:chExt cx="411868" cy="375740"/>
          </a:xfrm>
          <a:solidFill>
            <a:srgbClr val="635042"/>
          </a:solidFill>
        </p:grpSpPr>
        <p:sp>
          <p:nvSpPr>
            <p:cNvPr id="106" name="Freeform 99"/>
            <p:cNvSpPr>
              <a:spLocks noEditPoints="1"/>
            </p:cNvSpPr>
            <p:nvPr/>
          </p:nvSpPr>
          <p:spPr bwMode="auto">
            <a:xfrm>
              <a:off x="5034499" y="3590283"/>
              <a:ext cx="411868" cy="272772"/>
            </a:xfrm>
            <a:custGeom>
              <a:avLst/>
              <a:gdLst>
                <a:gd name="T0" fmla="*/ 41 w 228"/>
                <a:gd name="T1" fmla="*/ 37 h 151"/>
                <a:gd name="T2" fmla="*/ 31 w 228"/>
                <a:gd name="T3" fmla="*/ 9 h 151"/>
                <a:gd name="T4" fmla="*/ 57 w 228"/>
                <a:gd name="T5" fmla="*/ 9 h 151"/>
                <a:gd name="T6" fmla="*/ 57 w 228"/>
                <a:gd name="T7" fmla="*/ 0 h 151"/>
                <a:gd name="T8" fmla="*/ 26 w 228"/>
                <a:gd name="T9" fmla="*/ 0 h 151"/>
                <a:gd name="T10" fmla="*/ 0 w 228"/>
                <a:gd name="T11" fmla="*/ 0 h 151"/>
                <a:gd name="T12" fmla="*/ 0 w 228"/>
                <a:gd name="T13" fmla="*/ 9 h 151"/>
                <a:gd name="T14" fmla="*/ 19 w 228"/>
                <a:gd name="T15" fmla="*/ 9 h 151"/>
                <a:gd name="T16" fmla="*/ 29 w 228"/>
                <a:gd name="T17" fmla="*/ 37 h 151"/>
                <a:gd name="T18" fmla="*/ 38 w 228"/>
                <a:gd name="T19" fmla="*/ 66 h 151"/>
                <a:gd name="T20" fmla="*/ 67 w 228"/>
                <a:gd name="T21" fmla="*/ 151 h 151"/>
                <a:gd name="T22" fmla="*/ 190 w 228"/>
                <a:gd name="T23" fmla="*/ 151 h 151"/>
                <a:gd name="T24" fmla="*/ 228 w 228"/>
                <a:gd name="T25" fmla="*/ 37 h 151"/>
                <a:gd name="T26" fmla="*/ 41 w 228"/>
                <a:gd name="T27" fmla="*/ 37 h 151"/>
                <a:gd name="T28" fmla="*/ 183 w 228"/>
                <a:gd name="T29" fmla="*/ 142 h 151"/>
                <a:gd name="T30" fmla="*/ 74 w 228"/>
                <a:gd name="T31" fmla="*/ 142 h 151"/>
                <a:gd name="T32" fmla="*/ 48 w 228"/>
                <a:gd name="T33" fmla="*/ 66 h 151"/>
                <a:gd name="T34" fmla="*/ 50 w 228"/>
                <a:gd name="T35" fmla="*/ 66 h 151"/>
                <a:gd name="T36" fmla="*/ 43 w 228"/>
                <a:gd name="T37" fmla="*/ 47 h 151"/>
                <a:gd name="T38" fmla="*/ 213 w 228"/>
                <a:gd name="T39" fmla="*/ 47 h 151"/>
                <a:gd name="T40" fmla="*/ 183 w 228"/>
                <a:gd name="T41" fmla="*/ 14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8" h="151">
                  <a:moveTo>
                    <a:pt x="41" y="37"/>
                  </a:moveTo>
                  <a:lnTo>
                    <a:pt x="31" y="9"/>
                  </a:lnTo>
                  <a:lnTo>
                    <a:pt x="57" y="9"/>
                  </a:lnTo>
                  <a:lnTo>
                    <a:pt x="57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19" y="9"/>
                  </a:lnTo>
                  <a:lnTo>
                    <a:pt x="29" y="37"/>
                  </a:lnTo>
                  <a:lnTo>
                    <a:pt x="38" y="66"/>
                  </a:lnTo>
                  <a:lnTo>
                    <a:pt x="67" y="151"/>
                  </a:lnTo>
                  <a:lnTo>
                    <a:pt x="190" y="151"/>
                  </a:lnTo>
                  <a:lnTo>
                    <a:pt x="228" y="37"/>
                  </a:lnTo>
                  <a:lnTo>
                    <a:pt x="41" y="37"/>
                  </a:lnTo>
                  <a:close/>
                  <a:moveTo>
                    <a:pt x="183" y="142"/>
                  </a:moveTo>
                  <a:lnTo>
                    <a:pt x="74" y="142"/>
                  </a:lnTo>
                  <a:lnTo>
                    <a:pt x="48" y="66"/>
                  </a:lnTo>
                  <a:lnTo>
                    <a:pt x="50" y="66"/>
                  </a:lnTo>
                  <a:lnTo>
                    <a:pt x="43" y="47"/>
                  </a:lnTo>
                  <a:lnTo>
                    <a:pt x="213" y="47"/>
                  </a:lnTo>
                  <a:lnTo>
                    <a:pt x="183" y="1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Oval 100"/>
            <p:cNvSpPr>
              <a:spLocks noChangeArrowheads="1"/>
            </p:cNvSpPr>
            <p:nvPr/>
          </p:nvSpPr>
          <p:spPr bwMode="auto">
            <a:xfrm>
              <a:off x="5155531" y="3897378"/>
              <a:ext cx="68645" cy="6864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Oval 101"/>
            <p:cNvSpPr>
              <a:spLocks noChangeArrowheads="1"/>
            </p:cNvSpPr>
            <p:nvPr/>
          </p:nvSpPr>
          <p:spPr bwMode="auto">
            <a:xfrm>
              <a:off x="5309077" y="3897378"/>
              <a:ext cx="68645" cy="6864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5767448" y="4091030"/>
            <a:ext cx="410061" cy="410060"/>
            <a:chOff x="5856428" y="3555962"/>
            <a:chExt cx="410061" cy="410060"/>
          </a:xfrm>
          <a:solidFill>
            <a:srgbClr val="635042"/>
          </a:solidFill>
        </p:grpSpPr>
        <p:sp>
          <p:nvSpPr>
            <p:cNvPr id="110" name="Freeform 102"/>
            <p:cNvSpPr/>
            <p:nvPr/>
          </p:nvSpPr>
          <p:spPr bwMode="auto">
            <a:xfrm>
              <a:off x="6035265" y="3734798"/>
              <a:ext cx="231224" cy="231224"/>
            </a:xfrm>
            <a:custGeom>
              <a:avLst/>
              <a:gdLst>
                <a:gd name="T0" fmla="*/ 69 w 128"/>
                <a:gd name="T1" fmla="*/ 0 h 128"/>
                <a:gd name="T2" fmla="*/ 64 w 128"/>
                <a:gd name="T3" fmla="*/ 5 h 128"/>
                <a:gd name="T4" fmla="*/ 64 w 128"/>
                <a:gd name="T5" fmla="*/ 5 h 128"/>
                <a:gd name="T6" fmla="*/ 62 w 128"/>
                <a:gd name="T7" fmla="*/ 7 h 128"/>
                <a:gd name="T8" fmla="*/ 62 w 128"/>
                <a:gd name="T9" fmla="*/ 7 h 128"/>
                <a:gd name="T10" fmla="*/ 62 w 128"/>
                <a:gd name="T11" fmla="*/ 7 h 128"/>
                <a:gd name="T12" fmla="*/ 48 w 128"/>
                <a:gd name="T13" fmla="*/ 21 h 128"/>
                <a:gd name="T14" fmla="*/ 55 w 128"/>
                <a:gd name="T15" fmla="*/ 28 h 128"/>
                <a:gd name="T16" fmla="*/ 69 w 128"/>
                <a:gd name="T17" fmla="*/ 14 h 128"/>
                <a:gd name="T18" fmla="*/ 114 w 128"/>
                <a:gd name="T19" fmla="*/ 62 h 128"/>
                <a:gd name="T20" fmla="*/ 62 w 128"/>
                <a:gd name="T21" fmla="*/ 114 h 128"/>
                <a:gd name="T22" fmla="*/ 15 w 128"/>
                <a:gd name="T23" fmla="*/ 69 h 128"/>
                <a:gd name="T24" fmla="*/ 29 w 128"/>
                <a:gd name="T25" fmla="*/ 54 h 128"/>
                <a:gd name="T26" fmla="*/ 22 w 128"/>
                <a:gd name="T27" fmla="*/ 47 h 128"/>
                <a:gd name="T28" fmla="*/ 7 w 128"/>
                <a:gd name="T29" fmla="*/ 62 h 128"/>
                <a:gd name="T30" fmla="*/ 7 w 128"/>
                <a:gd name="T31" fmla="*/ 62 h 128"/>
                <a:gd name="T32" fmla="*/ 0 w 128"/>
                <a:gd name="T33" fmla="*/ 69 h 128"/>
                <a:gd name="T34" fmla="*/ 62 w 128"/>
                <a:gd name="T35" fmla="*/ 128 h 128"/>
                <a:gd name="T36" fmla="*/ 128 w 128"/>
                <a:gd name="T37" fmla="*/ 62 h 128"/>
                <a:gd name="T38" fmla="*/ 69 w 128"/>
                <a:gd name="T3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" h="128">
                  <a:moveTo>
                    <a:pt x="69" y="0"/>
                  </a:moveTo>
                  <a:lnTo>
                    <a:pt x="64" y="5"/>
                  </a:lnTo>
                  <a:lnTo>
                    <a:pt x="64" y="5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48" y="21"/>
                  </a:lnTo>
                  <a:lnTo>
                    <a:pt x="55" y="28"/>
                  </a:lnTo>
                  <a:lnTo>
                    <a:pt x="69" y="14"/>
                  </a:lnTo>
                  <a:lnTo>
                    <a:pt x="114" y="62"/>
                  </a:lnTo>
                  <a:lnTo>
                    <a:pt x="62" y="114"/>
                  </a:lnTo>
                  <a:lnTo>
                    <a:pt x="15" y="69"/>
                  </a:lnTo>
                  <a:lnTo>
                    <a:pt x="29" y="54"/>
                  </a:lnTo>
                  <a:lnTo>
                    <a:pt x="22" y="47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0" y="69"/>
                  </a:lnTo>
                  <a:lnTo>
                    <a:pt x="62" y="128"/>
                  </a:lnTo>
                  <a:lnTo>
                    <a:pt x="128" y="62"/>
                  </a:lnTo>
                  <a:lnTo>
                    <a:pt x="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03"/>
            <p:cNvSpPr/>
            <p:nvPr/>
          </p:nvSpPr>
          <p:spPr bwMode="auto">
            <a:xfrm>
              <a:off x="5975653" y="3675186"/>
              <a:ext cx="171612" cy="171612"/>
            </a:xfrm>
            <a:custGeom>
              <a:avLst/>
              <a:gdLst>
                <a:gd name="T0" fmla="*/ 0 w 95"/>
                <a:gd name="T1" fmla="*/ 7 h 95"/>
                <a:gd name="T2" fmla="*/ 88 w 95"/>
                <a:gd name="T3" fmla="*/ 95 h 95"/>
                <a:gd name="T4" fmla="*/ 95 w 95"/>
                <a:gd name="T5" fmla="*/ 87 h 95"/>
                <a:gd name="T6" fmla="*/ 7 w 95"/>
                <a:gd name="T7" fmla="*/ 0 h 95"/>
                <a:gd name="T8" fmla="*/ 0 w 95"/>
                <a:gd name="T9" fmla="*/ 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5">
                  <a:moveTo>
                    <a:pt x="0" y="7"/>
                  </a:moveTo>
                  <a:lnTo>
                    <a:pt x="88" y="95"/>
                  </a:lnTo>
                  <a:lnTo>
                    <a:pt x="95" y="87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04"/>
            <p:cNvSpPr/>
            <p:nvPr/>
          </p:nvSpPr>
          <p:spPr bwMode="auto">
            <a:xfrm>
              <a:off x="5856428" y="3555962"/>
              <a:ext cx="231224" cy="229418"/>
            </a:xfrm>
            <a:custGeom>
              <a:avLst/>
              <a:gdLst>
                <a:gd name="T0" fmla="*/ 59 w 128"/>
                <a:gd name="T1" fmla="*/ 113 h 127"/>
                <a:gd name="T2" fmla="*/ 14 w 128"/>
                <a:gd name="T3" fmla="*/ 66 h 127"/>
                <a:gd name="T4" fmla="*/ 66 w 128"/>
                <a:gd name="T5" fmla="*/ 14 h 127"/>
                <a:gd name="T6" fmla="*/ 114 w 128"/>
                <a:gd name="T7" fmla="*/ 59 h 127"/>
                <a:gd name="T8" fmla="*/ 99 w 128"/>
                <a:gd name="T9" fmla="*/ 73 h 127"/>
                <a:gd name="T10" fmla="*/ 106 w 128"/>
                <a:gd name="T11" fmla="*/ 80 h 127"/>
                <a:gd name="T12" fmla="*/ 121 w 128"/>
                <a:gd name="T13" fmla="*/ 66 h 127"/>
                <a:gd name="T14" fmla="*/ 121 w 128"/>
                <a:gd name="T15" fmla="*/ 66 h 127"/>
                <a:gd name="T16" fmla="*/ 128 w 128"/>
                <a:gd name="T17" fmla="*/ 59 h 127"/>
                <a:gd name="T18" fmla="*/ 66 w 128"/>
                <a:gd name="T19" fmla="*/ 0 h 127"/>
                <a:gd name="T20" fmla="*/ 0 w 128"/>
                <a:gd name="T21" fmla="*/ 66 h 127"/>
                <a:gd name="T22" fmla="*/ 59 w 128"/>
                <a:gd name="T23" fmla="*/ 127 h 127"/>
                <a:gd name="T24" fmla="*/ 66 w 128"/>
                <a:gd name="T25" fmla="*/ 120 h 127"/>
                <a:gd name="T26" fmla="*/ 80 w 128"/>
                <a:gd name="T27" fmla="*/ 106 h 127"/>
                <a:gd name="T28" fmla="*/ 73 w 128"/>
                <a:gd name="T29" fmla="*/ 99 h 127"/>
                <a:gd name="T30" fmla="*/ 59 w 128"/>
                <a:gd name="T31" fmla="*/ 11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127">
                  <a:moveTo>
                    <a:pt x="59" y="113"/>
                  </a:moveTo>
                  <a:lnTo>
                    <a:pt x="14" y="66"/>
                  </a:lnTo>
                  <a:lnTo>
                    <a:pt x="66" y="14"/>
                  </a:lnTo>
                  <a:lnTo>
                    <a:pt x="114" y="59"/>
                  </a:lnTo>
                  <a:lnTo>
                    <a:pt x="99" y="73"/>
                  </a:lnTo>
                  <a:lnTo>
                    <a:pt x="106" y="80"/>
                  </a:lnTo>
                  <a:lnTo>
                    <a:pt x="121" y="66"/>
                  </a:lnTo>
                  <a:lnTo>
                    <a:pt x="121" y="66"/>
                  </a:lnTo>
                  <a:lnTo>
                    <a:pt x="128" y="59"/>
                  </a:lnTo>
                  <a:lnTo>
                    <a:pt x="66" y="0"/>
                  </a:lnTo>
                  <a:lnTo>
                    <a:pt x="0" y="66"/>
                  </a:lnTo>
                  <a:lnTo>
                    <a:pt x="59" y="127"/>
                  </a:lnTo>
                  <a:lnTo>
                    <a:pt x="66" y="120"/>
                  </a:lnTo>
                  <a:lnTo>
                    <a:pt x="80" y="106"/>
                  </a:lnTo>
                  <a:lnTo>
                    <a:pt x="73" y="99"/>
                  </a:lnTo>
                  <a:lnTo>
                    <a:pt x="59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6586703" y="4099159"/>
            <a:ext cx="411868" cy="393803"/>
            <a:chOff x="6676550" y="3563187"/>
            <a:chExt cx="411868" cy="393803"/>
          </a:xfrm>
          <a:solidFill>
            <a:srgbClr val="635042"/>
          </a:solidFill>
        </p:grpSpPr>
        <p:sp>
          <p:nvSpPr>
            <p:cNvPr id="114" name="Freeform 105"/>
            <p:cNvSpPr>
              <a:spLocks noEditPoints="1"/>
            </p:cNvSpPr>
            <p:nvPr/>
          </p:nvSpPr>
          <p:spPr bwMode="auto">
            <a:xfrm>
              <a:off x="6676550" y="3563187"/>
              <a:ext cx="411868" cy="393803"/>
            </a:xfrm>
            <a:custGeom>
              <a:avLst/>
              <a:gdLst>
                <a:gd name="T0" fmla="*/ 114 w 228"/>
                <a:gd name="T1" fmla="*/ 22 h 218"/>
                <a:gd name="T2" fmla="*/ 140 w 228"/>
                <a:gd name="T3" fmla="*/ 76 h 218"/>
                <a:gd name="T4" fmla="*/ 142 w 228"/>
                <a:gd name="T5" fmla="*/ 81 h 218"/>
                <a:gd name="T6" fmla="*/ 147 w 228"/>
                <a:gd name="T7" fmla="*/ 81 h 218"/>
                <a:gd name="T8" fmla="*/ 206 w 228"/>
                <a:gd name="T9" fmla="*/ 90 h 218"/>
                <a:gd name="T10" fmla="*/ 164 w 228"/>
                <a:gd name="T11" fmla="*/ 133 h 218"/>
                <a:gd name="T12" fmla="*/ 161 w 228"/>
                <a:gd name="T13" fmla="*/ 135 h 218"/>
                <a:gd name="T14" fmla="*/ 161 w 228"/>
                <a:gd name="T15" fmla="*/ 140 h 218"/>
                <a:gd name="T16" fmla="*/ 171 w 228"/>
                <a:gd name="T17" fmla="*/ 199 h 218"/>
                <a:gd name="T18" fmla="*/ 119 w 228"/>
                <a:gd name="T19" fmla="*/ 173 h 218"/>
                <a:gd name="T20" fmla="*/ 114 w 228"/>
                <a:gd name="T21" fmla="*/ 171 h 218"/>
                <a:gd name="T22" fmla="*/ 109 w 228"/>
                <a:gd name="T23" fmla="*/ 173 h 218"/>
                <a:gd name="T24" fmla="*/ 57 w 228"/>
                <a:gd name="T25" fmla="*/ 199 h 218"/>
                <a:gd name="T26" fmla="*/ 67 w 228"/>
                <a:gd name="T27" fmla="*/ 140 h 218"/>
                <a:gd name="T28" fmla="*/ 67 w 228"/>
                <a:gd name="T29" fmla="*/ 135 h 218"/>
                <a:gd name="T30" fmla="*/ 64 w 228"/>
                <a:gd name="T31" fmla="*/ 133 h 218"/>
                <a:gd name="T32" fmla="*/ 22 w 228"/>
                <a:gd name="T33" fmla="*/ 90 h 218"/>
                <a:gd name="T34" fmla="*/ 81 w 228"/>
                <a:gd name="T35" fmla="*/ 81 h 218"/>
                <a:gd name="T36" fmla="*/ 86 w 228"/>
                <a:gd name="T37" fmla="*/ 81 h 218"/>
                <a:gd name="T38" fmla="*/ 88 w 228"/>
                <a:gd name="T39" fmla="*/ 76 h 218"/>
                <a:gd name="T40" fmla="*/ 114 w 228"/>
                <a:gd name="T41" fmla="*/ 22 h 218"/>
                <a:gd name="T42" fmla="*/ 114 w 228"/>
                <a:gd name="T43" fmla="*/ 0 h 218"/>
                <a:gd name="T44" fmla="*/ 79 w 228"/>
                <a:gd name="T45" fmla="*/ 71 h 218"/>
                <a:gd name="T46" fmla="*/ 0 w 228"/>
                <a:gd name="T47" fmla="*/ 83 h 218"/>
                <a:gd name="T48" fmla="*/ 57 w 228"/>
                <a:gd name="T49" fmla="*/ 140 h 218"/>
                <a:gd name="T50" fmla="*/ 43 w 228"/>
                <a:gd name="T51" fmla="*/ 218 h 218"/>
                <a:gd name="T52" fmla="*/ 114 w 228"/>
                <a:gd name="T53" fmla="*/ 180 h 218"/>
                <a:gd name="T54" fmla="*/ 185 w 228"/>
                <a:gd name="T55" fmla="*/ 218 h 218"/>
                <a:gd name="T56" fmla="*/ 171 w 228"/>
                <a:gd name="T57" fmla="*/ 140 h 218"/>
                <a:gd name="T58" fmla="*/ 228 w 228"/>
                <a:gd name="T59" fmla="*/ 83 h 218"/>
                <a:gd name="T60" fmla="*/ 150 w 228"/>
                <a:gd name="T61" fmla="*/ 71 h 218"/>
                <a:gd name="T62" fmla="*/ 114 w 228"/>
                <a:gd name="T63" fmla="*/ 0 h 218"/>
                <a:gd name="T64" fmla="*/ 114 w 228"/>
                <a:gd name="T6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8" h="218">
                  <a:moveTo>
                    <a:pt x="114" y="22"/>
                  </a:moveTo>
                  <a:lnTo>
                    <a:pt x="140" y="76"/>
                  </a:lnTo>
                  <a:lnTo>
                    <a:pt x="142" y="81"/>
                  </a:lnTo>
                  <a:lnTo>
                    <a:pt x="147" y="81"/>
                  </a:lnTo>
                  <a:lnTo>
                    <a:pt x="206" y="90"/>
                  </a:lnTo>
                  <a:lnTo>
                    <a:pt x="164" y="133"/>
                  </a:lnTo>
                  <a:lnTo>
                    <a:pt x="161" y="135"/>
                  </a:lnTo>
                  <a:lnTo>
                    <a:pt x="161" y="140"/>
                  </a:lnTo>
                  <a:lnTo>
                    <a:pt x="171" y="199"/>
                  </a:lnTo>
                  <a:lnTo>
                    <a:pt x="119" y="173"/>
                  </a:lnTo>
                  <a:lnTo>
                    <a:pt x="114" y="171"/>
                  </a:lnTo>
                  <a:lnTo>
                    <a:pt x="109" y="173"/>
                  </a:lnTo>
                  <a:lnTo>
                    <a:pt x="57" y="199"/>
                  </a:lnTo>
                  <a:lnTo>
                    <a:pt x="67" y="140"/>
                  </a:lnTo>
                  <a:lnTo>
                    <a:pt x="67" y="135"/>
                  </a:lnTo>
                  <a:lnTo>
                    <a:pt x="64" y="133"/>
                  </a:lnTo>
                  <a:lnTo>
                    <a:pt x="22" y="90"/>
                  </a:lnTo>
                  <a:lnTo>
                    <a:pt x="81" y="81"/>
                  </a:lnTo>
                  <a:lnTo>
                    <a:pt x="86" y="81"/>
                  </a:lnTo>
                  <a:lnTo>
                    <a:pt x="88" y="76"/>
                  </a:lnTo>
                  <a:lnTo>
                    <a:pt x="114" y="22"/>
                  </a:lnTo>
                  <a:close/>
                  <a:moveTo>
                    <a:pt x="114" y="0"/>
                  </a:moveTo>
                  <a:lnTo>
                    <a:pt x="79" y="71"/>
                  </a:lnTo>
                  <a:lnTo>
                    <a:pt x="0" y="83"/>
                  </a:lnTo>
                  <a:lnTo>
                    <a:pt x="57" y="140"/>
                  </a:lnTo>
                  <a:lnTo>
                    <a:pt x="43" y="218"/>
                  </a:lnTo>
                  <a:lnTo>
                    <a:pt x="114" y="180"/>
                  </a:lnTo>
                  <a:lnTo>
                    <a:pt x="185" y="218"/>
                  </a:lnTo>
                  <a:lnTo>
                    <a:pt x="171" y="140"/>
                  </a:lnTo>
                  <a:lnTo>
                    <a:pt x="228" y="83"/>
                  </a:lnTo>
                  <a:lnTo>
                    <a:pt x="150" y="71"/>
                  </a:lnTo>
                  <a:lnTo>
                    <a:pt x="114" y="0"/>
                  </a:lnTo>
                  <a:lnTo>
                    <a:pt x="1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676550" y="3563187"/>
              <a:ext cx="411868" cy="393803"/>
            </a:xfrm>
            <a:custGeom>
              <a:avLst/>
              <a:gdLst>
                <a:gd name="T0" fmla="*/ 114 w 228"/>
                <a:gd name="T1" fmla="*/ 22 h 218"/>
                <a:gd name="T2" fmla="*/ 140 w 228"/>
                <a:gd name="T3" fmla="*/ 76 h 218"/>
                <a:gd name="T4" fmla="*/ 142 w 228"/>
                <a:gd name="T5" fmla="*/ 81 h 218"/>
                <a:gd name="T6" fmla="*/ 147 w 228"/>
                <a:gd name="T7" fmla="*/ 81 h 218"/>
                <a:gd name="T8" fmla="*/ 206 w 228"/>
                <a:gd name="T9" fmla="*/ 90 h 218"/>
                <a:gd name="T10" fmla="*/ 164 w 228"/>
                <a:gd name="T11" fmla="*/ 133 h 218"/>
                <a:gd name="T12" fmla="*/ 161 w 228"/>
                <a:gd name="T13" fmla="*/ 135 h 218"/>
                <a:gd name="T14" fmla="*/ 161 w 228"/>
                <a:gd name="T15" fmla="*/ 140 h 218"/>
                <a:gd name="T16" fmla="*/ 171 w 228"/>
                <a:gd name="T17" fmla="*/ 199 h 218"/>
                <a:gd name="T18" fmla="*/ 119 w 228"/>
                <a:gd name="T19" fmla="*/ 173 h 218"/>
                <a:gd name="T20" fmla="*/ 114 w 228"/>
                <a:gd name="T21" fmla="*/ 171 h 218"/>
                <a:gd name="T22" fmla="*/ 109 w 228"/>
                <a:gd name="T23" fmla="*/ 173 h 218"/>
                <a:gd name="T24" fmla="*/ 57 w 228"/>
                <a:gd name="T25" fmla="*/ 199 h 218"/>
                <a:gd name="T26" fmla="*/ 67 w 228"/>
                <a:gd name="T27" fmla="*/ 140 h 218"/>
                <a:gd name="T28" fmla="*/ 67 w 228"/>
                <a:gd name="T29" fmla="*/ 135 h 218"/>
                <a:gd name="T30" fmla="*/ 64 w 228"/>
                <a:gd name="T31" fmla="*/ 133 h 218"/>
                <a:gd name="T32" fmla="*/ 22 w 228"/>
                <a:gd name="T33" fmla="*/ 90 h 218"/>
                <a:gd name="T34" fmla="*/ 81 w 228"/>
                <a:gd name="T35" fmla="*/ 81 h 218"/>
                <a:gd name="T36" fmla="*/ 86 w 228"/>
                <a:gd name="T37" fmla="*/ 81 h 218"/>
                <a:gd name="T38" fmla="*/ 88 w 228"/>
                <a:gd name="T39" fmla="*/ 76 h 218"/>
                <a:gd name="T40" fmla="*/ 114 w 228"/>
                <a:gd name="T41" fmla="*/ 22 h 218"/>
                <a:gd name="T42" fmla="*/ 114 w 228"/>
                <a:gd name="T43" fmla="*/ 0 h 218"/>
                <a:gd name="T44" fmla="*/ 79 w 228"/>
                <a:gd name="T45" fmla="*/ 71 h 218"/>
                <a:gd name="T46" fmla="*/ 0 w 228"/>
                <a:gd name="T47" fmla="*/ 83 h 218"/>
                <a:gd name="T48" fmla="*/ 57 w 228"/>
                <a:gd name="T49" fmla="*/ 140 h 218"/>
                <a:gd name="T50" fmla="*/ 43 w 228"/>
                <a:gd name="T51" fmla="*/ 218 h 218"/>
                <a:gd name="T52" fmla="*/ 114 w 228"/>
                <a:gd name="T53" fmla="*/ 180 h 218"/>
                <a:gd name="T54" fmla="*/ 185 w 228"/>
                <a:gd name="T55" fmla="*/ 218 h 218"/>
                <a:gd name="T56" fmla="*/ 171 w 228"/>
                <a:gd name="T57" fmla="*/ 140 h 218"/>
                <a:gd name="T58" fmla="*/ 228 w 228"/>
                <a:gd name="T59" fmla="*/ 83 h 218"/>
                <a:gd name="T60" fmla="*/ 150 w 228"/>
                <a:gd name="T61" fmla="*/ 71 h 218"/>
                <a:gd name="T62" fmla="*/ 114 w 228"/>
                <a:gd name="T63" fmla="*/ 0 h 218"/>
                <a:gd name="T64" fmla="*/ 114 w 228"/>
                <a:gd name="T6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8" h="218">
                  <a:moveTo>
                    <a:pt x="114" y="22"/>
                  </a:moveTo>
                  <a:lnTo>
                    <a:pt x="140" y="76"/>
                  </a:lnTo>
                  <a:lnTo>
                    <a:pt x="142" y="81"/>
                  </a:lnTo>
                  <a:lnTo>
                    <a:pt x="147" y="81"/>
                  </a:lnTo>
                  <a:lnTo>
                    <a:pt x="206" y="90"/>
                  </a:lnTo>
                  <a:lnTo>
                    <a:pt x="164" y="133"/>
                  </a:lnTo>
                  <a:lnTo>
                    <a:pt x="161" y="135"/>
                  </a:lnTo>
                  <a:lnTo>
                    <a:pt x="161" y="140"/>
                  </a:lnTo>
                  <a:lnTo>
                    <a:pt x="171" y="199"/>
                  </a:lnTo>
                  <a:lnTo>
                    <a:pt x="119" y="173"/>
                  </a:lnTo>
                  <a:lnTo>
                    <a:pt x="114" y="171"/>
                  </a:lnTo>
                  <a:lnTo>
                    <a:pt x="109" y="173"/>
                  </a:lnTo>
                  <a:lnTo>
                    <a:pt x="57" y="199"/>
                  </a:lnTo>
                  <a:lnTo>
                    <a:pt x="67" y="140"/>
                  </a:lnTo>
                  <a:lnTo>
                    <a:pt x="67" y="135"/>
                  </a:lnTo>
                  <a:lnTo>
                    <a:pt x="64" y="133"/>
                  </a:lnTo>
                  <a:lnTo>
                    <a:pt x="22" y="90"/>
                  </a:lnTo>
                  <a:lnTo>
                    <a:pt x="81" y="81"/>
                  </a:lnTo>
                  <a:lnTo>
                    <a:pt x="86" y="81"/>
                  </a:lnTo>
                  <a:lnTo>
                    <a:pt x="88" y="76"/>
                  </a:lnTo>
                  <a:lnTo>
                    <a:pt x="114" y="22"/>
                  </a:lnTo>
                  <a:moveTo>
                    <a:pt x="114" y="0"/>
                  </a:moveTo>
                  <a:lnTo>
                    <a:pt x="79" y="71"/>
                  </a:lnTo>
                  <a:lnTo>
                    <a:pt x="0" y="83"/>
                  </a:lnTo>
                  <a:lnTo>
                    <a:pt x="57" y="140"/>
                  </a:lnTo>
                  <a:lnTo>
                    <a:pt x="43" y="218"/>
                  </a:lnTo>
                  <a:lnTo>
                    <a:pt x="114" y="180"/>
                  </a:lnTo>
                  <a:lnTo>
                    <a:pt x="185" y="218"/>
                  </a:lnTo>
                  <a:lnTo>
                    <a:pt x="171" y="140"/>
                  </a:lnTo>
                  <a:lnTo>
                    <a:pt x="228" y="83"/>
                  </a:lnTo>
                  <a:lnTo>
                    <a:pt x="150" y="71"/>
                  </a:lnTo>
                  <a:lnTo>
                    <a:pt x="114" y="0"/>
                  </a:lnTo>
                  <a:lnTo>
                    <a:pt x="1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6649627" y="4889475"/>
            <a:ext cx="480513" cy="422706"/>
            <a:chOff x="6642227" y="4372471"/>
            <a:chExt cx="480513" cy="422706"/>
          </a:xfrm>
          <a:solidFill>
            <a:srgbClr val="635042"/>
          </a:solidFill>
        </p:grpSpPr>
        <p:sp>
          <p:nvSpPr>
            <p:cNvPr id="117" name="Freeform 107"/>
            <p:cNvSpPr>
              <a:spLocks noEditPoints="1"/>
            </p:cNvSpPr>
            <p:nvPr/>
          </p:nvSpPr>
          <p:spPr bwMode="auto">
            <a:xfrm>
              <a:off x="6745195" y="4444728"/>
              <a:ext cx="274578" cy="272772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32 w 64"/>
                <a:gd name="T11" fmla="*/ 60 h 64"/>
                <a:gd name="T12" fmla="*/ 4 w 64"/>
                <a:gd name="T13" fmla="*/ 32 h 64"/>
                <a:gd name="T14" fmla="*/ 32 w 64"/>
                <a:gd name="T15" fmla="*/ 4 h 64"/>
                <a:gd name="T16" fmla="*/ 60 w 64"/>
                <a:gd name="T17" fmla="*/ 32 h 64"/>
                <a:gd name="T18" fmla="*/ 32 w 64"/>
                <a:gd name="T19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32" y="60"/>
                  </a:moveTo>
                  <a:cubicBezTo>
                    <a:pt x="17" y="60"/>
                    <a:pt x="4" y="47"/>
                    <a:pt x="4" y="32"/>
                  </a:cubicBezTo>
                  <a:cubicBezTo>
                    <a:pt x="4" y="17"/>
                    <a:pt x="17" y="4"/>
                    <a:pt x="32" y="4"/>
                  </a:cubicBezTo>
                  <a:cubicBezTo>
                    <a:pt x="47" y="4"/>
                    <a:pt x="60" y="17"/>
                    <a:pt x="60" y="32"/>
                  </a:cubicBezTo>
                  <a:cubicBezTo>
                    <a:pt x="60" y="47"/>
                    <a:pt x="47" y="60"/>
                    <a:pt x="32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08"/>
            <p:cNvSpPr>
              <a:spLocks noEditPoints="1"/>
            </p:cNvSpPr>
            <p:nvPr/>
          </p:nvSpPr>
          <p:spPr bwMode="auto">
            <a:xfrm>
              <a:off x="6797581" y="4495309"/>
              <a:ext cx="84903" cy="171612"/>
            </a:xfrm>
            <a:custGeom>
              <a:avLst/>
              <a:gdLst>
                <a:gd name="T0" fmla="*/ 0 w 20"/>
                <a:gd name="T1" fmla="*/ 20 h 40"/>
                <a:gd name="T2" fmla="*/ 20 w 20"/>
                <a:gd name="T3" fmla="*/ 40 h 40"/>
                <a:gd name="T4" fmla="*/ 20 w 20"/>
                <a:gd name="T5" fmla="*/ 0 h 40"/>
                <a:gd name="T6" fmla="*/ 0 w 20"/>
                <a:gd name="T7" fmla="*/ 20 h 40"/>
                <a:gd name="T8" fmla="*/ 16 w 20"/>
                <a:gd name="T9" fmla="*/ 5 h 40"/>
                <a:gd name="T10" fmla="*/ 16 w 20"/>
                <a:gd name="T11" fmla="*/ 35 h 40"/>
                <a:gd name="T12" fmla="*/ 4 w 20"/>
                <a:gd name="T13" fmla="*/ 20 h 40"/>
                <a:gd name="T14" fmla="*/ 16 w 20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40">
                  <a:moveTo>
                    <a:pt x="0" y="20"/>
                  </a:moveTo>
                  <a:cubicBezTo>
                    <a:pt x="0" y="31"/>
                    <a:pt x="9" y="40"/>
                    <a:pt x="20" y="4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lose/>
                  <a:moveTo>
                    <a:pt x="16" y="5"/>
                  </a:moveTo>
                  <a:cubicBezTo>
                    <a:pt x="16" y="35"/>
                    <a:pt x="16" y="35"/>
                    <a:pt x="16" y="35"/>
                  </a:cubicBezTo>
                  <a:cubicBezTo>
                    <a:pt x="9" y="34"/>
                    <a:pt x="4" y="27"/>
                    <a:pt x="4" y="20"/>
                  </a:cubicBezTo>
                  <a:cubicBezTo>
                    <a:pt x="4" y="13"/>
                    <a:pt x="9" y="6"/>
                    <a:pt x="1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09"/>
            <p:cNvSpPr/>
            <p:nvPr/>
          </p:nvSpPr>
          <p:spPr bwMode="auto">
            <a:xfrm>
              <a:off x="6642227" y="4572985"/>
              <a:ext cx="68645" cy="16258"/>
            </a:xfrm>
            <a:custGeom>
              <a:avLst/>
              <a:gdLst>
                <a:gd name="T0" fmla="*/ 0 w 16"/>
                <a:gd name="T1" fmla="*/ 0 h 4"/>
                <a:gd name="T2" fmla="*/ 0 w 16"/>
                <a:gd name="T3" fmla="*/ 4 h 4"/>
                <a:gd name="T4" fmla="*/ 16 w 16"/>
                <a:gd name="T5" fmla="*/ 4 h 4"/>
                <a:gd name="T6" fmla="*/ 16 w 16"/>
                <a:gd name="T7" fmla="*/ 2 h 4"/>
                <a:gd name="T8" fmla="*/ 16 w 16"/>
                <a:gd name="T9" fmla="*/ 0 h 4"/>
                <a:gd name="T10" fmla="*/ 0 w 16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3"/>
                    <a:pt x="16" y="2"/>
                  </a:cubicBezTo>
                  <a:cubicBezTo>
                    <a:pt x="16" y="1"/>
                    <a:pt x="16" y="1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10"/>
            <p:cNvSpPr/>
            <p:nvPr/>
          </p:nvSpPr>
          <p:spPr bwMode="auto">
            <a:xfrm>
              <a:off x="7054095" y="4572985"/>
              <a:ext cx="68645" cy="16258"/>
            </a:xfrm>
            <a:custGeom>
              <a:avLst/>
              <a:gdLst>
                <a:gd name="T0" fmla="*/ 0 w 16"/>
                <a:gd name="T1" fmla="*/ 0 h 4"/>
                <a:gd name="T2" fmla="*/ 0 w 16"/>
                <a:gd name="T3" fmla="*/ 2 h 4"/>
                <a:gd name="T4" fmla="*/ 0 w 16"/>
                <a:gd name="T5" fmla="*/ 4 h 4"/>
                <a:gd name="T6" fmla="*/ 16 w 16"/>
                <a:gd name="T7" fmla="*/ 4 h 4"/>
                <a:gd name="T8" fmla="*/ 16 w 16"/>
                <a:gd name="T9" fmla="*/ 0 h 4"/>
                <a:gd name="T10" fmla="*/ 0 w 16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11"/>
            <p:cNvSpPr/>
            <p:nvPr/>
          </p:nvSpPr>
          <p:spPr bwMode="auto">
            <a:xfrm>
              <a:off x="6754226" y="4722920"/>
              <a:ext cx="50580" cy="72257"/>
            </a:xfrm>
            <a:custGeom>
              <a:avLst/>
              <a:gdLst>
                <a:gd name="T0" fmla="*/ 8 w 12"/>
                <a:gd name="T1" fmla="*/ 0 h 17"/>
                <a:gd name="T2" fmla="*/ 0 w 12"/>
                <a:gd name="T3" fmla="*/ 15 h 17"/>
                <a:gd name="T4" fmla="*/ 4 w 12"/>
                <a:gd name="T5" fmla="*/ 17 h 17"/>
                <a:gd name="T6" fmla="*/ 12 w 12"/>
                <a:gd name="T7" fmla="*/ 2 h 17"/>
                <a:gd name="T8" fmla="*/ 10 w 12"/>
                <a:gd name="T9" fmla="*/ 2 h 17"/>
                <a:gd name="T10" fmla="*/ 8 w 12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7">
                  <a:moveTo>
                    <a:pt x="8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9" y="1"/>
                    <a:pt x="9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12"/>
            <p:cNvSpPr/>
            <p:nvPr/>
          </p:nvSpPr>
          <p:spPr bwMode="auto">
            <a:xfrm>
              <a:off x="6960160" y="4372471"/>
              <a:ext cx="50580" cy="66839"/>
            </a:xfrm>
            <a:custGeom>
              <a:avLst/>
              <a:gdLst>
                <a:gd name="T0" fmla="*/ 4 w 12"/>
                <a:gd name="T1" fmla="*/ 16 h 16"/>
                <a:gd name="T2" fmla="*/ 12 w 12"/>
                <a:gd name="T3" fmla="*/ 2 h 16"/>
                <a:gd name="T4" fmla="*/ 8 w 12"/>
                <a:gd name="T5" fmla="*/ 0 h 16"/>
                <a:gd name="T6" fmla="*/ 0 w 12"/>
                <a:gd name="T7" fmla="*/ 14 h 16"/>
                <a:gd name="T8" fmla="*/ 2 w 12"/>
                <a:gd name="T9" fmla="*/ 14 h 16"/>
                <a:gd name="T10" fmla="*/ 4 w 12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6">
                  <a:moveTo>
                    <a:pt x="4" y="16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4"/>
                    <a:pt x="2" y="14"/>
                  </a:cubicBezTo>
                  <a:cubicBezTo>
                    <a:pt x="3" y="15"/>
                    <a:pt x="3" y="15"/>
                    <a:pt x="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13"/>
            <p:cNvSpPr/>
            <p:nvPr/>
          </p:nvSpPr>
          <p:spPr bwMode="auto">
            <a:xfrm>
              <a:off x="6960160" y="4722920"/>
              <a:ext cx="50580" cy="72257"/>
            </a:xfrm>
            <a:custGeom>
              <a:avLst/>
              <a:gdLst>
                <a:gd name="T0" fmla="*/ 2 w 12"/>
                <a:gd name="T1" fmla="*/ 2 h 17"/>
                <a:gd name="T2" fmla="*/ 0 w 12"/>
                <a:gd name="T3" fmla="*/ 2 h 17"/>
                <a:gd name="T4" fmla="*/ 8 w 12"/>
                <a:gd name="T5" fmla="*/ 17 h 17"/>
                <a:gd name="T6" fmla="*/ 12 w 12"/>
                <a:gd name="T7" fmla="*/ 15 h 17"/>
                <a:gd name="T8" fmla="*/ 4 w 12"/>
                <a:gd name="T9" fmla="*/ 0 h 17"/>
                <a:gd name="T10" fmla="*/ 2 w 12"/>
                <a:gd name="T11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7">
                  <a:moveTo>
                    <a:pt x="2" y="2"/>
                  </a:moveTo>
                  <a:cubicBezTo>
                    <a:pt x="1" y="2"/>
                    <a:pt x="1" y="2"/>
                    <a:pt x="0" y="2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14"/>
            <p:cNvSpPr/>
            <p:nvPr/>
          </p:nvSpPr>
          <p:spPr bwMode="auto">
            <a:xfrm>
              <a:off x="6754226" y="4372471"/>
              <a:ext cx="50580" cy="66839"/>
            </a:xfrm>
            <a:custGeom>
              <a:avLst/>
              <a:gdLst>
                <a:gd name="T0" fmla="*/ 10 w 12"/>
                <a:gd name="T1" fmla="*/ 14 h 16"/>
                <a:gd name="T2" fmla="*/ 12 w 12"/>
                <a:gd name="T3" fmla="*/ 14 h 16"/>
                <a:gd name="T4" fmla="*/ 4 w 12"/>
                <a:gd name="T5" fmla="*/ 0 h 16"/>
                <a:gd name="T6" fmla="*/ 0 w 12"/>
                <a:gd name="T7" fmla="*/ 2 h 16"/>
                <a:gd name="T8" fmla="*/ 8 w 12"/>
                <a:gd name="T9" fmla="*/ 16 h 16"/>
                <a:gd name="T10" fmla="*/ 10 w 12"/>
                <a:gd name="T1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6">
                  <a:moveTo>
                    <a:pt x="10" y="14"/>
                  </a:moveTo>
                  <a:cubicBezTo>
                    <a:pt x="11" y="14"/>
                    <a:pt x="11" y="14"/>
                    <a:pt x="12" y="1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5"/>
                    <a:pt x="9" y="15"/>
                    <a:pt x="1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5906543" y="4912055"/>
            <a:ext cx="325159" cy="377546"/>
            <a:chOff x="5907008" y="4392341"/>
            <a:chExt cx="325159" cy="377546"/>
          </a:xfrm>
          <a:solidFill>
            <a:srgbClr val="635042"/>
          </a:solidFill>
        </p:grpSpPr>
        <p:sp>
          <p:nvSpPr>
            <p:cNvPr id="126" name="Freeform 115"/>
            <p:cNvSpPr>
              <a:spLocks noEditPoints="1"/>
            </p:cNvSpPr>
            <p:nvPr/>
          </p:nvSpPr>
          <p:spPr bwMode="auto">
            <a:xfrm>
              <a:off x="5907008" y="4444728"/>
              <a:ext cx="121032" cy="222192"/>
            </a:xfrm>
            <a:custGeom>
              <a:avLst/>
              <a:gdLst>
                <a:gd name="T0" fmla="*/ 28 w 28"/>
                <a:gd name="T1" fmla="*/ 30 h 52"/>
                <a:gd name="T2" fmla="*/ 28 w 28"/>
                <a:gd name="T3" fmla="*/ 0 h 52"/>
                <a:gd name="T4" fmla="*/ 0 w 28"/>
                <a:gd name="T5" fmla="*/ 32 h 52"/>
                <a:gd name="T6" fmla="*/ 7 w 28"/>
                <a:gd name="T7" fmla="*/ 52 h 52"/>
                <a:gd name="T8" fmla="*/ 28 w 28"/>
                <a:gd name="T9" fmla="*/ 30 h 52"/>
                <a:gd name="T10" fmla="*/ 24 w 28"/>
                <a:gd name="T11" fmla="*/ 5 h 52"/>
                <a:gd name="T12" fmla="*/ 24 w 28"/>
                <a:gd name="T13" fmla="*/ 29 h 52"/>
                <a:gd name="T14" fmla="*/ 7 w 28"/>
                <a:gd name="T15" fmla="*/ 45 h 52"/>
                <a:gd name="T16" fmla="*/ 4 w 28"/>
                <a:gd name="T17" fmla="*/ 32 h 52"/>
                <a:gd name="T18" fmla="*/ 24 w 28"/>
                <a:gd name="T19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52">
                  <a:moveTo>
                    <a:pt x="28" y="3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2" y="2"/>
                    <a:pt x="0" y="16"/>
                    <a:pt x="0" y="32"/>
                  </a:cubicBezTo>
                  <a:cubicBezTo>
                    <a:pt x="0" y="39"/>
                    <a:pt x="3" y="46"/>
                    <a:pt x="7" y="52"/>
                  </a:cubicBezTo>
                  <a:lnTo>
                    <a:pt x="28" y="30"/>
                  </a:lnTo>
                  <a:close/>
                  <a:moveTo>
                    <a:pt x="24" y="5"/>
                  </a:moveTo>
                  <a:cubicBezTo>
                    <a:pt x="24" y="29"/>
                    <a:pt x="24" y="29"/>
                    <a:pt x="24" y="29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5" y="41"/>
                    <a:pt x="4" y="37"/>
                    <a:pt x="4" y="32"/>
                  </a:cubicBezTo>
                  <a:cubicBezTo>
                    <a:pt x="4" y="19"/>
                    <a:pt x="12" y="9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16"/>
            <p:cNvSpPr>
              <a:spLocks noEditPoints="1"/>
            </p:cNvSpPr>
            <p:nvPr/>
          </p:nvSpPr>
          <p:spPr bwMode="auto">
            <a:xfrm>
              <a:off x="5925073" y="4392341"/>
              <a:ext cx="307094" cy="377546"/>
            </a:xfrm>
            <a:custGeom>
              <a:avLst/>
              <a:gdLst>
                <a:gd name="T0" fmla="*/ 32 w 72"/>
                <a:gd name="T1" fmla="*/ 0 h 88"/>
                <a:gd name="T2" fmla="*/ 32 w 72"/>
                <a:gd name="T3" fmla="*/ 46 h 88"/>
                <a:gd name="T4" fmla="*/ 0 w 72"/>
                <a:gd name="T5" fmla="*/ 78 h 88"/>
                <a:gd name="T6" fmla="*/ 28 w 72"/>
                <a:gd name="T7" fmla="*/ 88 h 88"/>
                <a:gd name="T8" fmla="*/ 72 w 72"/>
                <a:gd name="T9" fmla="*/ 44 h 88"/>
                <a:gd name="T10" fmla="*/ 32 w 72"/>
                <a:gd name="T11" fmla="*/ 0 h 88"/>
                <a:gd name="T12" fmla="*/ 28 w 72"/>
                <a:gd name="T13" fmla="*/ 84 h 88"/>
                <a:gd name="T14" fmla="*/ 6 w 72"/>
                <a:gd name="T15" fmla="*/ 77 h 88"/>
                <a:gd name="T16" fmla="*/ 35 w 72"/>
                <a:gd name="T17" fmla="*/ 48 h 88"/>
                <a:gd name="T18" fmla="*/ 36 w 72"/>
                <a:gd name="T19" fmla="*/ 47 h 88"/>
                <a:gd name="T20" fmla="*/ 36 w 72"/>
                <a:gd name="T21" fmla="*/ 46 h 88"/>
                <a:gd name="T22" fmla="*/ 36 w 72"/>
                <a:gd name="T23" fmla="*/ 5 h 88"/>
                <a:gd name="T24" fmla="*/ 68 w 72"/>
                <a:gd name="T25" fmla="*/ 44 h 88"/>
                <a:gd name="T26" fmla="*/ 28 w 72"/>
                <a:gd name="T27" fmla="*/ 8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88">
                  <a:moveTo>
                    <a:pt x="32" y="0"/>
                  </a:moveTo>
                  <a:cubicBezTo>
                    <a:pt x="32" y="46"/>
                    <a:pt x="32" y="46"/>
                    <a:pt x="32" y="46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7" y="84"/>
                    <a:pt x="17" y="88"/>
                    <a:pt x="28" y="88"/>
                  </a:cubicBezTo>
                  <a:cubicBezTo>
                    <a:pt x="52" y="88"/>
                    <a:pt x="72" y="68"/>
                    <a:pt x="72" y="44"/>
                  </a:cubicBezTo>
                  <a:cubicBezTo>
                    <a:pt x="72" y="21"/>
                    <a:pt x="54" y="2"/>
                    <a:pt x="32" y="0"/>
                  </a:cubicBezTo>
                  <a:close/>
                  <a:moveTo>
                    <a:pt x="28" y="84"/>
                  </a:moveTo>
                  <a:cubicBezTo>
                    <a:pt x="20" y="84"/>
                    <a:pt x="12" y="82"/>
                    <a:pt x="6" y="77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55" y="9"/>
                    <a:pt x="68" y="25"/>
                    <a:pt x="68" y="44"/>
                  </a:cubicBezTo>
                  <a:cubicBezTo>
                    <a:pt x="68" y="66"/>
                    <a:pt x="50" y="84"/>
                    <a:pt x="2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8" name="Freeform 117"/>
          <p:cNvSpPr>
            <a:spLocks noEditPoints="1"/>
          </p:cNvSpPr>
          <p:nvPr/>
        </p:nvSpPr>
        <p:spPr bwMode="auto">
          <a:xfrm>
            <a:off x="2590983" y="4964442"/>
            <a:ext cx="410062" cy="272772"/>
          </a:xfrm>
          <a:custGeom>
            <a:avLst/>
            <a:gdLst>
              <a:gd name="T0" fmla="*/ 59 w 96"/>
              <a:gd name="T1" fmla="*/ 4 h 64"/>
              <a:gd name="T2" fmla="*/ 82 w 96"/>
              <a:gd name="T3" fmla="*/ 26 h 64"/>
              <a:gd name="T4" fmla="*/ 82 w 96"/>
              <a:gd name="T5" fmla="*/ 29 h 64"/>
              <a:gd name="T6" fmla="*/ 81 w 96"/>
              <a:gd name="T7" fmla="*/ 32 h 64"/>
              <a:gd name="T8" fmla="*/ 84 w 96"/>
              <a:gd name="T9" fmla="*/ 33 h 64"/>
              <a:gd name="T10" fmla="*/ 92 w 96"/>
              <a:gd name="T11" fmla="*/ 46 h 64"/>
              <a:gd name="T12" fmla="*/ 78 w 96"/>
              <a:gd name="T13" fmla="*/ 60 h 64"/>
              <a:gd name="T14" fmla="*/ 19 w 96"/>
              <a:gd name="T15" fmla="*/ 60 h 64"/>
              <a:gd name="T16" fmla="*/ 4 w 96"/>
              <a:gd name="T17" fmla="*/ 45 h 64"/>
              <a:gd name="T18" fmla="*/ 16 w 96"/>
              <a:gd name="T19" fmla="*/ 30 h 64"/>
              <a:gd name="T20" fmla="*/ 20 w 96"/>
              <a:gd name="T21" fmla="*/ 30 h 64"/>
              <a:gd name="T22" fmla="*/ 20 w 96"/>
              <a:gd name="T23" fmla="*/ 26 h 64"/>
              <a:gd name="T24" fmla="*/ 20 w 96"/>
              <a:gd name="T25" fmla="*/ 25 h 64"/>
              <a:gd name="T26" fmla="*/ 29 w 96"/>
              <a:gd name="T27" fmla="*/ 15 h 64"/>
              <a:gd name="T28" fmla="*/ 34 w 96"/>
              <a:gd name="T29" fmla="*/ 17 h 64"/>
              <a:gd name="T30" fmla="*/ 37 w 96"/>
              <a:gd name="T31" fmla="*/ 19 h 64"/>
              <a:gd name="T32" fmla="*/ 39 w 96"/>
              <a:gd name="T33" fmla="*/ 15 h 64"/>
              <a:gd name="T34" fmla="*/ 59 w 96"/>
              <a:gd name="T35" fmla="*/ 4 h 64"/>
              <a:gd name="T36" fmla="*/ 59 w 96"/>
              <a:gd name="T37" fmla="*/ 0 h 64"/>
              <a:gd name="T38" fmla="*/ 36 w 96"/>
              <a:gd name="T39" fmla="*/ 13 h 64"/>
              <a:gd name="T40" fmla="*/ 29 w 96"/>
              <a:gd name="T41" fmla="*/ 11 h 64"/>
              <a:gd name="T42" fmla="*/ 16 w 96"/>
              <a:gd name="T43" fmla="*/ 25 h 64"/>
              <a:gd name="T44" fmla="*/ 16 w 96"/>
              <a:gd name="T45" fmla="*/ 27 h 64"/>
              <a:gd name="T46" fmla="*/ 0 w 96"/>
              <a:gd name="T47" fmla="*/ 45 h 64"/>
              <a:gd name="T48" fmla="*/ 19 w 96"/>
              <a:gd name="T49" fmla="*/ 64 h 64"/>
              <a:gd name="T50" fmla="*/ 78 w 96"/>
              <a:gd name="T51" fmla="*/ 64 h 64"/>
              <a:gd name="T52" fmla="*/ 96 w 96"/>
              <a:gd name="T53" fmla="*/ 46 h 64"/>
              <a:gd name="T54" fmla="*/ 86 w 96"/>
              <a:gd name="T55" fmla="*/ 30 h 64"/>
              <a:gd name="T56" fmla="*/ 86 w 96"/>
              <a:gd name="T57" fmla="*/ 26 h 64"/>
              <a:gd name="T58" fmla="*/ 59 w 96"/>
              <a:gd name="T59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6" h="64">
                <a:moveTo>
                  <a:pt x="59" y="4"/>
                </a:moveTo>
                <a:cubicBezTo>
                  <a:pt x="72" y="4"/>
                  <a:pt x="82" y="14"/>
                  <a:pt x="82" y="26"/>
                </a:cubicBezTo>
                <a:cubicBezTo>
                  <a:pt x="82" y="27"/>
                  <a:pt x="82" y="28"/>
                  <a:pt x="82" y="29"/>
                </a:cubicBezTo>
                <a:cubicBezTo>
                  <a:pt x="81" y="32"/>
                  <a:pt x="81" y="32"/>
                  <a:pt x="81" y="32"/>
                </a:cubicBezTo>
                <a:cubicBezTo>
                  <a:pt x="84" y="33"/>
                  <a:pt x="84" y="33"/>
                  <a:pt x="84" y="33"/>
                </a:cubicBezTo>
                <a:cubicBezTo>
                  <a:pt x="89" y="36"/>
                  <a:pt x="92" y="41"/>
                  <a:pt x="92" y="46"/>
                </a:cubicBezTo>
                <a:cubicBezTo>
                  <a:pt x="92" y="54"/>
                  <a:pt x="86" y="60"/>
                  <a:pt x="78" y="60"/>
                </a:cubicBezTo>
                <a:cubicBezTo>
                  <a:pt x="19" y="60"/>
                  <a:pt x="19" y="60"/>
                  <a:pt x="19" y="60"/>
                </a:cubicBezTo>
                <a:cubicBezTo>
                  <a:pt x="11" y="60"/>
                  <a:pt x="4" y="53"/>
                  <a:pt x="4" y="45"/>
                </a:cubicBezTo>
                <a:cubicBezTo>
                  <a:pt x="4" y="38"/>
                  <a:pt x="9" y="32"/>
                  <a:pt x="16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26"/>
                  <a:pt x="20" y="26"/>
                  <a:pt x="20" y="26"/>
                </a:cubicBezTo>
                <a:cubicBezTo>
                  <a:pt x="20" y="26"/>
                  <a:pt x="20" y="25"/>
                  <a:pt x="20" y="25"/>
                </a:cubicBezTo>
                <a:cubicBezTo>
                  <a:pt x="20" y="20"/>
                  <a:pt x="24" y="15"/>
                  <a:pt x="29" y="15"/>
                </a:cubicBezTo>
                <a:cubicBezTo>
                  <a:pt x="31" y="15"/>
                  <a:pt x="33" y="16"/>
                  <a:pt x="34" y="17"/>
                </a:cubicBezTo>
                <a:cubicBezTo>
                  <a:pt x="37" y="19"/>
                  <a:pt x="37" y="19"/>
                  <a:pt x="37" y="19"/>
                </a:cubicBezTo>
                <a:cubicBezTo>
                  <a:pt x="39" y="15"/>
                  <a:pt x="39" y="15"/>
                  <a:pt x="39" y="15"/>
                </a:cubicBezTo>
                <a:cubicBezTo>
                  <a:pt x="44" y="8"/>
                  <a:pt x="51" y="4"/>
                  <a:pt x="59" y="4"/>
                </a:cubicBezTo>
                <a:moveTo>
                  <a:pt x="59" y="0"/>
                </a:moveTo>
                <a:cubicBezTo>
                  <a:pt x="49" y="0"/>
                  <a:pt x="41" y="5"/>
                  <a:pt x="36" y="13"/>
                </a:cubicBezTo>
                <a:cubicBezTo>
                  <a:pt x="34" y="12"/>
                  <a:pt x="32" y="11"/>
                  <a:pt x="29" y="11"/>
                </a:cubicBezTo>
                <a:cubicBezTo>
                  <a:pt x="22" y="11"/>
                  <a:pt x="16" y="18"/>
                  <a:pt x="16" y="25"/>
                </a:cubicBezTo>
                <a:cubicBezTo>
                  <a:pt x="16" y="26"/>
                  <a:pt x="16" y="26"/>
                  <a:pt x="16" y="27"/>
                </a:cubicBezTo>
                <a:cubicBezTo>
                  <a:pt x="7" y="28"/>
                  <a:pt x="0" y="36"/>
                  <a:pt x="0" y="45"/>
                </a:cubicBezTo>
                <a:cubicBezTo>
                  <a:pt x="0" y="56"/>
                  <a:pt x="9" y="64"/>
                  <a:pt x="19" y="64"/>
                </a:cubicBezTo>
                <a:cubicBezTo>
                  <a:pt x="78" y="64"/>
                  <a:pt x="78" y="64"/>
                  <a:pt x="78" y="64"/>
                </a:cubicBezTo>
                <a:cubicBezTo>
                  <a:pt x="88" y="64"/>
                  <a:pt x="96" y="56"/>
                  <a:pt x="96" y="46"/>
                </a:cubicBezTo>
                <a:cubicBezTo>
                  <a:pt x="96" y="39"/>
                  <a:pt x="92" y="33"/>
                  <a:pt x="86" y="30"/>
                </a:cubicBezTo>
                <a:cubicBezTo>
                  <a:pt x="86" y="29"/>
                  <a:pt x="86" y="27"/>
                  <a:pt x="86" y="26"/>
                </a:cubicBezTo>
                <a:cubicBezTo>
                  <a:pt x="86" y="12"/>
                  <a:pt x="74" y="0"/>
                  <a:pt x="59" y="0"/>
                </a:cubicBezTo>
                <a:close/>
              </a:path>
            </a:pathLst>
          </a:custGeom>
          <a:solidFill>
            <a:srgbClr val="63504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29" name="组合 128"/>
          <p:cNvGrpSpPr/>
          <p:nvPr/>
        </p:nvGrpSpPr>
        <p:grpSpPr>
          <a:xfrm>
            <a:off x="3418970" y="4964442"/>
            <a:ext cx="411868" cy="272772"/>
            <a:chOff x="3392449" y="4444728"/>
            <a:chExt cx="411868" cy="272772"/>
          </a:xfrm>
          <a:solidFill>
            <a:srgbClr val="635042"/>
          </a:solidFill>
        </p:grpSpPr>
        <p:sp>
          <p:nvSpPr>
            <p:cNvPr id="130" name="Freeform 118"/>
            <p:cNvSpPr>
              <a:spLocks noEditPoints="1"/>
            </p:cNvSpPr>
            <p:nvPr/>
          </p:nvSpPr>
          <p:spPr bwMode="auto">
            <a:xfrm>
              <a:off x="3392449" y="4444728"/>
              <a:ext cx="411868" cy="272772"/>
            </a:xfrm>
            <a:custGeom>
              <a:avLst/>
              <a:gdLst>
                <a:gd name="T0" fmla="*/ 85 w 96"/>
                <a:gd name="T1" fmla="*/ 31 h 64"/>
                <a:gd name="T2" fmla="*/ 85 w 96"/>
                <a:gd name="T3" fmla="*/ 26 h 64"/>
                <a:gd name="T4" fmla="*/ 60 w 96"/>
                <a:gd name="T5" fmla="*/ 0 h 64"/>
                <a:gd name="T6" fmla="*/ 36 w 96"/>
                <a:gd name="T7" fmla="*/ 15 h 64"/>
                <a:gd name="T8" fmla="*/ 29 w 96"/>
                <a:gd name="T9" fmla="*/ 12 h 64"/>
                <a:gd name="T10" fmla="*/ 16 w 96"/>
                <a:gd name="T11" fmla="*/ 25 h 64"/>
                <a:gd name="T12" fmla="*/ 17 w 96"/>
                <a:gd name="T13" fmla="*/ 28 h 64"/>
                <a:gd name="T14" fmla="*/ 0 w 96"/>
                <a:gd name="T15" fmla="*/ 46 h 64"/>
                <a:gd name="T16" fmla="*/ 18 w 96"/>
                <a:gd name="T17" fmla="*/ 64 h 64"/>
                <a:gd name="T18" fmla="*/ 79 w 96"/>
                <a:gd name="T19" fmla="*/ 64 h 64"/>
                <a:gd name="T20" fmla="*/ 96 w 96"/>
                <a:gd name="T21" fmla="*/ 47 h 64"/>
                <a:gd name="T22" fmla="*/ 85 w 96"/>
                <a:gd name="T23" fmla="*/ 31 h 64"/>
                <a:gd name="T24" fmla="*/ 79 w 96"/>
                <a:gd name="T25" fmla="*/ 60 h 64"/>
                <a:gd name="T26" fmla="*/ 18 w 96"/>
                <a:gd name="T27" fmla="*/ 60 h 64"/>
                <a:gd name="T28" fmla="*/ 4 w 96"/>
                <a:gd name="T29" fmla="*/ 46 h 64"/>
                <a:gd name="T30" fmla="*/ 17 w 96"/>
                <a:gd name="T31" fmla="*/ 32 h 64"/>
                <a:gd name="T32" fmla="*/ 22 w 96"/>
                <a:gd name="T33" fmla="*/ 31 h 64"/>
                <a:gd name="T34" fmla="*/ 20 w 96"/>
                <a:gd name="T35" fmla="*/ 27 h 64"/>
                <a:gd name="T36" fmla="*/ 20 w 96"/>
                <a:gd name="T37" fmla="*/ 25 h 64"/>
                <a:gd name="T38" fmla="*/ 29 w 96"/>
                <a:gd name="T39" fmla="*/ 16 h 64"/>
                <a:gd name="T40" fmla="*/ 34 w 96"/>
                <a:gd name="T41" fmla="*/ 18 h 64"/>
                <a:gd name="T42" fmla="*/ 38 w 96"/>
                <a:gd name="T43" fmla="*/ 21 h 64"/>
                <a:gd name="T44" fmla="*/ 40 w 96"/>
                <a:gd name="T45" fmla="*/ 17 h 64"/>
                <a:gd name="T46" fmla="*/ 60 w 96"/>
                <a:gd name="T47" fmla="*/ 4 h 64"/>
                <a:gd name="T48" fmla="*/ 81 w 96"/>
                <a:gd name="T49" fmla="*/ 26 h 64"/>
                <a:gd name="T50" fmla="*/ 81 w 96"/>
                <a:gd name="T51" fmla="*/ 30 h 64"/>
                <a:gd name="T52" fmla="*/ 80 w 96"/>
                <a:gd name="T53" fmla="*/ 33 h 64"/>
                <a:gd name="T54" fmla="*/ 83 w 96"/>
                <a:gd name="T55" fmla="*/ 34 h 64"/>
                <a:gd name="T56" fmla="*/ 92 w 96"/>
                <a:gd name="T57" fmla="*/ 47 h 64"/>
                <a:gd name="T58" fmla="*/ 79 w 96"/>
                <a:gd name="T59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6" h="64">
                  <a:moveTo>
                    <a:pt x="85" y="31"/>
                  </a:moveTo>
                  <a:cubicBezTo>
                    <a:pt x="85" y="29"/>
                    <a:pt x="85" y="27"/>
                    <a:pt x="85" y="26"/>
                  </a:cubicBezTo>
                  <a:cubicBezTo>
                    <a:pt x="85" y="12"/>
                    <a:pt x="74" y="0"/>
                    <a:pt x="60" y="0"/>
                  </a:cubicBezTo>
                  <a:cubicBezTo>
                    <a:pt x="50" y="0"/>
                    <a:pt x="41" y="6"/>
                    <a:pt x="36" y="15"/>
                  </a:cubicBezTo>
                  <a:cubicBezTo>
                    <a:pt x="34" y="13"/>
                    <a:pt x="31" y="12"/>
                    <a:pt x="29" y="12"/>
                  </a:cubicBezTo>
                  <a:cubicBezTo>
                    <a:pt x="22" y="12"/>
                    <a:pt x="16" y="18"/>
                    <a:pt x="16" y="25"/>
                  </a:cubicBezTo>
                  <a:cubicBezTo>
                    <a:pt x="16" y="26"/>
                    <a:pt x="16" y="27"/>
                    <a:pt x="17" y="28"/>
                  </a:cubicBezTo>
                  <a:cubicBezTo>
                    <a:pt x="7" y="29"/>
                    <a:pt x="0" y="36"/>
                    <a:pt x="0" y="46"/>
                  </a:cubicBezTo>
                  <a:cubicBezTo>
                    <a:pt x="0" y="56"/>
                    <a:pt x="8" y="64"/>
                    <a:pt x="18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8" y="64"/>
                    <a:pt x="96" y="56"/>
                    <a:pt x="96" y="47"/>
                  </a:cubicBezTo>
                  <a:cubicBezTo>
                    <a:pt x="96" y="40"/>
                    <a:pt x="92" y="33"/>
                    <a:pt x="85" y="31"/>
                  </a:cubicBezTo>
                  <a:close/>
                  <a:moveTo>
                    <a:pt x="79" y="60"/>
                  </a:moveTo>
                  <a:cubicBezTo>
                    <a:pt x="18" y="60"/>
                    <a:pt x="18" y="60"/>
                    <a:pt x="18" y="60"/>
                  </a:cubicBezTo>
                  <a:cubicBezTo>
                    <a:pt x="10" y="60"/>
                    <a:pt x="4" y="54"/>
                    <a:pt x="4" y="46"/>
                  </a:cubicBezTo>
                  <a:cubicBezTo>
                    <a:pt x="4" y="39"/>
                    <a:pt x="10" y="32"/>
                    <a:pt x="17" y="32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6"/>
                    <a:pt x="20" y="25"/>
                    <a:pt x="20" y="25"/>
                  </a:cubicBezTo>
                  <a:cubicBezTo>
                    <a:pt x="20" y="20"/>
                    <a:pt x="24" y="16"/>
                    <a:pt x="29" y="16"/>
                  </a:cubicBezTo>
                  <a:cubicBezTo>
                    <a:pt x="30" y="16"/>
                    <a:pt x="32" y="17"/>
                    <a:pt x="34" y="18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3" y="9"/>
                    <a:pt x="51" y="4"/>
                    <a:pt x="60" y="4"/>
                  </a:cubicBezTo>
                  <a:cubicBezTo>
                    <a:pt x="72" y="4"/>
                    <a:pt x="81" y="14"/>
                    <a:pt x="81" y="26"/>
                  </a:cubicBezTo>
                  <a:cubicBezTo>
                    <a:pt x="81" y="27"/>
                    <a:pt x="81" y="29"/>
                    <a:pt x="81" y="30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9" y="36"/>
                    <a:pt x="92" y="41"/>
                    <a:pt x="92" y="47"/>
                  </a:cubicBezTo>
                  <a:cubicBezTo>
                    <a:pt x="92" y="54"/>
                    <a:pt x="86" y="60"/>
                    <a:pt x="79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19"/>
            <p:cNvSpPr/>
            <p:nvPr/>
          </p:nvSpPr>
          <p:spPr bwMode="auto">
            <a:xfrm>
              <a:off x="3538769" y="4554921"/>
              <a:ext cx="119225" cy="119225"/>
            </a:xfrm>
            <a:custGeom>
              <a:avLst/>
              <a:gdLst>
                <a:gd name="T0" fmla="*/ 66 w 66"/>
                <a:gd name="T1" fmla="*/ 14 h 66"/>
                <a:gd name="T2" fmla="*/ 52 w 66"/>
                <a:gd name="T3" fmla="*/ 0 h 66"/>
                <a:gd name="T4" fmla="*/ 33 w 66"/>
                <a:gd name="T5" fmla="*/ 19 h 66"/>
                <a:gd name="T6" fmla="*/ 14 w 66"/>
                <a:gd name="T7" fmla="*/ 0 h 66"/>
                <a:gd name="T8" fmla="*/ 0 w 66"/>
                <a:gd name="T9" fmla="*/ 14 h 66"/>
                <a:gd name="T10" fmla="*/ 19 w 66"/>
                <a:gd name="T11" fmla="*/ 33 h 66"/>
                <a:gd name="T12" fmla="*/ 0 w 66"/>
                <a:gd name="T13" fmla="*/ 52 h 66"/>
                <a:gd name="T14" fmla="*/ 14 w 66"/>
                <a:gd name="T15" fmla="*/ 66 h 66"/>
                <a:gd name="T16" fmla="*/ 33 w 66"/>
                <a:gd name="T17" fmla="*/ 48 h 66"/>
                <a:gd name="T18" fmla="*/ 52 w 66"/>
                <a:gd name="T19" fmla="*/ 66 h 66"/>
                <a:gd name="T20" fmla="*/ 66 w 66"/>
                <a:gd name="T21" fmla="*/ 52 h 66"/>
                <a:gd name="T22" fmla="*/ 47 w 66"/>
                <a:gd name="T23" fmla="*/ 33 h 66"/>
                <a:gd name="T24" fmla="*/ 66 w 66"/>
                <a:gd name="T25" fmla="*/ 1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66">
                  <a:moveTo>
                    <a:pt x="66" y="14"/>
                  </a:moveTo>
                  <a:lnTo>
                    <a:pt x="52" y="0"/>
                  </a:lnTo>
                  <a:lnTo>
                    <a:pt x="33" y="19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19" y="33"/>
                  </a:lnTo>
                  <a:lnTo>
                    <a:pt x="0" y="52"/>
                  </a:lnTo>
                  <a:lnTo>
                    <a:pt x="14" y="66"/>
                  </a:lnTo>
                  <a:lnTo>
                    <a:pt x="33" y="48"/>
                  </a:lnTo>
                  <a:lnTo>
                    <a:pt x="52" y="66"/>
                  </a:lnTo>
                  <a:lnTo>
                    <a:pt x="66" y="52"/>
                  </a:lnTo>
                  <a:lnTo>
                    <a:pt x="47" y="33"/>
                  </a:lnTo>
                  <a:lnTo>
                    <a:pt x="6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4248763" y="4964442"/>
            <a:ext cx="410062" cy="272772"/>
            <a:chOff x="4214377" y="4444728"/>
            <a:chExt cx="410062" cy="272772"/>
          </a:xfrm>
          <a:solidFill>
            <a:srgbClr val="635042"/>
          </a:solidFill>
        </p:grpSpPr>
        <p:sp>
          <p:nvSpPr>
            <p:cNvPr id="133" name="Freeform 120"/>
            <p:cNvSpPr>
              <a:spLocks noEditPoints="1"/>
            </p:cNvSpPr>
            <p:nvPr/>
          </p:nvSpPr>
          <p:spPr bwMode="auto">
            <a:xfrm>
              <a:off x="4214377" y="4444728"/>
              <a:ext cx="410062" cy="272772"/>
            </a:xfrm>
            <a:custGeom>
              <a:avLst/>
              <a:gdLst>
                <a:gd name="T0" fmla="*/ 85 w 96"/>
                <a:gd name="T1" fmla="*/ 31 h 64"/>
                <a:gd name="T2" fmla="*/ 85 w 96"/>
                <a:gd name="T3" fmla="*/ 26 h 64"/>
                <a:gd name="T4" fmla="*/ 60 w 96"/>
                <a:gd name="T5" fmla="*/ 0 h 64"/>
                <a:gd name="T6" fmla="*/ 36 w 96"/>
                <a:gd name="T7" fmla="*/ 15 h 64"/>
                <a:gd name="T8" fmla="*/ 29 w 96"/>
                <a:gd name="T9" fmla="*/ 12 h 64"/>
                <a:gd name="T10" fmla="*/ 16 w 96"/>
                <a:gd name="T11" fmla="*/ 25 h 64"/>
                <a:gd name="T12" fmla="*/ 17 w 96"/>
                <a:gd name="T13" fmla="*/ 28 h 64"/>
                <a:gd name="T14" fmla="*/ 0 w 96"/>
                <a:gd name="T15" fmla="*/ 46 h 64"/>
                <a:gd name="T16" fmla="*/ 18 w 96"/>
                <a:gd name="T17" fmla="*/ 64 h 64"/>
                <a:gd name="T18" fmla="*/ 79 w 96"/>
                <a:gd name="T19" fmla="*/ 64 h 64"/>
                <a:gd name="T20" fmla="*/ 96 w 96"/>
                <a:gd name="T21" fmla="*/ 47 h 64"/>
                <a:gd name="T22" fmla="*/ 85 w 96"/>
                <a:gd name="T23" fmla="*/ 31 h 64"/>
                <a:gd name="T24" fmla="*/ 79 w 96"/>
                <a:gd name="T25" fmla="*/ 60 h 64"/>
                <a:gd name="T26" fmla="*/ 18 w 96"/>
                <a:gd name="T27" fmla="*/ 60 h 64"/>
                <a:gd name="T28" fmla="*/ 4 w 96"/>
                <a:gd name="T29" fmla="*/ 46 h 64"/>
                <a:gd name="T30" fmla="*/ 17 w 96"/>
                <a:gd name="T31" fmla="*/ 32 h 64"/>
                <a:gd name="T32" fmla="*/ 22 w 96"/>
                <a:gd name="T33" fmla="*/ 31 h 64"/>
                <a:gd name="T34" fmla="*/ 20 w 96"/>
                <a:gd name="T35" fmla="*/ 27 h 64"/>
                <a:gd name="T36" fmla="*/ 20 w 96"/>
                <a:gd name="T37" fmla="*/ 25 h 64"/>
                <a:gd name="T38" fmla="*/ 29 w 96"/>
                <a:gd name="T39" fmla="*/ 16 h 64"/>
                <a:gd name="T40" fmla="*/ 34 w 96"/>
                <a:gd name="T41" fmla="*/ 18 h 64"/>
                <a:gd name="T42" fmla="*/ 38 w 96"/>
                <a:gd name="T43" fmla="*/ 21 h 64"/>
                <a:gd name="T44" fmla="*/ 40 w 96"/>
                <a:gd name="T45" fmla="*/ 17 h 64"/>
                <a:gd name="T46" fmla="*/ 60 w 96"/>
                <a:gd name="T47" fmla="*/ 4 h 64"/>
                <a:gd name="T48" fmla="*/ 81 w 96"/>
                <a:gd name="T49" fmla="*/ 26 h 64"/>
                <a:gd name="T50" fmla="*/ 81 w 96"/>
                <a:gd name="T51" fmla="*/ 30 h 64"/>
                <a:gd name="T52" fmla="*/ 80 w 96"/>
                <a:gd name="T53" fmla="*/ 33 h 64"/>
                <a:gd name="T54" fmla="*/ 83 w 96"/>
                <a:gd name="T55" fmla="*/ 34 h 64"/>
                <a:gd name="T56" fmla="*/ 92 w 96"/>
                <a:gd name="T57" fmla="*/ 47 h 64"/>
                <a:gd name="T58" fmla="*/ 79 w 96"/>
                <a:gd name="T59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6" h="64">
                  <a:moveTo>
                    <a:pt x="85" y="31"/>
                  </a:moveTo>
                  <a:cubicBezTo>
                    <a:pt x="85" y="29"/>
                    <a:pt x="85" y="28"/>
                    <a:pt x="85" y="26"/>
                  </a:cubicBezTo>
                  <a:cubicBezTo>
                    <a:pt x="85" y="12"/>
                    <a:pt x="74" y="0"/>
                    <a:pt x="60" y="0"/>
                  </a:cubicBezTo>
                  <a:cubicBezTo>
                    <a:pt x="50" y="0"/>
                    <a:pt x="41" y="6"/>
                    <a:pt x="36" y="15"/>
                  </a:cubicBezTo>
                  <a:cubicBezTo>
                    <a:pt x="34" y="13"/>
                    <a:pt x="31" y="12"/>
                    <a:pt x="29" y="12"/>
                  </a:cubicBezTo>
                  <a:cubicBezTo>
                    <a:pt x="22" y="12"/>
                    <a:pt x="16" y="18"/>
                    <a:pt x="16" y="25"/>
                  </a:cubicBezTo>
                  <a:cubicBezTo>
                    <a:pt x="16" y="26"/>
                    <a:pt x="16" y="27"/>
                    <a:pt x="17" y="28"/>
                  </a:cubicBezTo>
                  <a:cubicBezTo>
                    <a:pt x="7" y="29"/>
                    <a:pt x="0" y="36"/>
                    <a:pt x="0" y="46"/>
                  </a:cubicBezTo>
                  <a:cubicBezTo>
                    <a:pt x="0" y="56"/>
                    <a:pt x="8" y="64"/>
                    <a:pt x="18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8" y="64"/>
                    <a:pt x="96" y="56"/>
                    <a:pt x="96" y="47"/>
                  </a:cubicBezTo>
                  <a:cubicBezTo>
                    <a:pt x="96" y="40"/>
                    <a:pt x="92" y="33"/>
                    <a:pt x="85" y="31"/>
                  </a:cubicBezTo>
                  <a:close/>
                  <a:moveTo>
                    <a:pt x="79" y="60"/>
                  </a:moveTo>
                  <a:cubicBezTo>
                    <a:pt x="18" y="60"/>
                    <a:pt x="18" y="60"/>
                    <a:pt x="18" y="60"/>
                  </a:cubicBezTo>
                  <a:cubicBezTo>
                    <a:pt x="10" y="60"/>
                    <a:pt x="4" y="54"/>
                    <a:pt x="4" y="46"/>
                  </a:cubicBezTo>
                  <a:cubicBezTo>
                    <a:pt x="4" y="39"/>
                    <a:pt x="10" y="32"/>
                    <a:pt x="17" y="32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6"/>
                    <a:pt x="20" y="25"/>
                    <a:pt x="20" y="25"/>
                  </a:cubicBezTo>
                  <a:cubicBezTo>
                    <a:pt x="20" y="20"/>
                    <a:pt x="24" y="16"/>
                    <a:pt x="29" y="16"/>
                  </a:cubicBezTo>
                  <a:cubicBezTo>
                    <a:pt x="30" y="16"/>
                    <a:pt x="32" y="17"/>
                    <a:pt x="34" y="18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3" y="9"/>
                    <a:pt x="51" y="4"/>
                    <a:pt x="60" y="4"/>
                  </a:cubicBezTo>
                  <a:cubicBezTo>
                    <a:pt x="72" y="4"/>
                    <a:pt x="81" y="14"/>
                    <a:pt x="81" y="26"/>
                  </a:cubicBezTo>
                  <a:cubicBezTo>
                    <a:pt x="81" y="27"/>
                    <a:pt x="81" y="29"/>
                    <a:pt x="81" y="30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9" y="36"/>
                    <a:pt x="92" y="41"/>
                    <a:pt x="92" y="47"/>
                  </a:cubicBezTo>
                  <a:cubicBezTo>
                    <a:pt x="92" y="54"/>
                    <a:pt x="86" y="60"/>
                    <a:pt x="79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21"/>
            <p:cNvSpPr/>
            <p:nvPr/>
          </p:nvSpPr>
          <p:spPr bwMode="auto">
            <a:xfrm>
              <a:off x="4358892" y="4547695"/>
              <a:ext cx="121032" cy="153548"/>
            </a:xfrm>
            <a:custGeom>
              <a:avLst/>
              <a:gdLst>
                <a:gd name="T0" fmla="*/ 43 w 67"/>
                <a:gd name="T1" fmla="*/ 0 h 85"/>
                <a:gd name="T2" fmla="*/ 24 w 67"/>
                <a:gd name="T3" fmla="*/ 0 h 85"/>
                <a:gd name="T4" fmla="*/ 24 w 67"/>
                <a:gd name="T5" fmla="*/ 37 h 85"/>
                <a:gd name="T6" fmla="*/ 0 w 67"/>
                <a:gd name="T7" fmla="*/ 37 h 85"/>
                <a:gd name="T8" fmla="*/ 34 w 67"/>
                <a:gd name="T9" fmla="*/ 85 h 85"/>
                <a:gd name="T10" fmla="*/ 67 w 67"/>
                <a:gd name="T11" fmla="*/ 37 h 85"/>
                <a:gd name="T12" fmla="*/ 43 w 67"/>
                <a:gd name="T13" fmla="*/ 37 h 85"/>
                <a:gd name="T14" fmla="*/ 43 w 67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5">
                  <a:moveTo>
                    <a:pt x="43" y="0"/>
                  </a:moveTo>
                  <a:lnTo>
                    <a:pt x="24" y="0"/>
                  </a:lnTo>
                  <a:lnTo>
                    <a:pt x="24" y="37"/>
                  </a:lnTo>
                  <a:lnTo>
                    <a:pt x="0" y="37"/>
                  </a:lnTo>
                  <a:lnTo>
                    <a:pt x="34" y="85"/>
                  </a:lnTo>
                  <a:lnTo>
                    <a:pt x="67" y="37"/>
                  </a:lnTo>
                  <a:lnTo>
                    <a:pt x="43" y="37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5" name="Freeform 122"/>
          <p:cNvSpPr>
            <a:spLocks noEditPoints="1"/>
          </p:cNvSpPr>
          <p:nvPr/>
        </p:nvSpPr>
        <p:spPr bwMode="auto">
          <a:xfrm>
            <a:off x="5076750" y="4964442"/>
            <a:ext cx="411868" cy="272772"/>
          </a:xfrm>
          <a:custGeom>
            <a:avLst/>
            <a:gdLst>
              <a:gd name="T0" fmla="*/ 85 w 96"/>
              <a:gd name="T1" fmla="*/ 31 h 64"/>
              <a:gd name="T2" fmla="*/ 85 w 96"/>
              <a:gd name="T3" fmla="*/ 26 h 64"/>
              <a:gd name="T4" fmla="*/ 60 w 96"/>
              <a:gd name="T5" fmla="*/ 0 h 64"/>
              <a:gd name="T6" fmla="*/ 36 w 96"/>
              <a:gd name="T7" fmla="*/ 15 h 64"/>
              <a:gd name="T8" fmla="*/ 29 w 96"/>
              <a:gd name="T9" fmla="*/ 12 h 64"/>
              <a:gd name="T10" fmla="*/ 16 w 96"/>
              <a:gd name="T11" fmla="*/ 25 h 64"/>
              <a:gd name="T12" fmla="*/ 17 w 96"/>
              <a:gd name="T13" fmla="*/ 28 h 64"/>
              <a:gd name="T14" fmla="*/ 0 w 96"/>
              <a:gd name="T15" fmla="*/ 46 h 64"/>
              <a:gd name="T16" fmla="*/ 18 w 96"/>
              <a:gd name="T17" fmla="*/ 64 h 64"/>
              <a:gd name="T18" fmla="*/ 79 w 96"/>
              <a:gd name="T19" fmla="*/ 64 h 64"/>
              <a:gd name="T20" fmla="*/ 96 w 96"/>
              <a:gd name="T21" fmla="*/ 47 h 64"/>
              <a:gd name="T22" fmla="*/ 85 w 96"/>
              <a:gd name="T23" fmla="*/ 31 h 64"/>
              <a:gd name="T24" fmla="*/ 79 w 96"/>
              <a:gd name="T25" fmla="*/ 60 h 64"/>
              <a:gd name="T26" fmla="*/ 52 w 96"/>
              <a:gd name="T27" fmla="*/ 60 h 64"/>
              <a:gd name="T28" fmla="*/ 52 w 96"/>
              <a:gd name="T29" fmla="*/ 44 h 64"/>
              <a:gd name="T30" fmla="*/ 62 w 96"/>
              <a:gd name="T31" fmla="*/ 44 h 64"/>
              <a:gd name="T32" fmla="*/ 48 w 96"/>
              <a:gd name="T33" fmla="*/ 24 h 64"/>
              <a:gd name="T34" fmla="*/ 34 w 96"/>
              <a:gd name="T35" fmla="*/ 44 h 64"/>
              <a:gd name="T36" fmla="*/ 44 w 96"/>
              <a:gd name="T37" fmla="*/ 44 h 64"/>
              <a:gd name="T38" fmla="*/ 44 w 96"/>
              <a:gd name="T39" fmla="*/ 60 h 64"/>
              <a:gd name="T40" fmla="*/ 18 w 96"/>
              <a:gd name="T41" fmla="*/ 60 h 64"/>
              <a:gd name="T42" fmla="*/ 4 w 96"/>
              <a:gd name="T43" fmla="*/ 46 h 64"/>
              <a:gd name="T44" fmla="*/ 17 w 96"/>
              <a:gd name="T45" fmla="*/ 32 h 64"/>
              <a:gd name="T46" fmla="*/ 22 w 96"/>
              <a:gd name="T47" fmla="*/ 31 h 64"/>
              <a:gd name="T48" fmla="*/ 20 w 96"/>
              <a:gd name="T49" fmla="*/ 27 h 64"/>
              <a:gd name="T50" fmla="*/ 20 w 96"/>
              <a:gd name="T51" fmla="*/ 25 h 64"/>
              <a:gd name="T52" fmla="*/ 29 w 96"/>
              <a:gd name="T53" fmla="*/ 16 h 64"/>
              <a:gd name="T54" fmla="*/ 34 w 96"/>
              <a:gd name="T55" fmla="*/ 18 h 64"/>
              <a:gd name="T56" fmla="*/ 38 w 96"/>
              <a:gd name="T57" fmla="*/ 21 h 64"/>
              <a:gd name="T58" fmla="*/ 40 w 96"/>
              <a:gd name="T59" fmla="*/ 17 h 64"/>
              <a:gd name="T60" fmla="*/ 60 w 96"/>
              <a:gd name="T61" fmla="*/ 4 h 64"/>
              <a:gd name="T62" fmla="*/ 81 w 96"/>
              <a:gd name="T63" fmla="*/ 26 h 64"/>
              <a:gd name="T64" fmla="*/ 81 w 96"/>
              <a:gd name="T65" fmla="*/ 30 h 64"/>
              <a:gd name="T66" fmla="*/ 80 w 96"/>
              <a:gd name="T67" fmla="*/ 33 h 64"/>
              <a:gd name="T68" fmla="*/ 83 w 96"/>
              <a:gd name="T69" fmla="*/ 34 h 64"/>
              <a:gd name="T70" fmla="*/ 92 w 96"/>
              <a:gd name="T71" fmla="*/ 47 h 64"/>
              <a:gd name="T72" fmla="*/ 79 w 96"/>
              <a:gd name="T73" fmla="*/ 6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6" h="64">
                <a:moveTo>
                  <a:pt x="85" y="31"/>
                </a:moveTo>
                <a:cubicBezTo>
                  <a:pt x="85" y="29"/>
                  <a:pt x="85" y="27"/>
                  <a:pt x="85" y="26"/>
                </a:cubicBezTo>
                <a:cubicBezTo>
                  <a:pt x="85" y="12"/>
                  <a:pt x="74" y="0"/>
                  <a:pt x="60" y="0"/>
                </a:cubicBezTo>
                <a:cubicBezTo>
                  <a:pt x="50" y="0"/>
                  <a:pt x="41" y="6"/>
                  <a:pt x="36" y="15"/>
                </a:cubicBezTo>
                <a:cubicBezTo>
                  <a:pt x="34" y="13"/>
                  <a:pt x="31" y="12"/>
                  <a:pt x="29" y="12"/>
                </a:cubicBezTo>
                <a:cubicBezTo>
                  <a:pt x="22" y="12"/>
                  <a:pt x="16" y="18"/>
                  <a:pt x="16" y="25"/>
                </a:cubicBezTo>
                <a:cubicBezTo>
                  <a:pt x="16" y="26"/>
                  <a:pt x="16" y="27"/>
                  <a:pt x="17" y="28"/>
                </a:cubicBezTo>
                <a:cubicBezTo>
                  <a:pt x="7" y="29"/>
                  <a:pt x="0" y="36"/>
                  <a:pt x="0" y="46"/>
                </a:cubicBezTo>
                <a:cubicBezTo>
                  <a:pt x="0" y="56"/>
                  <a:pt x="8" y="64"/>
                  <a:pt x="18" y="64"/>
                </a:cubicBezTo>
                <a:cubicBezTo>
                  <a:pt x="79" y="64"/>
                  <a:pt x="79" y="64"/>
                  <a:pt x="79" y="64"/>
                </a:cubicBezTo>
                <a:cubicBezTo>
                  <a:pt x="88" y="64"/>
                  <a:pt x="96" y="56"/>
                  <a:pt x="96" y="47"/>
                </a:cubicBezTo>
                <a:cubicBezTo>
                  <a:pt x="96" y="40"/>
                  <a:pt x="92" y="33"/>
                  <a:pt x="85" y="31"/>
                </a:cubicBezTo>
                <a:close/>
                <a:moveTo>
                  <a:pt x="79" y="60"/>
                </a:moveTo>
                <a:cubicBezTo>
                  <a:pt x="52" y="60"/>
                  <a:pt x="52" y="60"/>
                  <a:pt x="52" y="60"/>
                </a:cubicBezTo>
                <a:cubicBezTo>
                  <a:pt x="52" y="44"/>
                  <a:pt x="52" y="44"/>
                  <a:pt x="52" y="44"/>
                </a:cubicBezTo>
                <a:cubicBezTo>
                  <a:pt x="62" y="44"/>
                  <a:pt x="62" y="44"/>
                  <a:pt x="62" y="44"/>
                </a:cubicBezTo>
                <a:cubicBezTo>
                  <a:pt x="48" y="24"/>
                  <a:pt x="48" y="24"/>
                  <a:pt x="48" y="24"/>
                </a:cubicBezTo>
                <a:cubicBezTo>
                  <a:pt x="34" y="44"/>
                  <a:pt x="34" y="44"/>
                  <a:pt x="34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60"/>
                  <a:pt x="44" y="60"/>
                  <a:pt x="44" y="60"/>
                </a:cubicBezTo>
                <a:cubicBezTo>
                  <a:pt x="18" y="60"/>
                  <a:pt x="18" y="60"/>
                  <a:pt x="18" y="60"/>
                </a:cubicBezTo>
                <a:cubicBezTo>
                  <a:pt x="10" y="60"/>
                  <a:pt x="4" y="54"/>
                  <a:pt x="4" y="46"/>
                </a:cubicBezTo>
                <a:cubicBezTo>
                  <a:pt x="4" y="39"/>
                  <a:pt x="10" y="32"/>
                  <a:pt x="17" y="32"/>
                </a:cubicBezTo>
                <a:cubicBezTo>
                  <a:pt x="22" y="31"/>
                  <a:pt x="22" y="31"/>
                  <a:pt x="22" y="31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6"/>
                  <a:pt x="20" y="25"/>
                  <a:pt x="20" y="25"/>
                </a:cubicBezTo>
                <a:cubicBezTo>
                  <a:pt x="20" y="20"/>
                  <a:pt x="24" y="16"/>
                  <a:pt x="29" y="16"/>
                </a:cubicBezTo>
                <a:cubicBezTo>
                  <a:pt x="30" y="16"/>
                  <a:pt x="32" y="17"/>
                  <a:pt x="34" y="18"/>
                </a:cubicBezTo>
                <a:cubicBezTo>
                  <a:pt x="38" y="21"/>
                  <a:pt x="38" y="21"/>
                  <a:pt x="38" y="21"/>
                </a:cubicBezTo>
                <a:cubicBezTo>
                  <a:pt x="40" y="17"/>
                  <a:pt x="40" y="17"/>
                  <a:pt x="40" y="17"/>
                </a:cubicBezTo>
                <a:cubicBezTo>
                  <a:pt x="43" y="9"/>
                  <a:pt x="51" y="4"/>
                  <a:pt x="60" y="4"/>
                </a:cubicBezTo>
                <a:cubicBezTo>
                  <a:pt x="72" y="4"/>
                  <a:pt x="81" y="14"/>
                  <a:pt x="81" y="26"/>
                </a:cubicBezTo>
                <a:cubicBezTo>
                  <a:pt x="81" y="27"/>
                  <a:pt x="81" y="29"/>
                  <a:pt x="81" y="30"/>
                </a:cubicBezTo>
                <a:cubicBezTo>
                  <a:pt x="80" y="33"/>
                  <a:pt x="80" y="33"/>
                  <a:pt x="80" y="33"/>
                </a:cubicBezTo>
                <a:cubicBezTo>
                  <a:pt x="83" y="34"/>
                  <a:pt x="83" y="34"/>
                  <a:pt x="83" y="34"/>
                </a:cubicBezTo>
                <a:cubicBezTo>
                  <a:pt x="89" y="36"/>
                  <a:pt x="92" y="41"/>
                  <a:pt x="92" y="47"/>
                </a:cubicBezTo>
                <a:cubicBezTo>
                  <a:pt x="92" y="54"/>
                  <a:pt x="86" y="60"/>
                  <a:pt x="79" y="60"/>
                </a:cubicBezTo>
                <a:close/>
              </a:path>
            </a:pathLst>
          </a:custGeom>
          <a:solidFill>
            <a:srgbClr val="63504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6" name="Freeform 123"/>
          <p:cNvSpPr>
            <a:spLocks noEditPoints="1"/>
          </p:cNvSpPr>
          <p:nvPr/>
        </p:nvSpPr>
        <p:spPr bwMode="auto">
          <a:xfrm>
            <a:off x="983784" y="4938249"/>
            <a:ext cx="377546" cy="325159"/>
          </a:xfrm>
          <a:custGeom>
            <a:avLst/>
            <a:gdLst>
              <a:gd name="T0" fmla="*/ 66 w 88"/>
              <a:gd name="T1" fmla="*/ 4 h 76"/>
              <a:gd name="T2" fmla="*/ 84 w 88"/>
              <a:gd name="T3" fmla="*/ 22 h 76"/>
              <a:gd name="T4" fmla="*/ 83 w 88"/>
              <a:gd name="T5" fmla="*/ 28 h 76"/>
              <a:gd name="T6" fmla="*/ 44 w 88"/>
              <a:gd name="T7" fmla="*/ 71 h 76"/>
              <a:gd name="T8" fmla="*/ 5 w 88"/>
              <a:gd name="T9" fmla="*/ 28 h 76"/>
              <a:gd name="T10" fmla="*/ 4 w 88"/>
              <a:gd name="T11" fmla="*/ 22 h 76"/>
              <a:gd name="T12" fmla="*/ 22 w 88"/>
              <a:gd name="T13" fmla="*/ 4 h 76"/>
              <a:gd name="T14" fmla="*/ 40 w 88"/>
              <a:gd name="T15" fmla="*/ 22 h 76"/>
              <a:gd name="T16" fmla="*/ 48 w 88"/>
              <a:gd name="T17" fmla="*/ 22 h 76"/>
              <a:gd name="T18" fmla="*/ 66 w 88"/>
              <a:gd name="T19" fmla="*/ 4 h 76"/>
              <a:gd name="T20" fmla="*/ 66 w 88"/>
              <a:gd name="T21" fmla="*/ 0 h 76"/>
              <a:gd name="T22" fmla="*/ 44 w 88"/>
              <a:gd name="T23" fmla="*/ 22 h 76"/>
              <a:gd name="T24" fmla="*/ 22 w 88"/>
              <a:gd name="T25" fmla="*/ 0 h 76"/>
              <a:gd name="T26" fmla="*/ 0 w 88"/>
              <a:gd name="T27" fmla="*/ 22 h 76"/>
              <a:gd name="T28" fmla="*/ 1 w 88"/>
              <a:gd name="T29" fmla="*/ 29 h 76"/>
              <a:gd name="T30" fmla="*/ 44 w 88"/>
              <a:gd name="T31" fmla="*/ 76 h 76"/>
              <a:gd name="T32" fmla="*/ 87 w 88"/>
              <a:gd name="T33" fmla="*/ 29 h 76"/>
              <a:gd name="T34" fmla="*/ 88 w 88"/>
              <a:gd name="T35" fmla="*/ 22 h 76"/>
              <a:gd name="T36" fmla="*/ 66 w 88"/>
              <a:gd name="T37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8" h="76">
                <a:moveTo>
                  <a:pt x="66" y="4"/>
                </a:moveTo>
                <a:cubicBezTo>
                  <a:pt x="76" y="4"/>
                  <a:pt x="84" y="12"/>
                  <a:pt x="84" y="22"/>
                </a:cubicBezTo>
                <a:cubicBezTo>
                  <a:pt x="84" y="24"/>
                  <a:pt x="84" y="26"/>
                  <a:pt x="83" y="28"/>
                </a:cubicBezTo>
                <a:cubicBezTo>
                  <a:pt x="77" y="45"/>
                  <a:pt x="52" y="65"/>
                  <a:pt x="44" y="71"/>
                </a:cubicBezTo>
                <a:cubicBezTo>
                  <a:pt x="36" y="65"/>
                  <a:pt x="11" y="45"/>
                  <a:pt x="5" y="28"/>
                </a:cubicBezTo>
                <a:cubicBezTo>
                  <a:pt x="4" y="26"/>
                  <a:pt x="4" y="24"/>
                  <a:pt x="4" y="22"/>
                </a:cubicBezTo>
                <a:cubicBezTo>
                  <a:pt x="4" y="12"/>
                  <a:pt x="12" y="4"/>
                  <a:pt x="22" y="4"/>
                </a:cubicBezTo>
                <a:cubicBezTo>
                  <a:pt x="32" y="4"/>
                  <a:pt x="40" y="12"/>
                  <a:pt x="40" y="22"/>
                </a:cubicBezTo>
                <a:cubicBezTo>
                  <a:pt x="48" y="22"/>
                  <a:pt x="48" y="22"/>
                  <a:pt x="48" y="22"/>
                </a:cubicBezTo>
                <a:cubicBezTo>
                  <a:pt x="48" y="12"/>
                  <a:pt x="56" y="4"/>
                  <a:pt x="66" y="4"/>
                </a:cubicBezTo>
                <a:moveTo>
                  <a:pt x="66" y="0"/>
                </a:moveTo>
                <a:cubicBezTo>
                  <a:pt x="54" y="0"/>
                  <a:pt x="44" y="10"/>
                  <a:pt x="44" y="22"/>
                </a:cubicBezTo>
                <a:cubicBezTo>
                  <a:pt x="44" y="10"/>
                  <a:pt x="34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25"/>
                  <a:pt x="0" y="27"/>
                  <a:pt x="1" y="29"/>
                </a:cubicBezTo>
                <a:cubicBezTo>
                  <a:pt x="9" y="51"/>
                  <a:pt x="44" y="76"/>
                  <a:pt x="44" y="76"/>
                </a:cubicBezTo>
                <a:cubicBezTo>
                  <a:pt x="44" y="76"/>
                  <a:pt x="79" y="51"/>
                  <a:pt x="87" y="29"/>
                </a:cubicBezTo>
                <a:cubicBezTo>
                  <a:pt x="88" y="27"/>
                  <a:pt x="88" y="25"/>
                  <a:pt x="88" y="22"/>
                </a:cubicBezTo>
                <a:cubicBezTo>
                  <a:pt x="88" y="10"/>
                  <a:pt x="78" y="0"/>
                  <a:pt x="66" y="0"/>
                </a:cubicBezTo>
                <a:close/>
              </a:path>
            </a:pathLst>
          </a:custGeom>
          <a:solidFill>
            <a:srgbClr val="63504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Freeform 124"/>
          <p:cNvSpPr>
            <a:spLocks noEditPoints="1"/>
          </p:cNvSpPr>
          <p:nvPr/>
        </p:nvSpPr>
        <p:spPr bwMode="auto">
          <a:xfrm>
            <a:off x="5971353" y="2450786"/>
            <a:ext cx="375739" cy="375739"/>
          </a:xfrm>
          <a:custGeom>
            <a:avLst/>
            <a:gdLst>
              <a:gd name="T0" fmla="*/ 132 w 208"/>
              <a:gd name="T1" fmla="*/ 0 h 208"/>
              <a:gd name="T2" fmla="*/ 0 w 208"/>
              <a:gd name="T3" fmla="*/ 133 h 208"/>
              <a:gd name="T4" fmla="*/ 0 w 208"/>
              <a:gd name="T5" fmla="*/ 140 h 208"/>
              <a:gd name="T6" fmla="*/ 0 w 208"/>
              <a:gd name="T7" fmla="*/ 140 h 208"/>
              <a:gd name="T8" fmla="*/ 0 w 208"/>
              <a:gd name="T9" fmla="*/ 140 h 208"/>
              <a:gd name="T10" fmla="*/ 0 w 208"/>
              <a:gd name="T11" fmla="*/ 208 h 208"/>
              <a:gd name="T12" fmla="*/ 76 w 208"/>
              <a:gd name="T13" fmla="*/ 208 h 208"/>
              <a:gd name="T14" fmla="*/ 208 w 208"/>
              <a:gd name="T15" fmla="*/ 76 h 208"/>
              <a:gd name="T16" fmla="*/ 132 w 208"/>
              <a:gd name="T17" fmla="*/ 0 h 208"/>
              <a:gd name="T18" fmla="*/ 151 w 208"/>
              <a:gd name="T19" fmla="*/ 31 h 208"/>
              <a:gd name="T20" fmla="*/ 28 w 208"/>
              <a:gd name="T21" fmla="*/ 154 h 208"/>
              <a:gd name="T22" fmla="*/ 9 w 208"/>
              <a:gd name="T23" fmla="*/ 135 h 208"/>
              <a:gd name="T24" fmla="*/ 132 w 208"/>
              <a:gd name="T25" fmla="*/ 14 h 208"/>
              <a:gd name="T26" fmla="*/ 151 w 208"/>
              <a:gd name="T27" fmla="*/ 31 h 208"/>
              <a:gd name="T28" fmla="*/ 9 w 208"/>
              <a:gd name="T29" fmla="*/ 149 h 208"/>
              <a:gd name="T30" fmla="*/ 59 w 208"/>
              <a:gd name="T31" fmla="*/ 199 h 208"/>
              <a:gd name="T32" fmla="*/ 9 w 208"/>
              <a:gd name="T33" fmla="*/ 199 h 208"/>
              <a:gd name="T34" fmla="*/ 9 w 208"/>
              <a:gd name="T35" fmla="*/ 149 h 208"/>
              <a:gd name="T36" fmla="*/ 73 w 208"/>
              <a:gd name="T37" fmla="*/ 199 h 208"/>
              <a:gd name="T38" fmla="*/ 35 w 208"/>
              <a:gd name="T39" fmla="*/ 161 h 208"/>
              <a:gd name="T40" fmla="*/ 158 w 208"/>
              <a:gd name="T41" fmla="*/ 38 h 208"/>
              <a:gd name="T42" fmla="*/ 194 w 208"/>
              <a:gd name="T43" fmla="*/ 76 h 208"/>
              <a:gd name="T44" fmla="*/ 73 w 208"/>
              <a:gd name="T45" fmla="*/ 199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08" h="208">
                <a:moveTo>
                  <a:pt x="132" y="0"/>
                </a:moveTo>
                <a:lnTo>
                  <a:pt x="0" y="133"/>
                </a:lnTo>
                <a:lnTo>
                  <a:pt x="0" y="140"/>
                </a:lnTo>
                <a:lnTo>
                  <a:pt x="0" y="140"/>
                </a:lnTo>
                <a:lnTo>
                  <a:pt x="0" y="140"/>
                </a:lnTo>
                <a:lnTo>
                  <a:pt x="0" y="208"/>
                </a:lnTo>
                <a:lnTo>
                  <a:pt x="76" y="208"/>
                </a:lnTo>
                <a:lnTo>
                  <a:pt x="208" y="76"/>
                </a:lnTo>
                <a:lnTo>
                  <a:pt x="132" y="0"/>
                </a:lnTo>
                <a:close/>
                <a:moveTo>
                  <a:pt x="151" y="31"/>
                </a:moveTo>
                <a:lnTo>
                  <a:pt x="28" y="154"/>
                </a:lnTo>
                <a:lnTo>
                  <a:pt x="9" y="135"/>
                </a:lnTo>
                <a:lnTo>
                  <a:pt x="132" y="14"/>
                </a:lnTo>
                <a:lnTo>
                  <a:pt x="151" y="31"/>
                </a:lnTo>
                <a:close/>
                <a:moveTo>
                  <a:pt x="9" y="149"/>
                </a:moveTo>
                <a:lnTo>
                  <a:pt x="59" y="199"/>
                </a:lnTo>
                <a:lnTo>
                  <a:pt x="9" y="199"/>
                </a:lnTo>
                <a:lnTo>
                  <a:pt x="9" y="149"/>
                </a:lnTo>
                <a:close/>
                <a:moveTo>
                  <a:pt x="73" y="199"/>
                </a:moveTo>
                <a:lnTo>
                  <a:pt x="35" y="161"/>
                </a:lnTo>
                <a:lnTo>
                  <a:pt x="158" y="38"/>
                </a:lnTo>
                <a:lnTo>
                  <a:pt x="194" y="76"/>
                </a:lnTo>
                <a:lnTo>
                  <a:pt x="73" y="199"/>
                </a:lnTo>
                <a:close/>
              </a:path>
            </a:pathLst>
          </a:custGeom>
          <a:solidFill>
            <a:srgbClr val="63504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Freeform 125"/>
          <p:cNvSpPr>
            <a:spLocks noEditPoints="1"/>
          </p:cNvSpPr>
          <p:nvPr/>
        </p:nvSpPr>
        <p:spPr bwMode="auto">
          <a:xfrm>
            <a:off x="6648468" y="5723147"/>
            <a:ext cx="307094" cy="375739"/>
          </a:xfrm>
          <a:custGeom>
            <a:avLst/>
            <a:gdLst>
              <a:gd name="T0" fmla="*/ 94 w 170"/>
              <a:gd name="T1" fmla="*/ 57 h 208"/>
              <a:gd name="T2" fmla="*/ 132 w 170"/>
              <a:gd name="T3" fmla="*/ 38 h 208"/>
              <a:gd name="T4" fmla="*/ 104 w 170"/>
              <a:gd name="T5" fmla="*/ 10 h 208"/>
              <a:gd name="T6" fmla="*/ 87 w 170"/>
              <a:gd name="T7" fmla="*/ 57 h 208"/>
              <a:gd name="T8" fmla="*/ 83 w 170"/>
              <a:gd name="T9" fmla="*/ 57 h 208"/>
              <a:gd name="T10" fmla="*/ 57 w 170"/>
              <a:gd name="T11" fmla="*/ 0 h 208"/>
              <a:gd name="T12" fmla="*/ 28 w 170"/>
              <a:gd name="T13" fmla="*/ 29 h 208"/>
              <a:gd name="T14" fmla="*/ 76 w 170"/>
              <a:gd name="T15" fmla="*/ 57 h 208"/>
              <a:gd name="T16" fmla="*/ 0 w 170"/>
              <a:gd name="T17" fmla="*/ 57 h 208"/>
              <a:gd name="T18" fmla="*/ 0 w 170"/>
              <a:gd name="T19" fmla="*/ 123 h 208"/>
              <a:gd name="T20" fmla="*/ 9 w 170"/>
              <a:gd name="T21" fmla="*/ 123 h 208"/>
              <a:gd name="T22" fmla="*/ 9 w 170"/>
              <a:gd name="T23" fmla="*/ 208 h 208"/>
              <a:gd name="T24" fmla="*/ 161 w 170"/>
              <a:gd name="T25" fmla="*/ 208 h 208"/>
              <a:gd name="T26" fmla="*/ 161 w 170"/>
              <a:gd name="T27" fmla="*/ 123 h 208"/>
              <a:gd name="T28" fmla="*/ 170 w 170"/>
              <a:gd name="T29" fmla="*/ 123 h 208"/>
              <a:gd name="T30" fmla="*/ 170 w 170"/>
              <a:gd name="T31" fmla="*/ 57 h 208"/>
              <a:gd name="T32" fmla="*/ 94 w 170"/>
              <a:gd name="T33" fmla="*/ 57 h 208"/>
              <a:gd name="T34" fmla="*/ 109 w 170"/>
              <a:gd name="T35" fmla="*/ 26 h 208"/>
              <a:gd name="T36" fmla="*/ 116 w 170"/>
              <a:gd name="T37" fmla="*/ 36 h 208"/>
              <a:gd name="T38" fmla="*/ 102 w 170"/>
              <a:gd name="T39" fmla="*/ 43 h 208"/>
              <a:gd name="T40" fmla="*/ 109 w 170"/>
              <a:gd name="T41" fmla="*/ 26 h 208"/>
              <a:gd name="T42" fmla="*/ 42 w 170"/>
              <a:gd name="T43" fmla="*/ 26 h 208"/>
              <a:gd name="T44" fmla="*/ 54 w 170"/>
              <a:gd name="T45" fmla="*/ 17 h 208"/>
              <a:gd name="T46" fmla="*/ 64 w 170"/>
              <a:gd name="T47" fmla="*/ 38 h 208"/>
              <a:gd name="T48" fmla="*/ 42 w 170"/>
              <a:gd name="T49" fmla="*/ 26 h 208"/>
              <a:gd name="T50" fmla="*/ 9 w 170"/>
              <a:gd name="T51" fmla="*/ 114 h 208"/>
              <a:gd name="T52" fmla="*/ 9 w 170"/>
              <a:gd name="T53" fmla="*/ 66 h 208"/>
              <a:gd name="T54" fmla="*/ 76 w 170"/>
              <a:gd name="T55" fmla="*/ 66 h 208"/>
              <a:gd name="T56" fmla="*/ 76 w 170"/>
              <a:gd name="T57" fmla="*/ 114 h 208"/>
              <a:gd name="T58" fmla="*/ 19 w 170"/>
              <a:gd name="T59" fmla="*/ 114 h 208"/>
              <a:gd name="T60" fmla="*/ 14 w 170"/>
              <a:gd name="T61" fmla="*/ 114 h 208"/>
              <a:gd name="T62" fmla="*/ 9 w 170"/>
              <a:gd name="T63" fmla="*/ 114 h 208"/>
              <a:gd name="T64" fmla="*/ 9 w 170"/>
              <a:gd name="T65" fmla="*/ 114 h 208"/>
              <a:gd name="T66" fmla="*/ 19 w 170"/>
              <a:gd name="T67" fmla="*/ 123 h 208"/>
              <a:gd name="T68" fmla="*/ 76 w 170"/>
              <a:gd name="T69" fmla="*/ 123 h 208"/>
              <a:gd name="T70" fmla="*/ 76 w 170"/>
              <a:gd name="T71" fmla="*/ 199 h 208"/>
              <a:gd name="T72" fmla="*/ 19 w 170"/>
              <a:gd name="T73" fmla="*/ 199 h 208"/>
              <a:gd name="T74" fmla="*/ 19 w 170"/>
              <a:gd name="T75" fmla="*/ 123 h 208"/>
              <a:gd name="T76" fmla="*/ 151 w 170"/>
              <a:gd name="T77" fmla="*/ 199 h 208"/>
              <a:gd name="T78" fmla="*/ 94 w 170"/>
              <a:gd name="T79" fmla="*/ 199 h 208"/>
              <a:gd name="T80" fmla="*/ 94 w 170"/>
              <a:gd name="T81" fmla="*/ 123 h 208"/>
              <a:gd name="T82" fmla="*/ 151 w 170"/>
              <a:gd name="T83" fmla="*/ 123 h 208"/>
              <a:gd name="T84" fmla="*/ 151 w 170"/>
              <a:gd name="T85" fmla="*/ 199 h 208"/>
              <a:gd name="T86" fmla="*/ 161 w 170"/>
              <a:gd name="T87" fmla="*/ 114 h 208"/>
              <a:gd name="T88" fmla="*/ 161 w 170"/>
              <a:gd name="T89" fmla="*/ 114 h 208"/>
              <a:gd name="T90" fmla="*/ 156 w 170"/>
              <a:gd name="T91" fmla="*/ 114 h 208"/>
              <a:gd name="T92" fmla="*/ 151 w 170"/>
              <a:gd name="T93" fmla="*/ 114 h 208"/>
              <a:gd name="T94" fmla="*/ 94 w 170"/>
              <a:gd name="T95" fmla="*/ 114 h 208"/>
              <a:gd name="T96" fmla="*/ 94 w 170"/>
              <a:gd name="T97" fmla="*/ 66 h 208"/>
              <a:gd name="T98" fmla="*/ 161 w 170"/>
              <a:gd name="T99" fmla="*/ 66 h 208"/>
              <a:gd name="T100" fmla="*/ 161 w 170"/>
              <a:gd name="T101" fmla="*/ 114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0" h="208">
                <a:moveTo>
                  <a:pt x="94" y="57"/>
                </a:moveTo>
                <a:lnTo>
                  <a:pt x="132" y="38"/>
                </a:lnTo>
                <a:lnTo>
                  <a:pt x="104" y="10"/>
                </a:lnTo>
                <a:lnTo>
                  <a:pt x="87" y="57"/>
                </a:lnTo>
                <a:lnTo>
                  <a:pt x="83" y="57"/>
                </a:lnTo>
                <a:lnTo>
                  <a:pt x="57" y="0"/>
                </a:lnTo>
                <a:lnTo>
                  <a:pt x="28" y="29"/>
                </a:lnTo>
                <a:lnTo>
                  <a:pt x="76" y="57"/>
                </a:lnTo>
                <a:lnTo>
                  <a:pt x="0" y="57"/>
                </a:lnTo>
                <a:lnTo>
                  <a:pt x="0" y="123"/>
                </a:lnTo>
                <a:lnTo>
                  <a:pt x="9" y="123"/>
                </a:lnTo>
                <a:lnTo>
                  <a:pt x="9" y="208"/>
                </a:lnTo>
                <a:lnTo>
                  <a:pt x="161" y="208"/>
                </a:lnTo>
                <a:lnTo>
                  <a:pt x="161" y="123"/>
                </a:lnTo>
                <a:lnTo>
                  <a:pt x="170" y="123"/>
                </a:lnTo>
                <a:lnTo>
                  <a:pt x="170" y="57"/>
                </a:lnTo>
                <a:lnTo>
                  <a:pt x="94" y="57"/>
                </a:lnTo>
                <a:close/>
                <a:moveTo>
                  <a:pt x="109" y="26"/>
                </a:moveTo>
                <a:lnTo>
                  <a:pt x="116" y="36"/>
                </a:lnTo>
                <a:lnTo>
                  <a:pt x="102" y="43"/>
                </a:lnTo>
                <a:lnTo>
                  <a:pt x="109" y="26"/>
                </a:lnTo>
                <a:close/>
                <a:moveTo>
                  <a:pt x="42" y="26"/>
                </a:moveTo>
                <a:lnTo>
                  <a:pt x="54" y="17"/>
                </a:lnTo>
                <a:lnTo>
                  <a:pt x="64" y="38"/>
                </a:lnTo>
                <a:lnTo>
                  <a:pt x="42" y="26"/>
                </a:lnTo>
                <a:close/>
                <a:moveTo>
                  <a:pt x="9" y="114"/>
                </a:moveTo>
                <a:lnTo>
                  <a:pt x="9" y="66"/>
                </a:lnTo>
                <a:lnTo>
                  <a:pt x="76" y="66"/>
                </a:lnTo>
                <a:lnTo>
                  <a:pt x="76" y="114"/>
                </a:lnTo>
                <a:lnTo>
                  <a:pt x="19" y="114"/>
                </a:lnTo>
                <a:lnTo>
                  <a:pt x="14" y="114"/>
                </a:lnTo>
                <a:lnTo>
                  <a:pt x="9" y="114"/>
                </a:lnTo>
                <a:lnTo>
                  <a:pt x="9" y="114"/>
                </a:lnTo>
                <a:close/>
                <a:moveTo>
                  <a:pt x="19" y="123"/>
                </a:moveTo>
                <a:lnTo>
                  <a:pt x="76" y="123"/>
                </a:lnTo>
                <a:lnTo>
                  <a:pt x="76" y="199"/>
                </a:lnTo>
                <a:lnTo>
                  <a:pt x="19" y="199"/>
                </a:lnTo>
                <a:lnTo>
                  <a:pt x="19" y="123"/>
                </a:lnTo>
                <a:close/>
                <a:moveTo>
                  <a:pt x="151" y="199"/>
                </a:moveTo>
                <a:lnTo>
                  <a:pt x="94" y="199"/>
                </a:lnTo>
                <a:lnTo>
                  <a:pt x="94" y="123"/>
                </a:lnTo>
                <a:lnTo>
                  <a:pt x="151" y="123"/>
                </a:lnTo>
                <a:lnTo>
                  <a:pt x="151" y="199"/>
                </a:lnTo>
                <a:close/>
                <a:moveTo>
                  <a:pt x="161" y="114"/>
                </a:moveTo>
                <a:lnTo>
                  <a:pt x="161" y="114"/>
                </a:lnTo>
                <a:lnTo>
                  <a:pt x="156" y="114"/>
                </a:lnTo>
                <a:lnTo>
                  <a:pt x="151" y="114"/>
                </a:lnTo>
                <a:lnTo>
                  <a:pt x="94" y="114"/>
                </a:lnTo>
                <a:lnTo>
                  <a:pt x="94" y="66"/>
                </a:lnTo>
                <a:lnTo>
                  <a:pt x="161" y="66"/>
                </a:lnTo>
                <a:lnTo>
                  <a:pt x="161" y="114"/>
                </a:lnTo>
                <a:close/>
              </a:path>
            </a:pathLst>
          </a:custGeom>
          <a:solidFill>
            <a:srgbClr val="63504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39" name="组合 138"/>
          <p:cNvGrpSpPr/>
          <p:nvPr/>
        </p:nvGrpSpPr>
        <p:grpSpPr>
          <a:xfrm>
            <a:off x="5938839" y="5705985"/>
            <a:ext cx="240257" cy="410062"/>
            <a:chOff x="5941330" y="5196206"/>
            <a:chExt cx="240257" cy="410062"/>
          </a:xfrm>
          <a:solidFill>
            <a:srgbClr val="635042"/>
          </a:solidFill>
        </p:grpSpPr>
        <p:sp>
          <p:nvSpPr>
            <p:cNvPr id="140" name="Freeform 126"/>
            <p:cNvSpPr>
              <a:spLocks noEditPoints="1"/>
            </p:cNvSpPr>
            <p:nvPr/>
          </p:nvSpPr>
          <p:spPr bwMode="auto">
            <a:xfrm>
              <a:off x="5941330" y="5196206"/>
              <a:ext cx="240257" cy="410062"/>
            </a:xfrm>
            <a:custGeom>
              <a:avLst/>
              <a:gdLst>
                <a:gd name="T0" fmla="*/ 51 w 56"/>
                <a:gd name="T1" fmla="*/ 5 h 96"/>
                <a:gd name="T2" fmla="*/ 40 w 56"/>
                <a:gd name="T3" fmla="*/ 0 h 96"/>
                <a:gd name="T4" fmla="*/ 16 w 56"/>
                <a:gd name="T5" fmla="*/ 0 h 96"/>
                <a:gd name="T6" fmla="*/ 5 w 56"/>
                <a:gd name="T7" fmla="*/ 5 h 96"/>
                <a:gd name="T8" fmla="*/ 0 w 56"/>
                <a:gd name="T9" fmla="*/ 16 h 96"/>
                <a:gd name="T10" fmla="*/ 0 w 56"/>
                <a:gd name="T11" fmla="*/ 80 h 96"/>
                <a:gd name="T12" fmla="*/ 5 w 56"/>
                <a:gd name="T13" fmla="*/ 91 h 96"/>
                <a:gd name="T14" fmla="*/ 16 w 56"/>
                <a:gd name="T15" fmla="*/ 96 h 96"/>
                <a:gd name="T16" fmla="*/ 40 w 56"/>
                <a:gd name="T17" fmla="*/ 96 h 96"/>
                <a:gd name="T18" fmla="*/ 51 w 56"/>
                <a:gd name="T19" fmla="*/ 91 h 96"/>
                <a:gd name="T20" fmla="*/ 56 w 56"/>
                <a:gd name="T21" fmla="*/ 80 h 96"/>
                <a:gd name="T22" fmla="*/ 56 w 56"/>
                <a:gd name="T23" fmla="*/ 16 h 96"/>
                <a:gd name="T24" fmla="*/ 51 w 56"/>
                <a:gd name="T25" fmla="*/ 5 h 96"/>
                <a:gd name="T26" fmla="*/ 8 w 56"/>
                <a:gd name="T27" fmla="*/ 8 h 96"/>
                <a:gd name="T28" fmla="*/ 16 w 56"/>
                <a:gd name="T29" fmla="*/ 4 h 96"/>
                <a:gd name="T30" fmla="*/ 40 w 56"/>
                <a:gd name="T31" fmla="*/ 4 h 96"/>
                <a:gd name="T32" fmla="*/ 48 w 56"/>
                <a:gd name="T33" fmla="*/ 8 h 96"/>
                <a:gd name="T34" fmla="*/ 52 w 56"/>
                <a:gd name="T35" fmla="*/ 16 h 96"/>
                <a:gd name="T36" fmla="*/ 4 w 56"/>
                <a:gd name="T37" fmla="*/ 16 h 96"/>
                <a:gd name="T38" fmla="*/ 8 w 56"/>
                <a:gd name="T39" fmla="*/ 8 h 96"/>
                <a:gd name="T40" fmla="*/ 52 w 56"/>
                <a:gd name="T41" fmla="*/ 20 h 96"/>
                <a:gd name="T42" fmla="*/ 52 w 56"/>
                <a:gd name="T43" fmla="*/ 76 h 96"/>
                <a:gd name="T44" fmla="*/ 4 w 56"/>
                <a:gd name="T45" fmla="*/ 76 h 96"/>
                <a:gd name="T46" fmla="*/ 4 w 56"/>
                <a:gd name="T47" fmla="*/ 20 h 96"/>
                <a:gd name="T48" fmla="*/ 52 w 56"/>
                <a:gd name="T49" fmla="*/ 20 h 96"/>
                <a:gd name="T50" fmla="*/ 20 w 56"/>
                <a:gd name="T51" fmla="*/ 92 h 96"/>
                <a:gd name="T52" fmla="*/ 20 w 56"/>
                <a:gd name="T53" fmla="*/ 88 h 96"/>
                <a:gd name="T54" fmla="*/ 36 w 56"/>
                <a:gd name="T55" fmla="*/ 88 h 96"/>
                <a:gd name="T56" fmla="*/ 36 w 56"/>
                <a:gd name="T57" fmla="*/ 92 h 96"/>
                <a:gd name="T58" fmla="*/ 20 w 56"/>
                <a:gd name="T59" fmla="*/ 92 h 96"/>
                <a:gd name="T60" fmla="*/ 48 w 56"/>
                <a:gd name="T61" fmla="*/ 88 h 96"/>
                <a:gd name="T62" fmla="*/ 40 w 56"/>
                <a:gd name="T63" fmla="*/ 92 h 96"/>
                <a:gd name="T64" fmla="*/ 40 w 56"/>
                <a:gd name="T65" fmla="*/ 84 h 96"/>
                <a:gd name="T66" fmla="*/ 16 w 56"/>
                <a:gd name="T67" fmla="*/ 84 h 96"/>
                <a:gd name="T68" fmla="*/ 16 w 56"/>
                <a:gd name="T69" fmla="*/ 92 h 96"/>
                <a:gd name="T70" fmla="*/ 8 w 56"/>
                <a:gd name="T71" fmla="*/ 88 h 96"/>
                <a:gd name="T72" fmla="*/ 4 w 56"/>
                <a:gd name="T73" fmla="*/ 80 h 96"/>
                <a:gd name="T74" fmla="*/ 52 w 56"/>
                <a:gd name="T75" fmla="*/ 80 h 96"/>
                <a:gd name="T76" fmla="*/ 48 w 56"/>
                <a:gd name="T77" fmla="*/ 8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6" h="96">
                  <a:moveTo>
                    <a:pt x="51" y="5"/>
                  </a:moveTo>
                  <a:cubicBezTo>
                    <a:pt x="48" y="2"/>
                    <a:pt x="44" y="0"/>
                    <a:pt x="4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0"/>
                    <a:pt x="8" y="2"/>
                    <a:pt x="5" y="5"/>
                  </a:cubicBezTo>
                  <a:cubicBezTo>
                    <a:pt x="2" y="8"/>
                    <a:pt x="0" y="12"/>
                    <a:pt x="0" y="1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4"/>
                    <a:pt x="2" y="88"/>
                    <a:pt x="5" y="91"/>
                  </a:cubicBezTo>
                  <a:cubicBezTo>
                    <a:pt x="8" y="94"/>
                    <a:pt x="12" y="96"/>
                    <a:pt x="16" y="9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44" y="96"/>
                    <a:pt x="48" y="94"/>
                    <a:pt x="51" y="91"/>
                  </a:cubicBezTo>
                  <a:cubicBezTo>
                    <a:pt x="54" y="88"/>
                    <a:pt x="56" y="84"/>
                    <a:pt x="56" y="80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2"/>
                    <a:pt x="54" y="8"/>
                    <a:pt x="51" y="5"/>
                  </a:cubicBezTo>
                  <a:close/>
                  <a:moveTo>
                    <a:pt x="8" y="8"/>
                  </a:moveTo>
                  <a:cubicBezTo>
                    <a:pt x="10" y="5"/>
                    <a:pt x="13" y="4"/>
                    <a:pt x="16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3" y="4"/>
                    <a:pt x="46" y="5"/>
                    <a:pt x="48" y="8"/>
                  </a:cubicBezTo>
                  <a:cubicBezTo>
                    <a:pt x="51" y="10"/>
                    <a:pt x="52" y="13"/>
                    <a:pt x="5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3"/>
                    <a:pt x="5" y="10"/>
                    <a:pt x="8" y="8"/>
                  </a:cubicBezTo>
                  <a:close/>
                  <a:moveTo>
                    <a:pt x="52" y="20"/>
                  </a:moveTo>
                  <a:cubicBezTo>
                    <a:pt x="52" y="76"/>
                    <a:pt x="52" y="76"/>
                    <a:pt x="52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52" y="20"/>
                  </a:lnTo>
                  <a:close/>
                  <a:moveTo>
                    <a:pt x="20" y="92"/>
                  </a:moveTo>
                  <a:cubicBezTo>
                    <a:pt x="20" y="88"/>
                    <a:pt x="20" y="88"/>
                    <a:pt x="20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92"/>
                    <a:pt x="36" y="92"/>
                    <a:pt x="36" y="92"/>
                  </a:cubicBezTo>
                  <a:lnTo>
                    <a:pt x="20" y="92"/>
                  </a:lnTo>
                  <a:close/>
                  <a:moveTo>
                    <a:pt x="48" y="88"/>
                  </a:moveTo>
                  <a:cubicBezTo>
                    <a:pt x="46" y="91"/>
                    <a:pt x="43" y="92"/>
                    <a:pt x="40" y="92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16" y="84"/>
                    <a:pt x="16" y="84"/>
                    <a:pt x="16" y="84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3" y="92"/>
                    <a:pt x="10" y="91"/>
                    <a:pt x="8" y="88"/>
                  </a:cubicBezTo>
                  <a:cubicBezTo>
                    <a:pt x="5" y="86"/>
                    <a:pt x="4" y="83"/>
                    <a:pt x="4" y="80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3"/>
                    <a:pt x="51" y="86"/>
                    <a:pt x="48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Rectangle 127"/>
            <p:cNvSpPr>
              <a:spLocks noChangeArrowheads="1"/>
            </p:cNvSpPr>
            <p:nvPr/>
          </p:nvSpPr>
          <p:spPr bwMode="auto">
            <a:xfrm>
              <a:off x="6009974" y="5230528"/>
              <a:ext cx="102967" cy="18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5162372" y="5723147"/>
            <a:ext cx="307095" cy="375739"/>
            <a:chOff x="5086886" y="5214270"/>
            <a:chExt cx="307095" cy="375739"/>
          </a:xfrm>
          <a:solidFill>
            <a:srgbClr val="635042"/>
          </a:solidFill>
        </p:grpSpPr>
        <p:sp>
          <p:nvSpPr>
            <p:cNvPr id="143" name="Rectangle 128"/>
            <p:cNvSpPr>
              <a:spLocks noChangeArrowheads="1"/>
            </p:cNvSpPr>
            <p:nvPr/>
          </p:nvSpPr>
          <p:spPr bwMode="auto">
            <a:xfrm>
              <a:off x="5231401" y="5503300"/>
              <a:ext cx="18064" cy="867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Rectangle 129"/>
            <p:cNvSpPr>
              <a:spLocks noChangeArrowheads="1"/>
            </p:cNvSpPr>
            <p:nvPr/>
          </p:nvSpPr>
          <p:spPr bwMode="auto">
            <a:xfrm>
              <a:off x="5231401" y="5214270"/>
              <a:ext cx="18064" cy="18786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Rectangle 130"/>
            <p:cNvSpPr>
              <a:spLocks noChangeArrowheads="1"/>
            </p:cNvSpPr>
            <p:nvPr/>
          </p:nvSpPr>
          <p:spPr bwMode="auto">
            <a:xfrm>
              <a:off x="5352432" y="5214270"/>
              <a:ext cx="16258" cy="8490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Rectangle 131"/>
            <p:cNvSpPr>
              <a:spLocks noChangeArrowheads="1"/>
            </p:cNvSpPr>
            <p:nvPr/>
          </p:nvSpPr>
          <p:spPr bwMode="auto">
            <a:xfrm>
              <a:off x="5352432" y="5402140"/>
              <a:ext cx="16258" cy="18786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Rectangle 132"/>
            <p:cNvSpPr>
              <a:spLocks noChangeArrowheads="1"/>
            </p:cNvSpPr>
            <p:nvPr/>
          </p:nvSpPr>
          <p:spPr bwMode="auto">
            <a:xfrm>
              <a:off x="5112176" y="5452720"/>
              <a:ext cx="16258" cy="13728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Rectangle 133"/>
            <p:cNvSpPr>
              <a:spLocks noChangeArrowheads="1"/>
            </p:cNvSpPr>
            <p:nvPr/>
          </p:nvSpPr>
          <p:spPr bwMode="auto">
            <a:xfrm>
              <a:off x="5112176" y="5214270"/>
              <a:ext cx="16258" cy="1354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Oval 134"/>
            <p:cNvSpPr>
              <a:spLocks noChangeArrowheads="1"/>
            </p:cNvSpPr>
            <p:nvPr/>
          </p:nvSpPr>
          <p:spPr bwMode="auto">
            <a:xfrm>
              <a:off x="5206111" y="5418397"/>
              <a:ext cx="68645" cy="6864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Oval 135"/>
            <p:cNvSpPr>
              <a:spLocks noChangeArrowheads="1"/>
            </p:cNvSpPr>
            <p:nvPr/>
          </p:nvSpPr>
          <p:spPr bwMode="auto">
            <a:xfrm>
              <a:off x="5325336" y="5315431"/>
              <a:ext cx="68645" cy="6864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Oval 136"/>
            <p:cNvSpPr>
              <a:spLocks noChangeArrowheads="1"/>
            </p:cNvSpPr>
            <p:nvPr/>
          </p:nvSpPr>
          <p:spPr bwMode="auto">
            <a:xfrm>
              <a:off x="5086886" y="5367817"/>
              <a:ext cx="68645" cy="6864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4384099" y="5715018"/>
            <a:ext cx="308901" cy="391996"/>
            <a:chOff x="4264957" y="5179948"/>
            <a:chExt cx="308901" cy="391996"/>
          </a:xfrm>
          <a:solidFill>
            <a:srgbClr val="635042"/>
          </a:solidFill>
        </p:grpSpPr>
        <p:sp>
          <p:nvSpPr>
            <p:cNvPr id="153" name="Freeform 137"/>
            <p:cNvSpPr/>
            <p:nvPr/>
          </p:nvSpPr>
          <p:spPr bwMode="auto">
            <a:xfrm>
              <a:off x="4358892" y="5179948"/>
              <a:ext cx="121032" cy="256514"/>
            </a:xfrm>
            <a:custGeom>
              <a:avLst/>
              <a:gdLst>
                <a:gd name="T0" fmla="*/ 24 w 67"/>
                <a:gd name="T1" fmla="*/ 142 h 142"/>
                <a:gd name="T2" fmla="*/ 43 w 67"/>
                <a:gd name="T3" fmla="*/ 142 h 142"/>
                <a:gd name="T4" fmla="*/ 43 w 67"/>
                <a:gd name="T5" fmla="*/ 47 h 142"/>
                <a:gd name="T6" fmla="*/ 67 w 67"/>
                <a:gd name="T7" fmla="*/ 47 h 142"/>
                <a:gd name="T8" fmla="*/ 34 w 67"/>
                <a:gd name="T9" fmla="*/ 0 h 142"/>
                <a:gd name="T10" fmla="*/ 0 w 67"/>
                <a:gd name="T11" fmla="*/ 47 h 142"/>
                <a:gd name="T12" fmla="*/ 24 w 67"/>
                <a:gd name="T13" fmla="*/ 47 h 142"/>
                <a:gd name="T14" fmla="*/ 24 w 67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142">
                  <a:moveTo>
                    <a:pt x="24" y="142"/>
                  </a:moveTo>
                  <a:lnTo>
                    <a:pt x="43" y="142"/>
                  </a:lnTo>
                  <a:lnTo>
                    <a:pt x="43" y="47"/>
                  </a:lnTo>
                  <a:lnTo>
                    <a:pt x="67" y="47"/>
                  </a:lnTo>
                  <a:lnTo>
                    <a:pt x="34" y="0"/>
                  </a:lnTo>
                  <a:lnTo>
                    <a:pt x="0" y="47"/>
                  </a:lnTo>
                  <a:lnTo>
                    <a:pt x="24" y="47"/>
                  </a:lnTo>
                  <a:lnTo>
                    <a:pt x="24" y="1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38"/>
            <p:cNvSpPr/>
            <p:nvPr/>
          </p:nvSpPr>
          <p:spPr bwMode="auto">
            <a:xfrm>
              <a:off x="4264957" y="5299172"/>
              <a:ext cx="308901" cy="272772"/>
            </a:xfrm>
            <a:custGeom>
              <a:avLst/>
              <a:gdLst>
                <a:gd name="T0" fmla="*/ 114 w 171"/>
                <a:gd name="T1" fmla="*/ 0 h 151"/>
                <a:gd name="T2" fmla="*/ 114 w 171"/>
                <a:gd name="T3" fmla="*/ 9 h 151"/>
                <a:gd name="T4" fmla="*/ 161 w 171"/>
                <a:gd name="T5" fmla="*/ 9 h 151"/>
                <a:gd name="T6" fmla="*/ 161 w 171"/>
                <a:gd name="T7" fmla="*/ 142 h 151"/>
                <a:gd name="T8" fmla="*/ 10 w 171"/>
                <a:gd name="T9" fmla="*/ 142 h 151"/>
                <a:gd name="T10" fmla="*/ 10 w 171"/>
                <a:gd name="T11" fmla="*/ 9 h 151"/>
                <a:gd name="T12" fmla="*/ 57 w 171"/>
                <a:gd name="T13" fmla="*/ 9 h 151"/>
                <a:gd name="T14" fmla="*/ 57 w 171"/>
                <a:gd name="T15" fmla="*/ 0 h 151"/>
                <a:gd name="T16" fmla="*/ 0 w 171"/>
                <a:gd name="T17" fmla="*/ 0 h 151"/>
                <a:gd name="T18" fmla="*/ 0 w 171"/>
                <a:gd name="T19" fmla="*/ 151 h 151"/>
                <a:gd name="T20" fmla="*/ 171 w 171"/>
                <a:gd name="T21" fmla="*/ 151 h 151"/>
                <a:gd name="T22" fmla="*/ 171 w 171"/>
                <a:gd name="T23" fmla="*/ 0 h 151"/>
                <a:gd name="T24" fmla="*/ 114 w 171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" h="151">
                  <a:moveTo>
                    <a:pt x="114" y="0"/>
                  </a:moveTo>
                  <a:lnTo>
                    <a:pt x="114" y="9"/>
                  </a:lnTo>
                  <a:lnTo>
                    <a:pt x="161" y="9"/>
                  </a:lnTo>
                  <a:lnTo>
                    <a:pt x="161" y="142"/>
                  </a:lnTo>
                  <a:lnTo>
                    <a:pt x="10" y="142"/>
                  </a:lnTo>
                  <a:lnTo>
                    <a:pt x="10" y="9"/>
                  </a:lnTo>
                  <a:lnTo>
                    <a:pt x="57" y="9"/>
                  </a:lnTo>
                  <a:lnTo>
                    <a:pt x="57" y="0"/>
                  </a:lnTo>
                  <a:lnTo>
                    <a:pt x="0" y="0"/>
                  </a:lnTo>
                  <a:lnTo>
                    <a:pt x="0" y="151"/>
                  </a:lnTo>
                  <a:lnTo>
                    <a:pt x="171" y="151"/>
                  </a:lnTo>
                  <a:lnTo>
                    <a:pt x="171" y="0"/>
                  </a:lnTo>
                  <a:lnTo>
                    <a:pt x="1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10846928" y="5744824"/>
            <a:ext cx="377546" cy="332384"/>
            <a:chOff x="4230635" y="6068714"/>
            <a:chExt cx="377546" cy="332384"/>
          </a:xfrm>
          <a:solidFill>
            <a:srgbClr val="635042"/>
          </a:solidFill>
        </p:grpSpPr>
        <p:sp>
          <p:nvSpPr>
            <p:cNvPr id="156" name="Oval 143"/>
            <p:cNvSpPr>
              <a:spLocks noChangeArrowheads="1"/>
            </p:cNvSpPr>
            <p:nvPr/>
          </p:nvSpPr>
          <p:spPr bwMode="auto">
            <a:xfrm>
              <a:off x="4385989" y="6169875"/>
              <a:ext cx="66839" cy="6864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Oval 144"/>
            <p:cNvSpPr>
              <a:spLocks noChangeArrowheads="1"/>
            </p:cNvSpPr>
            <p:nvPr/>
          </p:nvSpPr>
          <p:spPr bwMode="auto">
            <a:xfrm>
              <a:off x="4487149" y="6169875"/>
              <a:ext cx="68645" cy="6864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Oval 145"/>
            <p:cNvSpPr>
              <a:spLocks noChangeArrowheads="1"/>
            </p:cNvSpPr>
            <p:nvPr/>
          </p:nvSpPr>
          <p:spPr bwMode="auto">
            <a:xfrm>
              <a:off x="4283021" y="6169875"/>
              <a:ext cx="68645" cy="6864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46"/>
            <p:cNvSpPr>
              <a:spLocks noEditPoints="1"/>
            </p:cNvSpPr>
            <p:nvPr/>
          </p:nvSpPr>
          <p:spPr bwMode="auto">
            <a:xfrm>
              <a:off x="4230635" y="6068714"/>
              <a:ext cx="377546" cy="332384"/>
            </a:xfrm>
            <a:custGeom>
              <a:avLst/>
              <a:gdLst>
                <a:gd name="T0" fmla="*/ 83 w 88"/>
                <a:gd name="T1" fmla="*/ 5 h 78"/>
                <a:gd name="T2" fmla="*/ 70 w 88"/>
                <a:gd name="T3" fmla="*/ 0 h 78"/>
                <a:gd name="T4" fmla="*/ 18 w 88"/>
                <a:gd name="T5" fmla="*/ 0 h 78"/>
                <a:gd name="T6" fmla="*/ 5 w 88"/>
                <a:gd name="T7" fmla="*/ 5 h 78"/>
                <a:gd name="T8" fmla="*/ 0 w 88"/>
                <a:gd name="T9" fmla="*/ 18 h 78"/>
                <a:gd name="T10" fmla="*/ 0 w 88"/>
                <a:gd name="T11" fmla="*/ 46 h 78"/>
                <a:gd name="T12" fmla="*/ 5 w 88"/>
                <a:gd name="T13" fmla="*/ 59 h 78"/>
                <a:gd name="T14" fmla="*/ 18 w 88"/>
                <a:gd name="T15" fmla="*/ 64 h 78"/>
                <a:gd name="T16" fmla="*/ 69 w 88"/>
                <a:gd name="T17" fmla="*/ 64 h 78"/>
                <a:gd name="T18" fmla="*/ 88 w 88"/>
                <a:gd name="T19" fmla="*/ 78 h 78"/>
                <a:gd name="T20" fmla="*/ 88 w 88"/>
                <a:gd name="T21" fmla="*/ 18 h 78"/>
                <a:gd name="T22" fmla="*/ 83 w 88"/>
                <a:gd name="T23" fmla="*/ 5 h 78"/>
                <a:gd name="T24" fmla="*/ 84 w 88"/>
                <a:gd name="T25" fmla="*/ 70 h 78"/>
                <a:gd name="T26" fmla="*/ 71 w 88"/>
                <a:gd name="T27" fmla="*/ 60 h 78"/>
                <a:gd name="T28" fmla="*/ 18 w 88"/>
                <a:gd name="T29" fmla="*/ 60 h 78"/>
                <a:gd name="T30" fmla="*/ 8 w 88"/>
                <a:gd name="T31" fmla="*/ 56 h 78"/>
                <a:gd name="T32" fmla="*/ 4 w 88"/>
                <a:gd name="T33" fmla="*/ 46 h 78"/>
                <a:gd name="T34" fmla="*/ 4 w 88"/>
                <a:gd name="T35" fmla="*/ 18 h 78"/>
                <a:gd name="T36" fmla="*/ 8 w 88"/>
                <a:gd name="T37" fmla="*/ 8 h 78"/>
                <a:gd name="T38" fmla="*/ 18 w 88"/>
                <a:gd name="T39" fmla="*/ 4 h 78"/>
                <a:gd name="T40" fmla="*/ 70 w 88"/>
                <a:gd name="T41" fmla="*/ 4 h 78"/>
                <a:gd name="T42" fmla="*/ 80 w 88"/>
                <a:gd name="T43" fmla="*/ 8 h 78"/>
                <a:gd name="T44" fmla="*/ 84 w 88"/>
                <a:gd name="T45" fmla="*/ 18 h 78"/>
                <a:gd name="T46" fmla="*/ 84 w 88"/>
                <a:gd name="T47" fmla="*/ 7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" h="78">
                  <a:moveTo>
                    <a:pt x="83" y="5"/>
                  </a:moveTo>
                  <a:cubicBezTo>
                    <a:pt x="79" y="2"/>
                    <a:pt x="75" y="0"/>
                    <a:pt x="7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9" y="2"/>
                    <a:pt x="5" y="5"/>
                  </a:cubicBezTo>
                  <a:cubicBezTo>
                    <a:pt x="2" y="9"/>
                    <a:pt x="0" y="13"/>
                    <a:pt x="0" y="18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1"/>
                    <a:pt x="2" y="55"/>
                    <a:pt x="5" y="59"/>
                  </a:cubicBezTo>
                  <a:cubicBezTo>
                    <a:pt x="9" y="62"/>
                    <a:pt x="13" y="64"/>
                    <a:pt x="18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3"/>
                    <a:pt x="86" y="9"/>
                    <a:pt x="83" y="5"/>
                  </a:cubicBezTo>
                  <a:close/>
                  <a:moveTo>
                    <a:pt x="84" y="70"/>
                  </a:moveTo>
                  <a:cubicBezTo>
                    <a:pt x="71" y="60"/>
                    <a:pt x="71" y="60"/>
                    <a:pt x="71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4" y="60"/>
                    <a:pt x="11" y="59"/>
                    <a:pt x="8" y="56"/>
                  </a:cubicBezTo>
                  <a:cubicBezTo>
                    <a:pt x="5" y="53"/>
                    <a:pt x="4" y="50"/>
                    <a:pt x="4" y="4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4"/>
                    <a:pt x="5" y="11"/>
                    <a:pt x="8" y="8"/>
                  </a:cubicBezTo>
                  <a:cubicBezTo>
                    <a:pt x="11" y="5"/>
                    <a:pt x="14" y="4"/>
                    <a:pt x="18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4" y="4"/>
                    <a:pt x="77" y="5"/>
                    <a:pt x="80" y="8"/>
                  </a:cubicBezTo>
                  <a:cubicBezTo>
                    <a:pt x="83" y="11"/>
                    <a:pt x="84" y="14"/>
                    <a:pt x="84" y="18"/>
                  </a:cubicBezTo>
                  <a:lnTo>
                    <a:pt x="84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60" name="Freeform 147"/>
          <p:cNvSpPr>
            <a:spLocks noEditPoints="1"/>
          </p:cNvSpPr>
          <p:nvPr/>
        </p:nvSpPr>
        <p:spPr bwMode="auto">
          <a:xfrm>
            <a:off x="9965688" y="5723147"/>
            <a:ext cx="411868" cy="375739"/>
          </a:xfrm>
          <a:custGeom>
            <a:avLst/>
            <a:gdLst>
              <a:gd name="T0" fmla="*/ 147 w 228"/>
              <a:gd name="T1" fmla="*/ 37 h 208"/>
              <a:gd name="T2" fmla="*/ 81 w 228"/>
              <a:gd name="T3" fmla="*/ 0 h 208"/>
              <a:gd name="T4" fmla="*/ 0 w 228"/>
              <a:gd name="T5" fmla="*/ 30 h 208"/>
              <a:gd name="T6" fmla="*/ 0 w 228"/>
              <a:gd name="T7" fmla="*/ 201 h 208"/>
              <a:gd name="T8" fmla="*/ 81 w 228"/>
              <a:gd name="T9" fmla="*/ 170 h 208"/>
              <a:gd name="T10" fmla="*/ 147 w 228"/>
              <a:gd name="T11" fmla="*/ 208 h 208"/>
              <a:gd name="T12" fmla="*/ 228 w 228"/>
              <a:gd name="T13" fmla="*/ 177 h 208"/>
              <a:gd name="T14" fmla="*/ 228 w 228"/>
              <a:gd name="T15" fmla="*/ 7 h 208"/>
              <a:gd name="T16" fmla="*/ 147 w 228"/>
              <a:gd name="T17" fmla="*/ 37 h 208"/>
              <a:gd name="T18" fmla="*/ 86 w 228"/>
              <a:gd name="T19" fmla="*/ 11 h 208"/>
              <a:gd name="T20" fmla="*/ 142 w 228"/>
              <a:gd name="T21" fmla="*/ 44 h 208"/>
              <a:gd name="T22" fmla="*/ 142 w 228"/>
              <a:gd name="T23" fmla="*/ 196 h 208"/>
              <a:gd name="T24" fmla="*/ 86 w 228"/>
              <a:gd name="T25" fmla="*/ 163 h 208"/>
              <a:gd name="T26" fmla="*/ 86 w 228"/>
              <a:gd name="T27" fmla="*/ 11 h 208"/>
              <a:gd name="T28" fmla="*/ 10 w 228"/>
              <a:gd name="T29" fmla="*/ 35 h 208"/>
              <a:gd name="T30" fmla="*/ 76 w 228"/>
              <a:gd name="T31" fmla="*/ 11 h 208"/>
              <a:gd name="T32" fmla="*/ 76 w 228"/>
              <a:gd name="T33" fmla="*/ 163 h 208"/>
              <a:gd name="T34" fmla="*/ 10 w 228"/>
              <a:gd name="T35" fmla="*/ 186 h 208"/>
              <a:gd name="T36" fmla="*/ 10 w 228"/>
              <a:gd name="T37" fmla="*/ 35 h 208"/>
              <a:gd name="T38" fmla="*/ 218 w 228"/>
              <a:gd name="T39" fmla="*/ 172 h 208"/>
              <a:gd name="T40" fmla="*/ 152 w 228"/>
              <a:gd name="T41" fmla="*/ 196 h 208"/>
              <a:gd name="T42" fmla="*/ 152 w 228"/>
              <a:gd name="T43" fmla="*/ 44 h 208"/>
              <a:gd name="T44" fmla="*/ 218 w 228"/>
              <a:gd name="T45" fmla="*/ 21 h 208"/>
              <a:gd name="T46" fmla="*/ 218 w 228"/>
              <a:gd name="T47" fmla="*/ 172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28" h="208">
                <a:moveTo>
                  <a:pt x="147" y="37"/>
                </a:moveTo>
                <a:lnTo>
                  <a:pt x="81" y="0"/>
                </a:lnTo>
                <a:lnTo>
                  <a:pt x="0" y="30"/>
                </a:lnTo>
                <a:lnTo>
                  <a:pt x="0" y="201"/>
                </a:lnTo>
                <a:lnTo>
                  <a:pt x="81" y="170"/>
                </a:lnTo>
                <a:lnTo>
                  <a:pt x="147" y="208"/>
                </a:lnTo>
                <a:lnTo>
                  <a:pt x="228" y="177"/>
                </a:lnTo>
                <a:lnTo>
                  <a:pt x="228" y="7"/>
                </a:lnTo>
                <a:lnTo>
                  <a:pt x="147" y="37"/>
                </a:lnTo>
                <a:close/>
                <a:moveTo>
                  <a:pt x="86" y="11"/>
                </a:moveTo>
                <a:lnTo>
                  <a:pt x="142" y="44"/>
                </a:lnTo>
                <a:lnTo>
                  <a:pt x="142" y="196"/>
                </a:lnTo>
                <a:lnTo>
                  <a:pt x="86" y="163"/>
                </a:lnTo>
                <a:lnTo>
                  <a:pt x="86" y="11"/>
                </a:lnTo>
                <a:close/>
                <a:moveTo>
                  <a:pt x="10" y="35"/>
                </a:moveTo>
                <a:lnTo>
                  <a:pt x="76" y="11"/>
                </a:lnTo>
                <a:lnTo>
                  <a:pt x="76" y="163"/>
                </a:lnTo>
                <a:lnTo>
                  <a:pt x="10" y="186"/>
                </a:lnTo>
                <a:lnTo>
                  <a:pt x="10" y="35"/>
                </a:lnTo>
                <a:close/>
                <a:moveTo>
                  <a:pt x="218" y="172"/>
                </a:moveTo>
                <a:lnTo>
                  <a:pt x="152" y="196"/>
                </a:lnTo>
                <a:lnTo>
                  <a:pt x="152" y="44"/>
                </a:lnTo>
                <a:lnTo>
                  <a:pt x="218" y="21"/>
                </a:lnTo>
                <a:lnTo>
                  <a:pt x="218" y="172"/>
                </a:lnTo>
                <a:close/>
              </a:path>
            </a:pathLst>
          </a:custGeom>
          <a:solidFill>
            <a:srgbClr val="63504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61" name="组合 160"/>
          <p:cNvGrpSpPr/>
          <p:nvPr/>
        </p:nvGrpSpPr>
        <p:grpSpPr>
          <a:xfrm>
            <a:off x="9972411" y="4912959"/>
            <a:ext cx="411868" cy="375739"/>
            <a:chOff x="1750397" y="6034393"/>
            <a:chExt cx="411868" cy="375739"/>
          </a:xfrm>
          <a:solidFill>
            <a:srgbClr val="635042"/>
          </a:solidFill>
        </p:grpSpPr>
        <p:sp>
          <p:nvSpPr>
            <p:cNvPr id="162" name="Freeform 148"/>
            <p:cNvSpPr>
              <a:spLocks noEditPoints="1"/>
            </p:cNvSpPr>
            <p:nvPr/>
          </p:nvSpPr>
          <p:spPr bwMode="auto">
            <a:xfrm>
              <a:off x="1750397" y="6034393"/>
              <a:ext cx="411868" cy="375739"/>
            </a:xfrm>
            <a:custGeom>
              <a:avLst/>
              <a:gdLst>
                <a:gd name="T0" fmla="*/ 228 w 228"/>
                <a:gd name="T1" fmla="*/ 0 h 208"/>
                <a:gd name="T2" fmla="*/ 0 w 228"/>
                <a:gd name="T3" fmla="*/ 0 h 208"/>
                <a:gd name="T4" fmla="*/ 0 w 228"/>
                <a:gd name="T5" fmla="*/ 47 h 208"/>
                <a:gd name="T6" fmla="*/ 10 w 228"/>
                <a:gd name="T7" fmla="*/ 47 h 208"/>
                <a:gd name="T8" fmla="*/ 10 w 228"/>
                <a:gd name="T9" fmla="*/ 208 h 208"/>
                <a:gd name="T10" fmla="*/ 218 w 228"/>
                <a:gd name="T11" fmla="*/ 208 h 208"/>
                <a:gd name="T12" fmla="*/ 218 w 228"/>
                <a:gd name="T13" fmla="*/ 47 h 208"/>
                <a:gd name="T14" fmla="*/ 228 w 228"/>
                <a:gd name="T15" fmla="*/ 47 h 208"/>
                <a:gd name="T16" fmla="*/ 228 w 228"/>
                <a:gd name="T17" fmla="*/ 0 h 208"/>
                <a:gd name="T18" fmla="*/ 209 w 228"/>
                <a:gd name="T19" fmla="*/ 199 h 208"/>
                <a:gd name="T20" fmla="*/ 19 w 228"/>
                <a:gd name="T21" fmla="*/ 199 h 208"/>
                <a:gd name="T22" fmla="*/ 19 w 228"/>
                <a:gd name="T23" fmla="*/ 47 h 208"/>
                <a:gd name="T24" fmla="*/ 209 w 228"/>
                <a:gd name="T25" fmla="*/ 47 h 208"/>
                <a:gd name="T26" fmla="*/ 209 w 228"/>
                <a:gd name="T27" fmla="*/ 199 h 208"/>
                <a:gd name="T28" fmla="*/ 218 w 228"/>
                <a:gd name="T29" fmla="*/ 38 h 208"/>
                <a:gd name="T30" fmla="*/ 10 w 228"/>
                <a:gd name="T31" fmla="*/ 38 h 208"/>
                <a:gd name="T32" fmla="*/ 10 w 228"/>
                <a:gd name="T33" fmla="*/ 9 h 208"/>
                <a:gd name="T34" fmla="*/ 218 w 228"/>
                <a:gd name="T35" fmla="*/ 9 h 208"/>
                <a:gd name="T36" fmla="*/ 218 w 228"/>
                <a:gd name="T37" fmla="*/ 3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8" h="208">
                  <a:moveTo>
                    <a:pt x="228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10" y="47"/>
                  </a:lnTo>
                  <a:lnTo>
                    <a:pt x="10" y="208"/>
                  </a:lnTo>
                  <a:lnTo>
                    <a:pt x="218" y="208"/>
                  </a:lnTo>
                  <a:lnTo>
                    <a:pt x="218" y="47"/>
                  </a:lnTo>
                  <a:lnTo>
                    <a:pt x="228" y="47"/>
                  </a:lnTo>
                  <a:lnTo>
                    <a:pt x="228" y="0"/>
                  </a:lnTo>
                  <a:close/>
                  <a:moveTo>
                    <a:pt x="209" y="199"/>
                  </a:moveTo>
                  <a:lnTo>
                    <a:pt x="19" y="199"/>
                  </a:lnTo>
                  <a:lnTo>
                    <a:pt x="19" y="47"/>
                  </a:lnTo>
                  <a:lnTo>
                    <a:pt x="209" y="47"/>
                  </a:lnTo>
                  <a:lnTo>
                    <a:pt x="209" y="199"/>
                  </a:lnTo>
                  <a:close/>
                  <a:moveTo>
                    <a:pt x="218" y="38"/>
                  </a:moveTo>
                  <a:lnTo>
                    <a:pt x="10" y="38"/>
                  </a:lnTo>
                  <a:lnTo>
                    <a:pt x="10" y="9"/>
                  </a:lnTo>
                  <a:lnTo>
                    <a:pt x="218" y="9"/>
                  </a:lnTo>
                  <a:lnTo>
                    <a:pt x="218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Rectangle 149"/>
            <p:cNvSpPr>
              <a:spLocks noChangeArrowheads="1"/>
            </p:cNvSpPr>
            <p:nvPr/>
          </p:nvSpPr>
          <p:spPr bwMode="auto">
            <a:xfrm>
              <a:off x="1912976" y="6153618"/>
              <a:ext cx="86709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4" name="组合 163"/>
          <p:cNvGrpSpPr/>
          <p:nvPr/>
        </p:nvGrpSpPr>
        <p:grpSpPr>
          <a:xfrm>
            <a:off x="10802202" y="4912959"/>
            <a:ext cx="377546" cy="375739"/>
            <a:chOff x="2588584" y="6034393"/>
            <a:chExt cx="377546" cy="375739"/>
          </a:xfrm>
          <a:solidFill>
            <a:srgbClr val="635042"/>
          </a:solidFill>
        </p:grpSpPr>
        <p:sp>
          <p:nvSpPr>
            <p:cNvPr id="165" name="Freeform 150"/>
            <p:cNvSpPr>
              <a:spLocks noEditPoints="1"/>
            </p:cNvSpPr>
            <p:nvPr/>
          </p:nvSpPr>
          <p:spPr bwMode="auto">
            <a:xfrm>
              <a:off x="2588584" y="6034393"/>
              <a:ext cx="377546" cy="375739"/>
            </a:xfrm>
            <a:custGeom>
              <a:avLst/>
              <a:gdLst>
                <a:gd name="T0" fmla="*/ 0 w 209"/>
                <a:gd name="T1" fmla="*/ 0 h 208"/>
                <a:gd name="T2" fmla="*/ 0 w 209"/>
                <a:gd name="T3" fmla="*/ 208 h 208"/>
                <a:gd name="T4" fmla="*/ 209 w 209"/>
                <a:gd name="T5" fmla="*/ 208 h 208"/>
                <a:gd name="T6" fmla="*/ 209 w 209"/>
                <a:gd name="T7" fmla="*/ 0 h 208"/>
                <a:gd name="T8" fmla="*/ 0 w 209"/>
                <a:gd name="T9" fmla="*/ 0 h 208"/>
                <a:gd name="T10" fmla="*/ 199 w 209"/>
                <a:gd name="T11" fmla="*/ 9 h 208"/>
                <a:gd name="T12" fmla="*/ 199 w 209"/>
                <a:gd name="T13" fmla="*/ 66 h 208"/>
                <a:gd name="T14" fmla="*/ 10 w 209"/>
                <a:gd name="T15" fmla="*/ 66 h 208"/>
                <a:gd name="T16" fmla="*/ 10 w 209"/>
                <a:gd name="T17" fmla="*/ 9 h 208"/>
                <a:gd name="T18" fmla="*/ 199 w 209"/>
                <a:gd name="T19" fmla="*/ 9 h 208"/>
                <a:gd name="T20" fmla="*/ 199 w 209"/>
                <a:gd name="T21" fmla="*/ 75 h 208"/>
                <a:gd name="T22" fmla="*/ 199 w 209"/>
                <a:gd name="T23" fmla="*/ 132 h 208"/>
                <a:gd name="T24" fmla="*/ 10 w 209"/>
                <a:gd name="T25" fmla="*/ 132 h 208"/>
                <a:gd name="T26" fmla="*/ 10 w 209"/>
                <a:gd name="T27" fmla="*/ 75 h 208"/>
                <a:gd name="T28" fmla="*/ 199 w 209"/>
                <a:gd name="T29" fmla="*/ 75 h 208"/>
                <a:gd name="T30" fmla="*/ 10 w 209"/>
                <a:gd name="T31" fmla="*/ 199 h 208"/>
                <a:gd name="T32" fmla="*/ 10 w 209"/>
                <a:gd name="T33" fmla="*/ 142 h 208"/>
                <a:gd name="T34" fmla="*/ 199 w 209"/>
                <a:gd name="T35" fmla="*/ 142 h 208"/>
                <a:gd name="T36" fmla="*/ 199 w 209"/>
                <a:gd name="T37" fmla="*/ 199 h 208"/>
                <a:gd name="T38" fmla="*/ 10 w 209"/>
                <a:gd name="T39" fmla="*/ 19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9" h="208">
                  <a:moveTo>
                    <a:pt x="0" y="0"/>
                  </a:moveTo>
                  <a:lnTo>
                    <a:pt x="0" y="208"/>
                  </a:lnTo>
                  <a:lnTo>
                    <a:pt x="209" y="208"/>
                  </a:lnTo>
                  <a:lnTo>
                    <a:pt x="209" y="0"/>
                  </a:lnTo>
                  <a:lnTo>
                    <a:pt x="0" y="0"/>
                  </a:lnTo>
                  <a:close/>
                  <a:moveTo>
                    <a:pt x="199" y="9"/>
                  </a:moveTo>
                  <a:lnTo>
                    <a:pt x="199" y="66"/>
                  </a:lnTo>
                  <a:lnTo>
                    <a:pt x="10" y="66"/>
                  </a:lnTo>
                  <a:lnTo>
                    <a:pt x="10" y="9"/>
                  </a:lnTo>
                  <a:lnTo>
                    <a:pt x="199" y="9"/>
                  </a:lnTo>
                  <a:close/>
                  <a:moveTo>
                    <a:pt x="199" y="75"/>
                  </a:moveTo>
                  <a:lnTo>
                    <a:pt x="199" y="132"/>
                  </a:lnTo>
                  <a:lnTo>
                    <a:pt x="10" y="132"/>
                  </a:lnTo>
                  <a:lnTo>
                    <a:pt x="10" y="75"/>
                  </a:lnTo>
                  <a:lnTo>
                    <a:pt x="199" y="75"/>
                  </a:lnTo>
                  <a:close/>
                  <a:moveTo>
                    <a:pt x="10" y="199"/>
                  </a:moveTo>
                  <a:lnTo>
                    <a:pt x="10" y="142"/>
                  </a:lnTo>
                  <a:lnTo>
                    <a:pt x="199" y="142"/>
                  </a:lnTo>
                  <a:lnTo>
                    <a:pt x="199" y="199"/>
                  </a:lnTo>
                  <a:lnTo>
                    <a:pt x="10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Rectangle 151"/>
            <p:cNvSpPr>
              <a:spLocks noChangeArrowheads="1"/>
            </p:cNvSpPr>
            <p:nvPr/>
          </p:nvSpPr>
          <p:spPr bwMode="auto">
            <a:xfrm>
              <a:off x="2828840" y="6325228"/>
              <a:ext cx="84903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Rectangle 152"/>
            <p:cNvSpPr>
              <a:spLocks noChangeArrowheads="1"/>
            </p:cNvSpPr>
            <p:nvPr/>
          </p:nvSpPr>
          <p:spPr bwMode="auto">
            <a:xfrm>
              <a:off x="2828840" y="6204198"/>
              <a:ext cx="84903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Rectangle 153"/>
            <p:cNvSpPr>
              <a:spLocks noChangeArrowheads="1"/>
            </p:cNvSpPr>
            <p:nvPr/>
          </p:nvSpPr>
          <p:spPr bwMode="auto">
            <a:xfrm>
              <a:off x="2828840" y="6084973"/>
              <a:ext cx="84903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9" name="组合 168"/>
          <p:cNvGrpSpPr/>
          <p:nvPr/>
        </p:nvGrpSpPr>
        <p:grpSpPr>
          <a:xfrm>
            <a:off x="10785944" y="4158771"/>
            <a:ext cx="410062" cy="274578"/>
            <a:chOff x="930275" y="6084973"/>
            <a:chExt cx="410062" cy="274578"/>
          </a:xfrm>
          <a:solidFill>
            <a:srgbClr val="635042"/>
          </a:solidFill>
        </p:grpSpPr>
        <p:sp>
          <p:nvSpPr>
            <p:cNvPr id="170" name="Freeform 154"/>
            <p:cNvSpPr>
              <a:spLocks noEditPoints="1"/>
            </p:cNvSpPr>
            <p:nvPr/>
          </p:nvSpPr>
          <p:spPr bwMode="auto">
            <a:xfrm>
              <a:off x="930275" y="6084973"/>
              <a:ext cx="410062" cy="274578"/>
            </a:xfrm>
            <a:custGeom>
              <a:avLst/>
              <a:gdLst>
                <a:gd name="T0" fmla="*/ 48 w 96"/>
                <a:gd name="T1" fmla="*/ 0 h 64"/>
                <a:gd name="T2" fmla="*/ 0 w 96"/>
                <a:gd name="T3" fmla="*/ 32 h 64"/>
                <a:gd name="T4" fmla="*/ 48 w 96"/>
                <a:gd name="T5" fmla="*/ 64 h 64"/>
                <a:gd name="T6" fmla="*/ 96 w 96"/>
                <a:gd name="T7" fmla="*/ 32 h 64"/>
                <a:gd name="T8" fmla="*/ 48 w 96"/>
                <a:gd name="T9" fmla="*/ 0 h 64"/>
                <a:gd name="T10" fmla="*/ 48 w 96"/>
                <a:gd name="T11" fmla="*/ 60 h 64"/>
                <a:gd name="T12" fmla="*/ 5 w 96"/>
                <a:gd name="T13" fmla="*/ 32 h 64"/>
                <a:gd name="T14" fmla="*/ 48 w 96"/>
                <a:gd name="T15" fmla="*/ 4 h 64"/>
                <a:gd name="T16" fmla="*/ 91 w 96"/>
                <a:gd name="T17" fmla="*/ 32 h 64"/>
                <a:gd name="T18" fmla="*/ 48 w 96"/>
                <a:gd name="T19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64">
                  <a:moveTo>
                    <a:pt x="48" y="0"/>
                  </a:moveTo>
                  <a:cubicBezTo>
                    <a:pt x="19" y="0"/>
                    <a:pt x="0" y="32"/>
                    <a:pt x="0" y="32"/>
                  </a:cubicBezTo>
                  <a:cubicBezTo>
                    <a:pt x="0" y="32"/>
                    <a:pt x="19" y="64"/>
                    <a:pt x="48" y="64"/>
                  </a:cubicBezTo>
                  <a:cubicBezTo>
                    <a:pt x="77" y="64"/>
                    <a:pt x="96" y="32"/>
                    <a:pt x="96" y="32"/>
                  </a:cubicBezTo>
                  <a:cubicBezTo>
                    <a:pt x="96" y="32"/>
                    <a:pt x="77" y="0"/>
                    <a:pt x="48" y="0"/>
                  </a:cubicBezTo>
                  <a:close/>
                  <a:moveTo>
                    <a:pt x="48" y="60"/>
                  </a:moveTo>
                  <a:cubicBezTo>
                    <a:pt x="26" y="60"/>
                    <a:pt x="10" y="39"/>
                    <a:pt x="5" y="32"/>
                  </a:cubicBezTo>
                  <a:cubicBezTo>
                    <a:pt x="10" y="25"/>
                    <a:pt x="26" y="4"/>
                    <a:pt x="48" y="4"/>
                  </a:cubicBezTo>
                  <a:cubicBezTo>
                    <a:pt x="70" y="4"/>
                    <a:pt x="86" y="25"/>
                    <a:pt x="91" y="32"/>
                  </a:cubicBezTo>
                  <a:cubicBezTo>
                    <a:pt x="86" y="39"/>
                    <a:pt x="70" y="60"/>
                    <a:pt x="48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55"/>
            <p:cNvSpPr>
              <a:spLocks noEditPoints="1"/>
            </p:cNvSpPr>
            <p:nvPr/>
          </p:nvSpPr>
          <p:spPr bwMode="auto">
            <a:xfrm>
              <a:off x="1049500" y="6137359"/>
              <a:ext cx="171612" cy="169805"/>
            </a:xfrm>
            <a:custGeom>
              <a:avLst/>
              <a:gdLst>
                <a:gd name="T0" fmla="*/ 20 w 40"/>
                <a:gd name="T1" fmla="*/ 0 h 40"/>
                <a:gd name="T2" fmla="*/ 0 w 40"/>
                <a:gd name="T3" fmla="*/ 20 h 40"/>
                <a:gd name="T4" fmla="*/ 20 w 40"/>
                <a:gd name="T5" fmla="*/ 40 h 40"/>
                <a:gd name="T6" fmla="*/ 40 w 40"/>
                <a:gd name="T7" fmla="*/ 20 h 40"/>
                <a:gd name="T8" fmla="*/ 20 w 40"/>
                <a:gd name="T9" fmla="*/ 0 h 40"/>
                <a:gd name="T10" fmla="*/ 20 w 40"/>
                <a:gd name="T11" fmla="*/ 36 h 40"/>
                <a:gd name="T12" fmla="*/ 4 w 40"/>
                <a:gd name="T13" fmla="*/ 20 h 40"/>
                <a:gd name="T14" fmla="*/ 20 w 40"/>
                <a:gd name="T15" fmla="*/ 4 h 40"/>
                <a:gd name="T16" fmla="*/ 36 w 40"/>
                <a:gd name="T17" fmla="*/ 20 h 40"/>
                <a:gd name="T18" fmla="*/ 20 w 40"/>
                <a:gd name="T19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lose/>
                  <a:moveTo>
                    <a:pt x="20" y="36"/>
                  </a:moveTo>
                  <a:cubicBezTo>
                    <a:pt x="11" y="36"/>
                    <a:pt x="4" y="29"/>
                    <a:pt x="4" y="20"/>
                  </a:cubicBezTo>
                  <a:cubicBezTo>
                    <a:pt x="4" y="11"/>
                    <a:pt x="11" y="4"/>
                    <a:pt x="20" y="4"/>
                  </a:cubicBezTo>
                  <a:cubicBezTo>
                    <a:pt x="29" y="4"/>
                    <a:pt x="36" y="11"/>
                    <a:pt x="36" y="20"/>
                  </a:cubicBezTo>
                  <a:cubicBezTo>
                    <a:pt x="36" y="29"/>
                    <a:pt x="29" y="36"/>
                    <a:pt x="2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2" name="Freeform 156"/>
          <p:cNvSpPr/>
          <p:nvPr/>
        </p:nvSpPr>
        <p:spPr bwMode="auto">
          <a:xfrm>
            <a:off x="7539943" y="1608987"/>
            <a:ext cx="388384" cy="419093"/>
          </a:xfrm>
          <a:custGeom>
            <a:avLst/>
            <a:gdLst>
              <a:gd name="T0" fmla="*/ 47 w 91"/>
              <a:gd name="T1" fmla="*/ 39 h 98"/>
              <a:gd name="T2" fmla="*/ 44 w 91"/>
              <a:gd name="T3" fmla="*/ 36 h 98"/>
              <a:gd name="T4" fmla="*/ 19 w 91"/>
              <a:gd name="T5" fmla="*/ 62 h 98"/>
              <a:gd name="T6" fmla="*/ 14 w 91"/>
              <a:gd name="T7" fmla="*/ 72 h 98"/>
              <a:gd name="T8" fmla="*/ 19 w 91"/>
              <a:gd name="T9" fmla="*/ 82 h 98"/>
              <a:gd name="T10" fmla="*/ 28 w 91"/>
              <a:gd name="T11" fmla="*/ 86 h 98"/>
              <a:gd name="T12" fmla="*/ 38 w 91"/>
              <a:gd name="T13" fmla="*/ 82 h 98"/>
              <a:gd name="T14" fmla="*/ 84 w 91"/>
              <a:gd name="T15" fmla="*/ 36 h 98"/>
              <a:gd name="T16" fmla="*/ 84 w 91"/>
              <a:gd name="T17" fmla="*/ 8 h 98"/>
              <a:gd name="T18" fmla="*/ 55 w 91"/>
              <a:gd name="T19" fmla="*/ 8 h 98"/>
              <a:gd name="T20" fmla="*/ 10 w 91"/>
              <a:gd name="T21" fmla="*/ 53 h 98"/>
              <a:gd name="T22" fmla="*/ 10 w 91"/>
              <a:gd name="T23" fmla="*/ 53 h 98"/>
              <a:gd name="T24" fmla="*/ 10 w 91"/>
              <a:gd name="T25" fmla="*/ 90 h 98"/>
              <a:gd name="T26" fmla="*/ 28 w 91"/>
              <a:gd name="T27" fmla="*/ 98 h 98"/>
              <a:gd name="T28" fmla="*/ 28 w 91"/>
              <a:gd name="T29" fmla="*/ 98 h 98"/>
              <a:gd name="T30" fmla="*/ 47 w 91"/>
              <a:gd name="T31" fmla="*/ 90 h 98"/>
              <a:gd name="T32" fmla="*/ 47 w 91"/>
              <a:gd name="T33" fmla="*/ 90 h 98"/>
              <a:gd name="T34" fmla="*/ 72 w 91"/>
              <a:gd name="T35" fmla="*/ 65 h 98"/>
              <a:gd name="T36" fmla="*/ 70 w 91"/>
              <a:gd name="T37" fmla="*/ 62 h 98"/>
              <a:gd name="T38" fmla="*/ 44 w 91"/>
              <a:gd name="T39" fmla="*/ 87 h 98"/>
              <a:gd name="T40" fmla="*/ 44 w 91"/>
              <a:gd name="T41" fmla="*/ 87 h 98"/>
              <a:gd name="T42" fmla="*/ 28 w 91"/>
              <a:gd name="T43" fmla="*/ 94 h 98"/>
              <a:gd name="T44" fmla="*/ 28 w 91"/>
              <a:gd name="T45" fmla="*/ 94 h 98"/>
              <a:gd name="T46" fmla="*/ 13 w 91"/>
              <a:gd name="T47" fmla="*/ 87 h 98"/>
              <a:gd name="T48" fmla="*/ 13 w 91"/>
              <a:gd name="T49" fmla="*/ 56 h 98"/>
              <a:gd name="T50" fmla="*/ 13 w 91"/>
              <a:gd name="T51" fmla="*/ 56 h 98"/>
              <a:gd name="T52" fmla="*/ 58 w 91"/>
              <a:gd name="T53" fmla="*/ 11 h 98"/>
              <a:gd name="T54" fmla="*/ 81 w 91"/>
              <a:gd name="T55" fmla="*/ 11 h 98"/>
              <a:gd name="T56" fmla="*/ 81 w 91"/>
              <a:gd name="T57" fmla="*/ 34 h 98"/>
              <a:gd name="T58" fmla="*/ 36 w 91"/>
              <a:gd name="T59" fmla="*/ 79 h 98"/>
              <a:gd name="T60" fmla="*/ 21 w 91"/>
              <a:gd name="T61" fmla="*/ 79 h 98"/>
              <a:gd name="T62" fmla="*/ 18 w 91"/>
              <a:gd name="T63" fmla="*/ 72 h 98"/>
              <a:gd name="T64" fmla="*/ 21 w 91"/>
              <a:gd name="T65" fmla="*/ 65 h 98"/>
              <a:gd name="T66" fmla="*/ 47 w 91"/>
              <a:gd name="T67" fmla="*/ 3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1" h="98">
                <a:moveTo>
                  <a:pt x="47" y="39"/>
                </a:moveTo>
                <a:cubicBezTo>
                  <a:pt x="44" y="36"/>
                  <a:pt x="44" y="36"/>
                  <a:pt x="44" y="36"/>
                </a:cubicBezTo>
                <a:cubicBezTo>
                  <a:pt x="19" y="62"/>
                  <a:pt x="19" y="62"/>
                  <a:pt x="19" y="62"/>
                </a:cubicBezTo>
                <a:cubicBezTo>
                  <a:pt x="16" y="64"/>
                  <a:pt x="14" y="68"/>
                  <a:pt x="14" y="72"/>
                </a:cubicBezTo>
                <a:cubicBezTo>
                  <a:pt x="14" y="75"/>
                  <a:pt x="16" y="79"/>
                  <a:pt x="19" y="82"/>
                </a:cubicBezTo>
                <a:cubicBezTo>
                  <a:pt x="21" y="84"/>
                  <a:pt x="25" y="86"/>
                  <a:pt x="28" y="86"/>
                </a:cubicBezTo>
                <a:cubicBezTo>
                  <a:pt x="32" y="86"/>
                  <a:pt x="36" y="84"/>
                  <a:pt x="38" y="82"/>
                </a:cubicBezTo>
                <a:cubicBezTo>
                  <a:pt x="84" y="36"/>
                  <a:pt x="84" y="36"/>
                  <a:pt x="84" y="36"/>
                </a:cubicBezTo>
                <a:cubicBezTo>
                  <a:pt x="91" y="29"/>
                  <a:pt x="91" y="16"/>
                  <a:pt x="84" y="8"/>
                </a:cubicBezTo>
                <a:cubicBezTo>
                  <a:pt x="76" y="0"/>
                  <a:pt x="63" y="0"/>
                  <a:pt x="55" y="8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3"/>
                  <a:pt x="10" y="53"/>
                  <a:pt x="10" y="53"/>
                </a:cubicBezTo>
                <a:cubicBezTo>
                  <a:pt x="0" y="63"/>
                  <a:pt x="0" y="80"/>
                  <a:pt x="10" y="90"/>
                </a:cubicBezTo>
                <a:cubicBezTo>
                  <a:pt x="15" y="95"/>
                  <a:pt x="22" y="98"/>
                  <a:pt x="28" y="98"/>
                </a:cubicBezTo>
                <a:cubicBezTo>
                  <a:pt x="28" y="98"/>
                  <a:pt x="28" y="98"/>
                  <a:pt x="28" y="98"/>
                </a:cubicBezTo>
                <a:cubicBezTo>
                  <a:pt x="35" y="98"/>
                  <a:pt x="42" y="95"/>
                  <a:pt x="47" y="90"/>
                </a:cubicBezTo>
                <a:cubicBezTo>
                  <a:pt x="47" y="90"/>
                  <a:pt x="47" y="90"/>
                  <a:pt x="47" y="90"/>
                </a:cubicBezTo>
                <a:cubicBezTo>
                  <a:pt x="72" y="65"/>
                  <a:pt x="72" y="65"/>
                  <a:pt x="72" y="65"/>
                </a:cubicBezTo>
                <a:cubicBezTo>
                  <a:pt x="70" y="62"/>
                  <a:pt x="70" y="62"/>
                  <a:pt x="70" y="62"/>
                </a:cubicBezTo>
                <a:cubicBezTo>
                  <a:pt x="44" y="87"/>
                  <a:pt x="44" y="87"/>
                  <a:pt x="44" y="87"/>
                </a:cubicBezTo>
                <a:cubicBezTo>
                  <a:pt x="44" y="87"/>
                  <a:pt x="44" y="87"/>
                  <a:pt x="44" y="87"/>
                </a:cubicBezTo>
                <a:cubicBezTo>
                  <a:pt x="40" y="91"/>
                  <a:pt x="34" y="94"/>
                  <a:pt x="28" y="94"/>
                </a:cubicBezTo>
                <a:cubicBezTo>
                  <a:pt x="28" y="94"/>
                  <a:pt x="28" y="94"/>
                  <a:pt x="28" y="94"/>
                </a:cubicBezTo>
                <a:cubicBezTo>
                  <a:pt x="23" y="94"/>
                  <a:pt x="17" y="91"/>
                  <a:pt x="13" y="87"/>
                </a:cubicBezTo>
                <a:cubicBezTo>
                  <a:pt x="4" y="79"/>
                  <a:pt x="4" y="65"/>
                  <a:pt x="13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58" y="11"/>
                  <a:pt x="58" y="11"/>
                  <a:pt x="58" y="11"/>
                </a:cubicBezTo>
                <a:cubicBezTo>
                  <a:pt x="64" y="5"/>
                  <a:pt x="75" y="5"/>
                  <a:pt x="81" y="11"/>
                </a:cubicBezTo>
                <a:cubicBezTo>
                  <a:pt x="87" y="17"/>
                  <a:pt x="87" y="27"/>
                  <a:pt x="81" y="34"/>
                </a:cubicBezTo>
                <a:cubicBezTo>
                  <a:pt x="36" y="79"/>
                  <a:pt x="36" y="79"/>
                  <a:pt x="36" y="79"/>
                </a:cubicBezTo>
                <a:cubicBezTo>
                  <a:pt x="32" y="83"/>
                  <a:pt x="25" y="83"/>
                  <a:pt x="21" y="79"/>
                </a:cubicBezTo>
                <a:cubicBezTo>
                  <a:pt x="20" y="77"/>
                  <a:pt x="18" y="74"/>
                  <a:pt x="18" y="72"/>
                </a:cubicBezTo>
                <a:cubicBezTo>
                  <a:pt x="18" y="69"/>
                  <a:pt x="20" y="67"/>
                  <a:pt x="21" y="65"/>
                </a:cubicBezTo>
                <a:lnTo>
                  <a:pt x="47" y="39"/>
                </a:lnTo>
                <a:close/>
              </a:path>
            </a:pathLst>
          </a:custGeom>
          <a:solidFill>
            <a:srgbClr val="63504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73" name="组合 172"/>
          <p:cNvGrpSpPr/>
          <p:nvPr/>
        </p:nvGrpSpPr>
        <p:grpSpPr>
          <a:xfrm>
            <a:off x="8379785" y="1632470"/>
            <a:ext cx="411868" cy="372126"/>
            <a:chOff x="8313182" y="1115464"/>
            <a:chExt cx="411868" cy="372126"/>
          </a:xfrm>
          <a:solidFill>
            <a:srgbClr val="635042"/>
          </a:solidFill>
        </p:grpSpPr>
        <p:sp>
          <p:nvSpPr>
            <p:cNvPr id="174" name="Freeform 157"/>
            <p:cNvSpPr/>
            <p:nvPr/>
          </p:nvSpPr>
          <p:spPr bwMode="auto">
            <a:xfrm>
              <a:off x="8381826" y="1343075"/>
              <a:ext cx="86709" cy="84903"/>
            </a:xfrm>
            <a:custGeom>
              <a:avLst/>
              <a:gdLst>
                <a:gd name="T0" fmla="*/ 33 w 48"/>
                <a:gd name="T1" fmla="*/ 0 h 47"/>
                <a:gd name="T2" fmla="*/ 15 w 48"/>
                <a:gd name="T3" fmla="*/ 0 h 47"/>
                <a:gd name="T4" fmla="*/ 15 w 48"/>
                <a:gd name="T5" fmla="*/ 14 h 47"/>
                <a:gd name="T6" fmla="*/ 0 w 48"/>
                <a:gd name="T7" fmla="*/ 14 h 47"/>
                <a:gd name="T8" fmla="*/ 0 w 48"/>
                <a:gd name="T9" fmla="*/ 33 h 47"/>
                <a:gd name="T10" fmla="*/ 15 w 48"/>
                <a:gd name="T11" fmla="*/ 33 h 47"/>
                <a:gd name="T12" fmla="*/ 15 w 48"/>
                <a:gd name="T13" fmla="*/ 47 h 47"/>
                <a:gd name="T14" fmla="*/ 33 w 48"/>
                <a:gd name="T15" fmla="*/ 47 h 47"/>
                <a:gd name="T16" fmla="*/ 33 w 48"/>
                <a:gd name="T17" fmla="*/ 33 h 47"/>
                <a:gd name="T18" fmla="*/ 48 w 48"/>
                <a:gd name="T19" fmla="*/ 33 h 47"/>
                <a:gd name="T20" fmla="*/ 48 w 48"/>
                <a:gd name="T21" fmla="*/ 14 h 47"/>
                <a:gd name="T22" fmla="*/ 33 w 48"/>
                <a:gd name="T23" fmla="*/ 14 h 47"/>
                <a:gd name="T24" fmla="*/ 33 w 48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47">
                  <a:moveTo>
                    <a:pt x="33" y="0"/>
                  </a:moveTo>
                  <a:lnTo>
                    <a:pt x="15" y="0"/>
                  </a:lnTo>
                  <a:lnTo>
                    <a:pt x="15" y="14"/>
                  </a:lnTo>
                  <a:lnTo>
                    <a:pt x="0" y="14"/>
                  </a:lnTo>
                  <a:lnTo>
                    <a:pt x="0" y="33"/>
                  </a:lnTo>
                  <a:lnTo>
                    <a:pt x="15" y="33"/>
                  </a:lnTo>
                  <a:lnTo>
                    <a:pt x="15" y="47"/>
                  </a:lnTo>
                  <a:lnTo>
                    <a:pt x="33" y="47"/>
                  </a:lnTo>
                  <a:lnTo>
                    <a:pt x="33" y="33"/>
                  </a:lnTo>
                  <a:lnTo>
                    <a:pt x="48" y="33"/>
                  </a:lnTo>
                  <a:lnTo>
                    <a:pt x="48" y="14"/>
                  </a:lnTo>
                  <a:lnTo>
                    <a:pt x="33" y="14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58"/>
            <p:cNvSpPr>
              <a:spLocks noEditPoints="1"/>
            </p:cNvSpPr>
            <p:nvPr/>
          </p:nvSpPr>
          <p:spPr bwMode="auto">
            <a:xfrm>
              <a:off x="8313182" y="1115464"/>
              <a:ext cx="411868" cy="372126"/>
            </a:xfrm>
            <a:custGeom>
              <a:avLst/>
              <a:gdLst>
                <a:gd name="T0" fmla="*/ 72 w 96"/>
                <a:gd name="T1" fmla="*/ 39 h 87"/>
                <a:gd name="T2" fmla="*/ 50 w 96"/>
                <a:gd name="T3" fmla="*/ 39 h 87"/>
                <a:gd name="T4" fmla="*/ 50 w 96"/>
                <a:gd name="T5" fmla="*/ 29 h 87"/>
                <a:gd name="T6" fmla="*/ 66 w 96"/>
                <a:gd name="T7" fmla="*/ 29 h 87"/>
                <a:gd name="T8" fmla="*/ 66 w 96"/>
                <a:gd name="T9" fmla="*/ 13 h 87"/>
                <a:gd name="T10" fmla="*/ 39 w 96"/>
                <a:gd name="T11" fmla="*/ 13 h 87"/>
                <a:gd name="T12" fmla="*/ 49 w 96"/>
                <a:gd name="T13" fmla="*/ 2 h 87"/>
                <a:gd name="T14" fmla="*/ 47 w 96"/>
                <a:gd name="T15" fmla="*/ 0 h 87"/>
                <a:gd name="T16" fmla="*/ 29 w 96"/>
                <a:gd name="T17" fmla="*/ 17 h 87"/>
                <a:gd name="T18" fmla="*/ 62 w 96"/>
                <a:gd name="T19" fmla="*/ 17 h 87"/>
                <a:gd name="T20" fmla="*/ 62 w 96"/>
                <a:gd name="T21" fmla="*/ 25 h 87"/>
                <a:gd name="T22" fmla="*/ 46 w 96"/>
                <a:gd name="T23" fmla="*/ 25 h 87"/>
                <a:gd name="T24" fmla="*/ 46 w 96"/>
                <a:gd name="T25" fmla="*/ 39 h 87"/>
                <a:gd name="T26" fmla="*/ 24 w 96"/>
                <a:gd name="T27" fmla="*/ 39 h 87"/>
                <a:gd name="T28" fmla="*/ 0 w 96"/>
                <a:gd name="T29" fmla="*/ 63 h 87"/>
                <a:gd name="T30" fmla="*/ 24 w 96"/>
                <a:gd name="T31" fmla="*/ 87 h 87"/>
                <a:gd name="T32" fmla="*/ 40 w 96"/>
                <a:gd name="T33" fmla="*/ 81 h 87"/>
                <a:gd name="T34" fmla="*/ 56 w 96"/>
                <a:gd name="T35" fmla="*/ 81 h 87"/>
                <a:gd name="T36" fmla="*/ 72 w 96"/>
                <a:gd name="T37" fmla="*/ 87 h 87"/>
                <a:gd name="T38" fmla="*/ 96 w 96"/>
                <a:gd name="T39" fmla="*/ 63 h 87"/>
                <a:gd name="T40" fmla="*/ 72 w 96"/>
                <a:gd name="T41" fmla="*/ 39 h 87"/>
                <a:gd name="T42" fmla="*/ 72 w 96"/>
                <a:gd name="T43" fmla="*/ 83 h 87"/>
                <a:gd name="T44" fmla="*/ 58 w 96"/>
                <a:gd name="T45" fmla="*/ 78 h 87"/>
                <a:gd name="T46" fmla="*/ 58 w 96"/>
                <a:gd name="T47" fmla="*/ 77 h 87"/>
                <a:gd name="T48" fmla="*/ 38 w 96"/>
                <a:gd name="T49" fmla="*/ 77 h 87"/>
                <a:gd name="T50" fmla="*/ 38 w 96"/>
                <a:gd name="T51" fmla="*/ 78 h 87"/>
                <a:gd name="T52" fmla="*/ 24 w 96"/>
                <a:gd name="T53" fmla="*/ 83 h 87"/>
                <a:gd name="T54" fmla="*/ 4 w 96"/>
                <a:gd name="T55" fmla="*/ 63 h 87"/>
                <a:gd name="T56" fmla="*/ 24 w 96"/>
                <a:gd name="T57" fmla="*/ 43 h 87"/>
                <a:gd name="T58" fmla="*/ 46 w 96"/>
                <a:gd name="T59" fmla="*/ 43 h 87"/>
                <a:gd name="T60" fmla="*/ 50 w 96"/>
                <a:gd name="T61" fmla="*/ 43 h 87"/>
                <a:gd name="T62" fmla="*/ 72 w 96"/>
                <a:gd name="T63" fmla="*/ 43 h 87"/>
                <a:gd name="T64" fmla="*/ 92 w 96"/>
                <a:gd name="T65" fmla="*/ 63 h 87"/>
                <a:gd name="T66" fmla="*/ 72 w 96"/>
                <a:gd name="T67" fmla="*/ 8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6" h="87">
                  <a:moveTo>
                    <a:pt x="72" y="39"/>
                  </a:moveTo>
                  <a:cubicBezTo>
                    <a:pt x="50" y="39"/>
                    <a:pt x="50" y="39"/>
                    <a:pt x="50" y="3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1" y="39"/>
                    <a:pt x="0" y="50"/>
                    <a:pt x="0" y="63"/>
                  </a:cubicBezTo>
                  <a:cubicBezTo>
                    <a:pt x="0" y="76"/>
                    <a:pt x="11" y="87"/>
                    <a:pt x="24" y="87"/>
                  </a:cubicBezTo>
                  <a:cubicBezTo>
                    <a:pt x="30" y="87"/>
                    <a:pt x="35" y="85"/>
                    <a:pt x="40" y="81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61" y="85"/>
                    <a:pt x="66" y="87"/>
                    <a:pt x="72" y="87"/>
                  </a:cubicBezTo>
                  <a:cubicBezTo>
                    <a:pt x="85" y="87"/>
                    <a:pt x="96" y="76"/>
                    <a:pt x="96" y="63"/>
                  </a:cubicBezTo>
                  <a:cubicBezTo>
                    <a:pt x="96" y="50"/>
                    <a:pt x="85" y="39"/>
                    <a:pt x="72" y="39"/>
                  </a:cubicBezTo>
                  <a:close/>
                  <a:moveTo>
                    <a:pt x="72" y="83"/>
                  </a:moveTo>
                  <a:cubicBezTo>
                    <a:pt x="67" y="83"/>
                    <a:pt x="62" y="81"/>
                    <a:pt x="58" y="7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38" y="77"/>
                    <a:pt x="38" y="77"/>
                    <a:pt x="38" y="77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4" y="81"/>
                    <a:pt x="29" y="83"/>
                    <a:pt x="24" y="83"/>
                  </a:cubicBezTo>
                  <a:cubicBezTo>
                    <a:pt x="13" y="83"/>
                    <a:pt x="4" y="74"/>
                    <a:pt x="4" y="63"/>
                  </a:cubicBezTo>
                  <a:cubicBezTo>
                    <a:pt x="4" y="52"/>
                    <a:pt x="13" y="43"/>
                    <a:pt x="24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83" y="43"/>
                    <a:pt x="92" y="52"/>
                    <a:pt x="92" y="63"/>
                  </a:cubicBezTo>
                  <a:cubicBezTo>
                    <a:pt x="92" y="74"/>
                    <a:pt x="83" y="83"/>
                    <a:pt x="72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Oval 159"/>
            <p:cNvSpPr>
              <a:spLocks noChangeArrowheads="1"/>
            </p:cNvSpPr>
            <p:nvPr/>
          </p:nvSpPr>
          <p:spPr bwMode="auto">
            <a:xfrm>
              <a:off x="8604018" y="1334043"/>
              <a:ext cx="34323" cy="3432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Oval 160"/>
            <p:cNvSpPr>
              <a:spLocks noChangeArrowheads="1"/>
            </p:cNvSpPr>
            <p:nvPr/>
          </p:nvSpPr>
          <p:spPr bwMode="auto">
            <a:xfrm>
              <a:off x="8604018" y="1402688"/>
              <a:ext cx="34323" cy="3432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Oval 161"/>
            <p:cNvSpPr>
              <a:spLocks noChangeArrowheads="1"/>
            </p:cNvSpPr>
            <p:nvPr/>
          </p:nvSpPr>
          <p:spPr bwMode="auto">
            <a:xfrm>
              <a:off x="8638340" y="1368365"/>
              <a:ext cx="34323" cy="3432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Oval 162"/>
            <p:cNvSpPr>
              <a:spLocks noChangeArrowheads="1"/>
            </p:cNvSpPr>
            <p:nvPr/>
          </p:nvSpPr>
          <p:spPr bwMode="auto">
            <a:xfrm>
              <a:off x="8571503" y="1368365"/>
              <a:ext cx="32516" cy="3432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0" name="组合 179"/>
          <p:cNvGrpSpPr/>
          <p:nvPr/>
        </p:nvGrpSpPr>
        <p:grpSpPr>
          <a:xfrm>
            <a:off x="9243111" y="1613502"/>
            <a:ext cx="308901" cy="410062"/>
            <a:chOff x="9185691" y="1129916"/>
            <a:chExt cx="308901" cy="410062"/>
          </a:xfrm>
          <a:solidFill>
            <a:srgbClr val="635042"/>
          </a:solidFill>
        </p:grpSpPr>
        <p:sp>
          <p:nvSpPr>
            <p:cNvPr id="181" name="Freeform 163"/>
            <p:cNvSpPr>
              <a:spLocks noEditPoints="1"/>
            </p:cNvSpPr>
            <p:nvPr/>
          </p:nvSpPr>
          <p:spPr bwMode="auto">
            <a:xfrm>
              <a:off x="9185691" y="1129916"/>
              <a:ext cx="308901" cy="410062"/>
            </a:xfrm>
            <a:custGeom>
              <a:avLst/>
              <a:gdLst>
                <a:gd name="T0" fmla="*/ 10 w 72"/>
                <a:gd name="T1" fmla="*/ 0 h 96"/>
                <a:gd name="T2" fmla="*/ 3 w 72"/>
                <a:gd name="T3" fmla="*/ 3 h 96"/>
                <a:gd name="T4" fmla="*/ 0 w 72"/>
                <a:gd name="T5" fmla="*/ 10 h 96"/>
                <a:gd name="T6" fmla="*/ 0 w 72"/>
                <a:gd name="T7" fmla="*/ 86 h 96"/>
                <a:gd name="T8" fmla="*/ 3 w 72"/>
                <a:gd name="T9" fmla="*/ 93 h 96"/>
                <a:gd name="T10" fmla="*/ 10 w 72"/>
                <a:gd name="T11" fmla="*/ 96 h 96"/>
                <a:gd name="T12" fmla="*/ 72 w 72"/>
                <a:gd name="T13" fmla="*/ 96 h 96"/>
                <a:gd name="T14" fmla="*/ 72 w 72"/>
                <a:gd name="T15" fmla="*/ 16 h 96"/>
                <a:gd name="T16" fmla="*/ 10 w 72"/>
                <a:gd name="T17" fmla="*/ 16 h 96"/>
                <a:gd name="T18" fmla="*/ 6 w 72"/>
                <a:gd name="T19" fmla="*/ 14 h 96"/>
                <a:gd name="T20" fmla="*/ 4 w 72"/>
                <a:gd name="T21" fmla="*/ 10 h 96"/>
                <a:gd name="T22" fmla="*/ 6 w 72"/>
                <a:gd name="T23" fmla="*/ 6 h 96"/>
                <a:gd name="T24" fmla="*/ 10 w 72"/>
                <a:gd name="T25" fmla="*/ 4 h 96"/>
                <a:gd name="T26" fmla="*/ 72 w 72"/>
                <a:gd name="T27" fmla="*/ 4 h 96"/>
                <a:gd name="T28" fmla="*/ 72 w 72"/>
                <a:gd name="T29" fmla="*/ 0 h 96"/>
                <a:gd name="T30" fmla="*/ 10 w 72"/>
                <a:gd name="T31" fmla="*/ 0 h 96"/>
                <a:gd name="T32" fmla="*/ 10 w 72"/>
                <a:gd name="T33" fmla="*/ 20 h 96"/>
                <a:gd name="T34" fmla="*/ 68 w 72"/>
                <a:gd name="T35" fmla="*/ 20 h 96"/>
                <a:gd name="T36" fmla="*/ 68 w 72"/>
                <a:gd name="T37" fmla="*/ 92 h 96"/>
                <a:gd name="T38" fmla="*/ 10 w 72"/>
                <a:gd name="T39" fmla="*/ 92 h 96"/>
                <a:gd name="T40" fmla="*/ 6 w 72"/>
                <a:gd name="T41" fmla="*/ 90 h 96"/>
                <a:gd name="T42" fmla="*/ 4 w 72"/>
                <a:gd name="T43" fmla="*/ 86 h 96"/>
                <a:gd name="T44" fmla="*/ 4 w 72"/>
                <a:gd name="T45" fmla="*/ 18 h 96"/>
                <a:gd name="T46" fmla="*/ 10 w 72"/>
                <a:gd name="T47" fmla="*/ 2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" h="96">
                  <a:moveTo>
                    <a:pt x="10" y="0"/>
                  </a:moveTo>
                  <a:cubicBezTo>
                    <a:pt x="7" y="0"/>
                    <a:pt x="5" y="1"/>
                    <a:pt x="3" y="3"/>
                  </a:cubicBezTo>
                  <a:cubicBezTo>
                    <a:pt x="1" y="5"/>
                    <a:pt x="0" y="7"/>
                    <a:pt x="0" y="1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9"/>
                    <a:pt x="1" y="91"/>
                    <a:pt x="3" y="93"/>
                  </a:cubicBezTo>
                  <a:cubicBezTo>
                    <a:pt x="5" y="95"/>
                    <a:pt x="7" y="96"/>
                    <a:pt x="10" y="96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8" y="16"/>
                    <a:pt x="7" y="15"/>
                    <a:pt x="6" y="14"/>
                  </a:cubicBezTo>
                  <a:cubicBezTo>
                    <a:pt x="5" y="13"/>
                    <a:pt x="4" y="12"/>
                    <a:pt x="4" y="10"/>
                  </a:cubicBezTo>
                  <a:cubicBezTo>
                    <a:pt x="4" y="8"/>
                    <a:pt x="5" y="7"/>
                    <a:pt x="6" y="6"/>
                  </a:cubicBezTo>
                  <a:cubicBezTo>
                    <a:pt x="7" y="5"/>
                    <a:pt x="8" y="4"/>
                    <a:pt x="10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10" y="0"/>
                  </a:lnTo>
                  <a:close/>
                  <a:moveTo>
                    <a:pt x="10" y="20"/>
                  </a:moveTo>
                  <a:cubicBezTo>
                    <a:pt x="68" y="20"/>
                    <a:pt x="68" y="20"/>
                    <a:pt x="68" y="20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10" y="92"/>
                    <a:pt x="10" y="92"/>
                    <a:pt x="10" y="92"/>
                  </a:cubicBezTo>
                  <a:cubicBezTo>
                    <a:pt x="8" y="92"/>
                    <a:pt x="7" y="91"/>
                    <a:pt x="6" y="90"/>
                  </a:cubicBezTo>
                  <a:cubicBezTo>
                    <a:pt x="5" y="89"/>
                    <a:pt x="4" y="88"/>
                    <a:pt x="4" y="8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6" y="19"/>
                    <a:pt x="8" y="20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Rectangle 164"/>
            <p:cNvSpPr>
              <a:spLocks noChangeArrowheads="1"/>
            </p:cNvSpPr>
            <p:nvPr/>
          </p:nvSpPr>
          <p:spPr bwMode="auto">
            <a:xfrm>
              <a:off x="9220013" y="1162431"/>
              <a:ext cx="274578" cy="18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Rectangle 165"/>
            <p:cNvSpPr>
              <a:spLocks noChangeArrowheads="1"/>
            </p:cNvSpPr>
            <p:nvPr/>
          </p:nvSpPr>
          <p:spPr bwMode="auto">
            <a:xfrm>
              <a:off x="9254336" y="1384624"/>
              <a:ext cx="171612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Rectangle 166"/>
            <p:cNvSpPr>
              <a:spLocks noChangeArrowheads="1"/>
            </p:cNvSpPr>
            <p:nvPr/>
          </p:nvSpPr>
          <p:spPr bwMode="auto">
            <a:xfrm>
              <a:off x="9254336" y="1299721"/>
              <a:ext cx="68645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5" name="组合 184"/>
          <p:cNvGrpSpPr/>
          <p:nvPr/>
        </p:nvGrpSpPr>
        <p:grpSpPr>
          <a:xfrm>
            <a:off x="5202414" y="2433624"/>
            <a:ext cx="307094" cy="410062"/>
            <a:chOff x="5086886" y="1913910"/>
            <a:chExt cx="307094" cy="410062"/>
          </a:xfrm>
          <a:solidFill>
            <a:srgbClr val="635042"/>
          </a:solidFill>
        </p:grpSpPr>
        <p:sp>
          <p:nvSpPr>
            <p:cNvPr id="186" name="Freeform 167"/>
            <p:cNvSpPr>
              <a:spLocks noEditPoints="1"/>
            </p:cNvSpPr>
            <p:nvPr/>
          </p:nvSpPr>
          <p:spPr bwMode="auto">
            <a:xfrm>
              <a:off x="5086886" y="1913910"/>
              <a:ext cx="307094" cy="410062"/>
            </a:xfrm>
            <a:custGeom>
              <a:avLst/>
              <a:gdLst>
                <a:gd name="T0" fmla="*/ 113 w 170"/>
                <a:gd name="T1" fmla="*/ 0 h 227"/>
                <a:gd name="T2" fmla="*/ 0 w 170"/>
                <a:gd name="T3" fmla="*/ 0 h 227"/>
                <a:gd name="T4" fmla="*/ 0 w 170"/>
                <a:gd name="T5" fmla="*/ 227 h 227"/>
                <a:gd name="T6" fmla="*/ 170 w 170"/>
                <a:gd name="T7" fmla="*/ 227 h 227"/>
                <a:gd name="T8" fmla="*/ 170 w 170"/>
                <a:gd name="T9" fmla="*/ 57 h 227"/>
                <a:gd name="T10" fmla="*/ 113 w 170"/>
                <a:gd name="T11" fmla="*/ 0 h 227"/>
                <a:gd name="T12" fmla="*/ 161 w 170"/>
                <a:gd name="T13" fmla="*/ 218 h 227"/>
                <a:gd name="T14" fmla="*/ 9 w 170"/>
                <a:gd name="T15" fmla="*/ 218 h 227"/>
                <a:gd name="T16" fmla="*/ 9 w 170"/>
                <a:gd name="T17" fmla="*/ 10 h 227"/>
                <a:gd name="T18" fmla="*/ 109 w 170"/>
                <a:gd name="T19" fmla="*/ 10 h 227"/>
                <a:gd name="T20" fmla="*/ 161 w 170"/>
                <a:gd name="T21" fmla="*/ 62 h 227"/>
                <a:gd name="T22" fmla="*/ 161 w 170"/>
                <a:gd name="T23" fmla="*/ 2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" h="227">
                  <a:moveTo>
                    <a:pt x="113" y="0"/>
                  </a:moveTo>
                  <a:lnTo>
                    <a:pt x="0" y="0"/>
                  </a:lnTo>
                  <a:lnTo>
                    <a:pt x="0" y="227"/>
                  </a:lnTo>
                  <a:lnTo>
                    <a:pt x="170" y="227"/>
                  </a:lnTo>
                  <a:lnTo>
                    <a:pt x="170" y="57"/>
                  </a:lnTo>
                  <a:lnTo>
                    <a:pt x="113" y="0"/>
                  </a:lnTo>
                  <a:close/>
                  <a:moveTo>
                    <a:pt x="161" y="218"/>
                  </a:moveTo>
                  <a:lnTo>
                    <a:pt x="9" y="218"/>
                  </a:lnTo>
                  <a:lnTo>
                    <a:pt x="9" y="10"/>
                  </a:lnTo>
                  <a:lnTo>
                    <a:pt x="109" y="10"/>
                  </a:lnTo>
                  <a:lnTo>
                    <a:pt x="161" y="62"/>
                  </a:lnTo>
                  <a:lnTo>
                    <a:pt x="161" y="2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Rectangle 168"/>
            <p:cNvSpPr>
              <a:spLocks noChangeArrowheads="1"/>
            </p:cNvSpPr>
            <p:nvPr/>
          </p:nvSpPr>
          <p:spPr bwMode="auto">
            <a:xfrm>
              <a:off x="5155531" y="2222811"/>
              <a:ext cx="169805" cy="3251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Rectangle 169"/>
            <p:cNvSpPr>
              <a:spLocks noChangeArrowheads="1"/>
            </p:cNvSpPr>
            <p:nvPr/>
          </p:nvSpPr>
          <p:spPr bwMode="auto">
            <a:xfrm>
              <a:off x="5155531" y="2136102"/>
              <a:ext cx="169805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Rectangle 170"/>
            <p:cNvSpPr>
              <a:spLocks noChangeArrowheads="1"/>
            </p:cNvSpPr>
            <p:nvPr/>
          </p:nvSpPr>
          <p:spPr bwMode="auto">
            <a:xfrm>
              <a:off x="5155531" y="2051199"/>
              <a:ext cx="68645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0" name="组合 189"/>
          <p:cNvGrpSpPr/>
          <p:nvPr/>
        </p:nvGrpSpPr>
        <p:grpSpPr>
          <a:xfrm>
            <a:off x="10830671" y="1651438"/>
            <a:ext cx="377546" cy="334191"/>
            <a:chOff x="10793420" y="1196754"/>
            <a:chExt cx="377546" cy="334191"/>
          </a:xfrm>
          <a:solidFill>
            <a:srgbClr val="635042"/>
          </a:solidFill>
        </p:grpSpPr>
        <p:sp>
          <p:nvSpPr>
            <p:cNvPr id="191" name="Rectangle 171"/>
            <p:cNvSpPr>
              <a:spLocks noChangeArrowheads="1"/>
            </p:cNvSpPr>
            <p:nvPr/>
          </p:nvSpPr>
          <p:spPr bwMode="auto">
            <a:xfrm>
              <a:off x="10896386" y="1359334"/>
              <a:ext cx="171612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Rectangle 172"/>
            <p:cNvSpPr>
              <a:spLocks noChangeArrowheads="1"/>
            </p:cNvSpPr>
            <p:nvPr/>
          </p:nvSpPr>
          <p:spPr bwMode="auto">
            <a:xfrm>
              <a:off x="10999353" y="1274431"/>
              <a:ext cx="68645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73"/>
            <p:cNvSpPr>
              <a:spLocks noEditPoints="1"/>
            </p:cNvSpPr>
            <p:nvPr/>
          </p:nvSpPr>
          <p:spPr bwMode="auto">
            <a:xfrm>
              <a:off x="10793420" y="1196754"/>
              <a:ext cx="377546" cy="334191"/>
            </a:xfrm>
            <a:custGeom>
              <a:avLst/>
              <a:gdLst>
                <a:gd name="T0" fmla="*/ 83 w 88"/>
                <a:gd name="T1" fmla="*/ 5 h 78"/>
                <a:gd name="T2" fmla="*/ 70 w 88"/>
                <a:gd name="T3" fmla="*/ 0 h 78"/>
                <a:gd name="T4" fmla="*/ 18 w 88"/>
                <a:gd name="T5" fmla="*/ 0 h 78"/>
                <a:gd name="T6" fmla="*/ 5 w 88"/>
                <a:gd name="T7" fmla="*/ 5 h 78"/>
                <a:gd name="T8" fmla="*/ 0 w 88"/>
                <a:gd name="T9" fmla="*/ 18 h 78"/>
                <a:gd name="T10" fmla="*/ 0 w 88"/>
                <a:gd name="T11" fmla="*/ 46 h 78"/>
                <a:gd name="T12" fmla="*/ 5 w 88"/>
                <a:gd name="T13" fmla="*/ 59 h 78"/>
                <a:gd name="T14" fmla="*/ 18 w 88"/>
                <a:gd name="T15" fmla="*/ 64 h 78"/>
                <a:gd name="T16" fmla="*/ 69 w 88"/>
                <a:gd name="T17" fmla="*/ 64 h 78"/>
                <a:gd name="T18" fmla="*/ 88 w 88"/>
                <a:gd name="T19" fmla="*/ 78 h 78"/>
                <a:gd name="T20" fmla="*/ 88 w 88"/>
                <a:gd name="T21" fmla="*/ 18 h 78"/>
                <a:gd name="T22" fmla="*/ 83 w 88"/>
                <a:gd name="T23" fmla="*/ 5 h 78"/>
                <a:gd name="T24" fmla="*/ 84 w 88"/>
                <a:gd name="T25" fmla="*/ 70 h 78"/>
                <a:gd name="T26" fmla="*/ 71 w 88"/>
                <a:gd name="T27" fmla="*/ 60 h 78"/>
                <a:gd name="T28" fmla="*/ 18 w 88"/>
                <a:gd name="T29" fmla="*/ 60 h 78"/>
                <a:gd name="T30" fmla="*/ 8 w 88"/>
                <a:gd name="T31" fmla="*/ 56 h 78"/>
                <a:gd name="T32" fmla="*/ 4 w 88"/>
                <a:gd name="T33" fmla="*/ 46 h 78"/>
                <a:gd name="T34" fmla="*/ 4 w 88"/>
                <a:gd name="T35" fmla="*/ 18 h 78"/>
                <a:gd name="T36" fmla="*/ 8 w 88"/>
                <a:gd name="T37" fmla="*/ 8 h 78"/>
                <a:gd name="T38" fmla="*/ 18 w 88"/>
                <a:gd name="T39" fmla="*/ 4 h 78"/>
                <a:gd name="T40" fmla="*/ 70 w 88"/>
                <a:gd name="T41" fmla="*/ 4 h 78"/>
                <a:gd name="T42" fmla="*/ 80 w 88"/>
                <a:gd name="T43" fmla="*/ 8 h 78"/>
                <a:gd name="T44" fmla="*/ 84 w 88"/>
                <a:gd name="T45" fmla="*/ 18 h 78"/>
                <a:gd name="T46" fmla="*/ 84 w 88"/>
                <a:gd name="T47" fmla="*/ 7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" h="78">
                  <a:moveTo>
                    <a:pt x="83" y="5"/>
                  </a:moveTo>
                  <a:cubicBezTo>
                    <a:pt x="79" y="2"/>
                    <a:pt x="75" y="0"/>
                    <a:pt x="7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9" y="2"/>
                    <a:pt x="5" y="5"/>
                  </a:cubicBezTo>
                  <a:cubicBezTo>
                    <a:pt x="2" y="9"/>
                    <a:pt x="0" y="13"/>
                    <a:pt x="0" y="18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1"/>
                    <a:pt x="2" y="55"/>
                    <a:pt x="5" y="59"/>
                  </a:cubicBezTo>
                  <a:cubicBezTo>
                    <a:pt x="9" y="62"/>
                    <a:pt x="13" y="64"/>
                    <a:pt x="18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3"/>
                    <a:pt x="86" y="9"/>
                    <a:pt x="83" y="5"/>
                  </a:cubicBezTo>
                  <a:close/>
                  <a:moveTo>
                    <a:pt x="84" y="70"/>
                  </a:moveTo>
                  <a:cubicBezTo>
                    <a:pt x="71" y="60"/>
                    <a:pt x="71" y="60"/>
                    <a:pt x="71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4" y="60"/>
                    <a:pt x="11" y="59"/>
                    <a:pt x="8" y="56"/>
                  </a:cubicBezTo>
                  <a:cubicBezTo>
                    <a:pt x="5" y="53"/>
                    <a:pt x="4" y="50"/>
                    <a:pt x="4" y="4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4"/>
                    <a:pt x="5" y="11"/>
                    <a:pt x="8" y="8"/>
                  </a:cubicBezTo>
                  <a:cubicBezTo>
                    <a:pt x="11" y="5"/>
                    <a:pt x="14" y="4"/>
                    <a:pt x="18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4" y="4"/>
                    <a:pt x="77" y="5"/>
                    <a:pt x="80" y="8"/>
                  </a:cubicBezTo>
                  <a:cubicBezTo>
                    <a:pt x="83" y="11"/>
                    <a:pt x="84" y="14"/>
                    <a:pt x="84" y="18"/>
                  </a:cubicBezTo>
                  <a:lnTo>
                    <a:pt x="84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4" name="组合 193"/>
          <p:cNvGrpSpPr/>
          <p:nvPr/>
        </p:nvGrpSpPr>
        <p:grpSpPr>
          <a:xfrm>
            <a:off x="10003470" y="1630664"/>
            <a:ext cx="375739" cy="375739"/>
            <a:chOff x="9973297" y="1146174"/>
            <a:chExt cx="375739" cy="375739"/>
          </a:xfrm>
          <a:solidFill>
            <a:srgbClr val="635042"/>
          </a:solidFill>
        </p:grpSpPr>
        <p:sp>
          <p:nvSpPr>
            <p:cNvPr id="195" name="Freeform 174"/>
            <p:cNvSpPr>
              <a:spLocks noEditPoints="1"/>
            </p:cNvSpPr>
            <p:nvPr/>
          </p:nvSpPr>
          <p:spPr bwMode="auto">
            <a:xfrm>
              <a:off x="9973297" y="1146174"/>
              <a:ext cx="375739" cy="375739"/>
            </a:xfrm>
            <a:custGeom>
              <a:avLst/>
              <a:gdLst>
                <a:gd name="T0" fmla="*/ 44 w 88"/>
                <a:gd name="T1" fmla="*/ 0 h 88"/>
                <a:gd name="T2" fmla="*/ 0 w 88"/>
                <a:gd name="T3" fmla="*/ 44 h 88"/>
                <a:gd name="T4" fmla="*/ 44 w 88"/>
                <a:gd name="T5" fmla="*/ 88 h 88"/>
                <a:gd name="T6" fmla="*/ 88 w 88"/>
                <a:gd name="T7" fmla="*/ 44 h 88"/>
                <a:gd name="T8" fmla="*/ 44 w 88"/>
                <a:gd name="T9" fmla="*/ 0 h 88"/>
                <a:gd name="T10" fmla="*/ 44 w 88"/>
                <a:gd name="T11" fmla="*/ 84 h 88"/>
                <a:gd name="T12" fmla="*/ 4 w 88"/>
                <a:gd name="T13" fmla="*/ 44 h 88"/>
                <a:gd name="T14" fmla="*/ 44 w 88"/>
                <a:gd name="T15" fmla="*/ 4 h 88"/>
                <a:gd name="T16" fmla="*/ 84 w 88"/>
                <a:gd name="T17" fmla="*/ 44 h 88"/>
                <a:gd name="T18" fmla="*/ 44 w 88"/>
                <a:gd name="T19" fmla="*/ 8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ubicBezTo>
                    <a:pt x="68" y="88"/>
                    <a:pt x="88" y="68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44" y="84"/>
                  </a:moveTo>
                  <a:cubicBezTo>
                    <a:pt x="22" y="84"/>
                    <a:pt x="4" y="66"/>
                    <a:pt x="4" y="44"/>
                  </a:cubicBezTo>
                  <a:cubicBezTo>
                    <a:pt x="4" y="22"/>
                    <a:pt x="22" y="4"/>
                    <a:pt x="44" y="4"/>
                  </a:cubicBezTo>
                  <a:cubicBezTo>
                    <a:pt x="66" y="4"/>
                    <a:pt x="84" y="22"/>
                    <a:pt x="84" y="44"/>
                  </a:cubicBezTo>
                  <a:cubicBezTo>
                    <a:pt x="84" y="66"/>
                    <a:pt x="66" y="84"/>
                    <a:pt x="4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75"/>
            <p:cNvSpPr>
              <a:spLocks noEditPoints="1"/>
            </p:cNvSpPr>
            <p:nvPr/>
          </p:nvSpPr>
          <p:spPr bwMode="auto">
            <a:xfrm>
              <a:off x="10067232" y="1236496"/>
              <a:ext cx="187869" cy="191482"/>
            </a:xfrm>
            <a:custGeom>
              <a:avLst/>
              <a:gdLst>
                <a:gd name="T0" fmla="*/ 0 w 104"/>
                <a:gd name="T1" fmla="*/ 106 h 106"/>
                <a:gd name="T2" fmla="*/ 73 w 104"/>
                <a:gd name="T3" fmla="*/ 73 h 106"/>
                <a:gd name="T4" fmla="*/ 104 w 104"/>
                <a:gd name="T5" fmla="*/ 0 h 106"/>
                <a:gd name="T6" fmla="*/ 33 w 104"/>
                <a:gd name="T7" fmla="*/ 33 h 106"/>
                <a:gd name="T8" fmla="*/ 0 w 104"/>
                <a:gd name="T9" fmla="*/ 106 h 106"/>
                <a:gd name="T10" fmla="*/ 19 w 104"/>
                <a:gd name="T11" fmla="*/ 87 h 106"/>
                <a:gd name="T12" fmla="*/ 40 w 104"/>
                <a:gd name="T13" fmla="*/ 40 h 106"/>
                <a:gd name="T14" fmla="*/ 40 w 104"/>
                <a:gd name="T15" fmla="*/ 40 h 106"/>
                <a:gd name="T16" fmla="*/ 66 w 104"/>
                <a:gd name="T17" fmla="*/ 66 h 106"/>
                <a:gd name="T18" fmla="*/ 66 w 104"/>
                <a:gd name="T19" fmla="*/ 66 h 106"/>
                <a:gd name="T20" fmla="*/ 19 w 104"/>
                <a:gd name="T21" fmla="*/ 8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" h="106">
                  <a:moveTo>
                    <a:pt x="0" y="106"/>
                  </a:moveTo>
                  <a:lnTo>
                    <a:pt x="73" y="73"/>
                  </a:lnTo>
                  <a:lnTo>
                    <a:pt x="104" y="0"/>
                  </a:lnTo>
                  <a:lnTo>
                    <a:pt x="33" y="33"/>
                  </a:lnTo>
                  <a:lnTo>
                    <a:pt x="0" y="106"/>
                  </a:lnTo>
                  <a:close/>
                  <a:moveTo>
                    <a:pt x="19" y="87"/>
                  </a:moveTo>
                  <a:lnTo>
                    <a:pt x="40" y="40"/>
                  </a:lnTo>
                  <a:lnTo>
                    <a:pt x="40" y="40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19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97" name="Freeform 176"/>
          <p:cNvSpPr>
            <a:spLocks noEditPoints="1"/>
          </p:cNvSpPr>
          <p:nvPr/>
        </p:nvSpPr>
        <p:spPr bwMode="auto">
          <a:xfrm>
            <a:off x="7548065" y="4912959"/>
            <a:ext cx="375739" cy="375739"/>
          </a:xfrm>
          <a:custGeom>
            <a:avLst/>
            <a:gdLst>
              <a:gd name="T0" fmla="*/ 175 w 208"/>
              <a:gd name="T1" fmla="*/ 132 h 208"/>
              <a:gd name="T2" fmla="*/ 175 w 208"/>
              <a:gd name="T3" fmla="*/ 99 h 208"/>
              <a:gd name="T4" fmla="*/ 109 w 208"/>
              <a:gd name="T5" fmla="*/ 99 h 208"/>
              <a:gd name="T6" fmla="*/ 109 w 208"/>
              <a:gd name="T7" fmla="*/ 76 h 208"/>
              <a:gd name="T8" fmla="*/ 142 w 208"/>
              <a:gd name="T9" fmla="*/ 76 h 208"/>
              <a:gd name="T10" fmla="*/ 142 w 208"/>
              <a:gd name="T11" fmla="*/ 0 h 208"/>
              <a:gd name="T12" fmla="*/ 66 w 208"/>
              <a:gd name="T13" fmla="*/ 0 h 208"/>
              <a:gd name="T14" fmla="*/ 66 w 208"/>
              <a:gd name="T15" fmla="*/ 76 h 208"/>
              <a:gd name="T16" fmla="*/ 99 w 208"/>
              <a:gd name="T17" fmla="*/ 76 h 208"/>
              <a:gd name="T18" fmla="*/ 99 w 208"/>
              <a:gd name="T19" fmla="*/ 99 h 208"/>
              <a:gd name="T20" fmla="*/ 33 w 208"/>
              <a:gd name="T21" fmla="*/ 99 h 208"/>
              <a:gd name="T22" fmla="*/ 33 w 208"/>
              <a:gd name="T23" fmla="*/ 132 h 208"/>
              <a:gd name="T24" fmla="*/ 0 w 208"/>
              <a:gd name="T25" fmla="*/ 132 h 208"/>
              <a:gd name="T26" fmla="*/ 0 w 208"/>
              <a:gd name="T27" fmla="*/ 208 h 208"/>
              <a:gd name="T28" fmla="*/ 76 w 208"/>
              <a:gd name="T29" fmla="*/ 208 h 208"/>
              <a:gd name="T30" fmla="*/ 76 w 208"/>
              <a:gd name="T31" fmla="*/ 132 h 208"/>
              <a:gd name="T32" fmla="*/ 42 w 208"/>
              <a:gd name="T33" fmla="*/ 132 h 208"/>
              <a:gd name="T34" fmla="*/ 42 w 208"/>
              <a:gd name="T35" fmla="*/ 109 h 208"/>
              <a:gd name="T36" fmla="*/ 166 w 208"/>
              <a:gd name="T37" fmla="*/ 109 h 208"/>
              <a:gd name="T38" fmla="*/ 166 w 208"/>
              <a:gd name="T39" fmla="*/ 132 h 208"/>
              <a:gd name="T40" fmla="*/ 132 w 208"/>
              <a:gd name="T41" fmla="*/ 132 h 208"/>
              <a:gd name="T42" fmla="*/ 132 w 208"/>
              <a:gd name="T43" fmla="*/ 208 h 208"/>
              <a:gd name="T44" fmla="*/ 208 w 208"/>
              <a:gd name="T45" fmla="*/ 208 h 208"/>
              <a:gd name="T46" fmla="*/ 208 w 208"/>
              <a:gd name="T47" fmla="*/ 132 h 208"/>
              <a:gd name="T48" fmla="*/ 175 w 208"/>
              <a:gd name="T49" fmla="*/ 132 h 208"/>
              <a:gd name="T50" fmla="*/ 76 w 208"/>
              <a:gd name="T51" fmla="*/ 9 h 208"/>
              <a:gd name="T52" fmla="*/ 132 w 208"/>
              <a:gd name="T53" fmla="*/ 9 h 208"/>
              <a:gd name="T54" fmla="*/ 132 w 208"/>
              <a:gd name="T55" fmla="*/ 66 h 208"/>
              <a:gd name="T56" fmla="*/ 76 w 208"/>
              <a:gd name="T57" fmla="*/ 66 h 208"/>
              <a:gd name="T58" fmla="*/ 76 w 208"/>
              <a:gd name="T59" fmla="*/ 9 h 208"/>
              <a:gd name="T60" fmla="*/ 66 w 208"/>
              <a:gd name="T61" fmla="*/ 199 h 208"/>
              <a:gd name="T62" fmla="*/ 9 w 208"/>
              <a:gd name="T63" fmla="*/ 199 h 208"/>
              <a:gd name="T64" fmla="*/ 9 w 208"/>
              <a:gd name="T65" fmla="*/ 142 h 208"/>
              <a:gd name="T66" fmla="*/ 66 w 208"/>
              <a:gd name="T67" fmla="*/ 142 h 208"/>
              <a:gd name="T68" fmla="*/ 66 w 208"/>
              <a:gd name="T69" fmla="*/ 199 h 208"/>
              <a:gd name="T70" fmla="*/ 199 w 208"/>
              <a:gd name="T71" fmla="*/ 199 h 208"/>
              <a:gd name="T72" fmla="*/ 142 w 208"/>
              <a:gd name="T73" fmla="*/ 199 h 208"/>
              <a:gd name="T74" fmla="*/ 142 w 208"/>
              <a:gd name="T75" fmla="*/ 142 h 208"/>
              <a:gd name="T76" fmla="*/ 199 w 208"/>
              <a:gd name="T77" fmla="*/ 142 h 208"/>
              <a:gd name="T78" fmla="*/ 199 w 208"/>
              <a:gd name="T79" fmla="*/ 199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08" h="208">
                <a:moveTo>
                  <a:pt x="175" y="132"/>
                </a:moveTo>
                <a:lnTo>
                  <a:pt x="175" y="99"/>
                </a:lnTo>
                <a:lnTo>
                  <a:pt x="109" y="99"/>
                </a:lnTo>
                <a:lnTo>
                  <a:pt x="109" y="76"/>
                </a:lnTo>
                <a:lnTo>
                  <a:pt x="142" y="76"/>
                </a:lnTo>
                <a:lnTo>
                  <a:pt x="142" y="0"/>
                </a:lnTo>
                <a:lnTo>
                  <a:pt x="66" y="0"/>
                </a:lnTo>
                <a:lnTo>
                  <a:pt x="66" y="76"/>
                </a:lnTo>
                <a:lnTo>
                  <a:pt x="99" y="76"/>
                </a:lnTo>
                <a:lnTo>
                  <a:pt x="99" y="99"/>
                </a:lnTo>
                <a:lnTo>
                  <a:pt x="33" y="99"/>
                </a:lnTo>
                <a:lnTo>
                  <a:pt x="33" y="132"/>
                </a:lnTo>
                <a:lnTo>
                  <a:pt x="0" y="132"/>
                </a:lnTo>
                <a:lnTo>
                  <a:pt x="0" y="208"/>
                </a:lnTo>
                <a:lnTo>
                  <a:pt x="76" y="208"/>
                </a:lnTo>
                <a:lnTo>
                  <a:pt x="76" y="132"/>
                </a:lnTo>
                <a:lnTo>
                  <a:pt x="42" y="132"/>
                </a:lnTo>
                <a:lnTo>
                  <a:pt x="42" y="109"/>
                </a:lnTo>
                <a:lnTo>
                  <a:pt x="166" y="109"/>
                </a:lnTo>
                <a:lnTo>
                  <a:pt x="166" y="132"/>
                </a:lnTo>
                <a:lnTo>
                  <a:pt x="132" y="132"/>
                </a:lnTo>
                <a:lnTo>
                  <a:pt x="132" y="208"/>
                </a:lnTo>
                <a:lnTo>
                  <a:pt x="208" y="208"/>
                </a:lnTo>
                <a:lnTo>
                  <a:pt x="208" y="132"/>
                </a:lnTo>
                <a:lnTo>
                  <a:pt x="175" y="132"/>
                </a:lnTo>
                <a:close/>
                <a:moveTo>
                  <a:pt x="76" y="9"/>
                </a:moveTo>
                <a:lnTo>
                  <a:pt x="132" y="9"/>
                </a:lnTo>
                <a:lnTo>
                  <a:pt x="132" y="66"/>
                </a:lnTo>
                <a:lnTo>
                  <a:pt x="76" y="66"/>
                </a:lnTo>
                <a:lnTo>
                  <a:pt x="76" y="9"/>
                </a:lnTo>
                <a:close/>
                <a:moveTo>
                  <a:pt x="66" y="199"/>
                </a:moveTo>
                <a:lnTo>
                  <a:pt x="9" y="199"/>
                </a:lnTo>
                <a:lnTo>
                  <a:pt x="9" y="142"/>
                </a:lnTo>
                <a:lnTo>
                  <a:pt x="66" y="142"/>
                </a:lnTo>
                <a:lnTo>
                  <a:pt x="66" y="199"/>
                </a:lnTo>
                <a:close/>
                <a:moveTo>
                  <a:pt x="199" y="199"/>
                </a:moveTo>
                <a:lnTo>
                  <a:pt x="142" y="199"/>
                </a:lnTo>
                <a:lnTo>
                  <a:pt x="142" y="142"/>
                </a:lnTo>
                <a:lnTo>
                  <a:pt x="199" y="142"/>
                </a:lnTo>
                <a:lnTo>
                  <a:pt x="199" y="199"/>
                </a:lnTo>
                <a:close/>
              </a:path>
            </a:pathLst>
          </a:custGeom>
          <a:solidFill>
            <a:srgbClr val="63504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8" name="Freeform 177"/>
          <p:cNvSpPr>
            <a:spLocks noEditPoints="1"/>
          </p:cNvSpPr>
          <p:nvPr/>
        </p:nvSpPr>
        <p:spPr bwMode="auto">
          <a:xfrm>
            <a:off x="8341729" y="4912959"/>
            <a:ext cx="375739" cy="375739"/>
          </a:xfrm>
          <a:custGeom>
            <a:avLst/>
            <a:gdLst>
              <a:gd name="T0" fmla="*/ 68 w 88"/>
              <a:gd name="T1" fmla="*/ 48 h 88"/>
              <a:gd name="T2" fmla="*/ 50 w 88"/>
              <a:gd name="T3" fmla="*/ 59 h 88"/>
              <a:gd name="T4" fmla="*/ 31 w 88"/>
              <a:gd name="T5" fmla="*/ 50 h 88"/>
              <a:gd name="T6" fmla="*/ 32 w 88"/>
              <a:gd name="T7" fmla="*/ 44 h 88"/>
              <a:gd name="T8" fmla="*/ 30 w 88"/>
              <a:gd name="T9" fmla="*/ 36 h 88"/>
              <a:gd name="T10" fmla="*/ 62 w 88"/>
              <a:gd name="T11" fmla="*/ 19 h 88"/>
              <a:gd name="T12" fmla="*/ 72 w 88"/>
              <a:gd name="T13" fmla="*/ 24 h 88"/>
              <a:gd name="T14" fmla="*/ 84 w 88"/>
              <a:gd name="T15" fmla="*/ 12 h 88"/>
              <a:gd name="T16" fmla="*/ 72 w 88"/>
              <a:gd name="T17" fmla="*/ 0 h 88"/>
              <a:gd name="T18" fmla="*/ 60 w 88"/>
              <a:gd name="T19" fmla="*/ 12 h 88"/>
              <a:gd name="T20" fmla="*/ 61 w 88"/>
              <a:gd name="T21" fmla="*/ 16 h 88"/>
              <a:gd name="T22" fmla="*/ 27 w 88"/>
              <a:gd name="T23" fmla="*/ 33 h 88"/>
              <a:gd name="T24" fmla="*/ 16 w 88"/>
              <a:gd name="T25" fmla="*/ 28 h 88"/>
              <a:gd name="T26" fmla="*/ 0 w 88"/>
              <a:gd name="T27" fmla="*/ 44 h 88"/>
              <a:gd name="T28" fmla="*/ 16 w 88"/>
              <a:gd name="T29" fmla="*/ 60 h 88"/>
              <a:gd name="T30" fmla="*/ 29 w 88"/>
              <a:gd name="T31" fmla="*/ 54 h 88"/>
              <a:gd name="T32" fmla="*/ 49 w 88"/>
              <a:gd name="T33" fmla="*/ 63 h 88"/>
              <a:gd name="T34" fmla="*/ 48 w 88"/>
              <a:gd name="T35" fmla="*/ 68 h 88"/>
              <a:gd name="T36" fmla="*/ 68 w 88"/>
              <a:gd name="T37" fmla="*/ 88 h 88"/>
              <a:gd name="T38" fmla="*/ 88 w 88"/>
              <a:gd name="T39" fmla="*/ 68 h 88"/>
              <a:gd name="T40" fmla="*/ 68 w 88"/>
              <a:gd name="T41" fmla="*/ 48 h 88"/>
              <a:gd name="T42" fmla="*/ 72 w 88"/>
              <a:gd name="T43" fmla="*/ 4 h 88"/>
              <a:gd name="T44" fmla="*/ 80 w 88"/>
              <a:gd name="T45" fmla="*/ 12 h 88"/>
              <a:gd name="T46" fmla="*/ 72 w 88"/>
              <a:gd name="T47" fmla="*/ 20 h 88"/>
              <a:gd name="T48" fmla="*/ 64 w 88"/>
              <a:gd name="T49" fmla="*/ 12 h 88"/>
              <a:gd name="T50" fmla="*/ 72 w 88"/>
              <a:gd name="T51" fmla="*/ 4 h 88"/>
              <a:gd name="T52" fmla="*/ 16 w 88"/>
              <a:gd name="T53" fmla="*/ 56 h 88"/>
              <a:gd name="T54" fmla="*/ 4 w 88"/>
              <a:gd name="T55" fmla="*/ 44 h 88"/>
              <a:gd name="T56" fmla="*/ 16 w 88"/>
              <a:gd name="T57" fmla="*/ 32 h 88"/>
              <a:gd name="T58" fmla="*/ 28 w 88"/>
              <a:gd name="T59" fmla="*/ 44 h 88"/>
              <a:gd name="T60" fmla="*/ 16 w 88"/>
              <a:gd name="T61" fmla="*/ 56 h 88"/>
              <a:gd name="T62" fmla="*/ 68 w 88"/>
              <a:gd name="T63" fmla="*/ 84 h 88"/>
              <a:gd name="T64" fmla="*/ 52 w 88"/>
              <a:gd name="T65" fmla="*/ 68 h 88"/>
              <a:gd name="T66" fmla="*/ 68 w 88"/>
              <a:gd name="T67" fmla="*/ 52 h 88"/>
              <a:gd name="T68" fmla="*/ 84 w 88"/>
              <a:gd name="T69" fmla="*/ 68 h 88"/>
              <a:gd name="T70" fmla="*/ 68 w 88"/>
              <a:gd name="T71" fmla="*/ 84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8" h="88">
                <a:moveTo>
                  <a:pt x="68" y="48"/>
                </a:moveTo>
                <a:cubicBezTo>
                  <a:pt x="60" y="48"/>
                  <a:pt x="54" y="52"/>
                  <a:pt x="50" y="59"/>
                </a:cubicBezTo>
                <a:cubicBezTo>
                  <a:pt x="31" y="50"/>
                  <a:pt x="31" y="50"/>
                  <a:pt x="31" y="50"/>
                </a:cubicBezTo>
                <a:cubicBezTo>
                  <a:pt x="32" y="48"/>
                  <a:pt x="32" y="46"/>
                  <a:pt x="32" y="44"/>
                </a:cubicBezTo>
                <a:cubicBezTo>
                  <a:pt x="32" y="41"/>
                  <a:pt x="31" y="38"/>
                  <a:pt x="30" y="36"/>
                </a:cubicBezTo>
                <a:cubicBezTo>
                  <a:pt x="62" y="19"/>
                  <a:pt x="62" y="19"/>
                  <a:pt x="62" y="19"/>
                </a:cubicBezTo>
                <a:cubicBezTo>
                  <a:pt x="65" y="22"/>
                  <a:pt x="68" y="24"/>
                  <a:pt x="72" y="24"/>
                </a:cubicBezTo>
                <a:cubicBezTo>
                  <a:pt x="79" y="24"/>
                  <a:pt x="84" y="19"/>
                  <a:pt x="84" y="12"/>
                </a:cubicBezTo>
                <a:cubicBezTo>
                  <a:pt x="84" y="5"/>
                  <a:pt x="79" y="0"/>
                  <a:pt x="72" y="0"/>
                </a:cubicBezTo>
                <a:cubicBezTo>
                  <a:pt x="65" y="0"/>
                  <a:pt x="60" y="5"/>
                  <a:pt x="60" y="12"/>
                </a:cubicBezTo>
                <a:cubicBezTo>
                  <a:pt x="60" y="13"/>
                  <a:pt x="60" y="14"/>
                  <a:pt x="61" y="16"/>
                </a:cubicBezTo>
                <a:cubicBezTo>
                  <a:pt x="27" y="33"/>
                  <a:pt x="27" y="33"/>
                  <a:pt x="27" y="33"/>
                </a:cubicBezTo>
                <a:cubicBezTo>
                  <a:pt x="24" y="30"/>
                  <a:pt x="20" y="28"/>
                  <a:pt x="16" y="28"/>
                </a:cubicBezTo>
                <a:cubicBezTo>
                  <a:pt x="7" y="28"/>
                  <a:pt x="0" y="35"/>
                  <a:pt x="0" y="44"/>
                </a:cubicBezTo>
                <a:cubicBezTo>
                  <a:pt x="0" y="53"/>
                  <a:pt x="7" y="60"/>
                  <a:pt x="16" y="60"/>
                </a:cubicBezTo>
                <a:cubicBezTo>
                  <a:pt x="21" y="60"/>
                  <a:pt x="26" y="58"/>
                  <a:pt x="29" y="54"/>
                </a:cubicBezTo>
                <a:cubicBezTo>
                  <a:pt x="49" y="63"/>
                  <a:pt x="49" y="63"/>
                  <a:pt x="49" y="63"/>
                </a:cubicBezTo>
                <a:cubicBezTo>
                  <a:pt x="48" y="64"/>
                  <a:pt x="48" y="66"/>
                  <a:pt x="48" y="68"/>
                </a:cubicBezTo>
                <a:cubicBezTo>
                  <a:pt x="48" y="79"/>
                  <a:pt x="57" y="88"/>
                  <a:pt x="68" y="88"/>
                </a:cubicBezTo>
                <a:cubicBezTo>
                  <a:pt x="79" y="88"/>
                  <a:pt x="88" y="79"/>
                  <a:pt x="88" y="68"/>
                </a:cubicBezTo>
                <a:cubicBezTo>
                  <a:pt x="88" y="57"/>
                  <a:pt x="79" y="48"/>
                  <a:pt x="68" y="48"/>
                </a:cubicBezTo>
                <a:close/>
                <a:moveTo>
                  <a:pt x="72" y="4"/>
                </a:moveTo>
                <a:cubicBezTo>
                  <a:pt x="76" y="4"/>
                  <a:pt x="80" y="8"/>
                  <a:pt x="80" y="12"/>
                </a:cubicBezTo>
                <a:cubicBezTo>
                  <a:pt x="80" y="16"/>
                  <a:pt x="76" y="20"/>
                  <a:pt x="72" y="20"/>
                </a:cubicBezTo>
                <a:cubicBezTo>
                  <a:pt x="68" y="20"/>
                  <a:pt x="64" y="16"/>
                  <a:pt x="64" y="12"/>
                </a:cubicBezTo>
                <a:cubicBezTo>
                  <a:pt x="64" y="8"/>
                  <a:pt x="68" y="4"/>
                  <a:pt x="72" y="4"/>
                </a:cubicBezTo>
                <a:close/>
                <a:moveTo>
                  <a:pt x="16" y="56"/>
                </a:moveTo>
                <a:cubicBezTo>
                  <a:pt x="9" y="56"/>
                  <a:pt x="4" y="51"/>
                  <a:pt x="4" y="44"/>
                </a:cubicBezTo>
                <a:cubicBezTo>
                  <a:pt x="4" y="37"/>
                  <a:pt x="9" y="32"/>
                  <a:pt x="16" y="32"/>
                </a:cubicBezTo>
                <a:cubicBezTo>
                  <a:pt x="23" y="32"/>
                  <a:pt x="28" y="37"/>
                  <a:pt x="28" y="44"/>
                </a:cubicBezTo>
                <a:cubicBezTo>
                  <a:pt x="28" y="51"/>
                  <a:pt x="23" y="56"/>
                  <a:pt x="16" y="56"/>
                </a:cubicBezTo>
                <a:close/>
                <a:moveTo>
                  <a:pt x="68" y="84"/>
                </a:moveTo>
                <a:cubicBezTo>
                  <a:pt x="59" y="84"/>
                  <a:pt x="52" y="77"/>
                  <a:pt x="52" y="68"/>
                </a:cubicBezTo>
                <a:cubicBezTo>
                  <a:pt x="52" y="59"/>
                  <a:pt x="59" y="52"/>
                  <a:pt x="68" y="52"/>
                </a:cubicBezTo>
                <a:cubicBezTo>
                  <a:pt x="77" y="52"/>
                  <a:pt x="84" y="59"/>
                  <a:pt x="84" y="68"/>
                </a:cubicBezTo>
                <a:cubicBezTo>
                  <a:pt x="84" y="77"/>
                  <a:pt x="77" y="84"/>
                  <a:pt x="68" y="84"/>
                </a:cubicBezTo>
                <a:close/>
              </a:path>
            </a:pathLst>
          </a:custGeom>
          <a:solidFill>
            <a:srgbClr val="63504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9" name="Freeform 178"/>
          <p:cNvSpPr/>
          <p:nvPr/>
        </p:nvSpPr>
        <p:spPr bwMode="auto">
          <a:xfrm>
            <a:off x="9135393" y="4934636"/>
            <a:ext cx="419093" cy="332384"/>
          </a:xfrm>
          <a:custGeom>
            <a:avLst/>
            <a:gdLst>
              <a:gd name="T0" fmla="*/ 0 w 232"/>
              <a:gd name="T1" fmla="*/ 0 h 184"/>
              <a:gd name="T2" fmla="*/ 92 w 232"/>
              <a:gd name="T3" fmla="*/ 92 h 184"/>
              <a:gd name="T4" fmla="*/ 92 w 232"/>
              <a:gd name="T5" fmla="*/ 146 h 184"/>
              <a:gd name="T6" fmla="*/ 102 w 232"/>
              <a:gd name="T7" fmla="*/ 146 h 184"/>
              <a:gd name="T8" fmla="*/ 102 w 232"/>
              <a:gd name="T9" fmla="*/ 87 h 184"/>
              <a:gd name="T10" fmla="*/ 62 w 232"/>
              <a:gd name="T11" fmla="*/ 47 h 184"/>
              <a:gd name="T12" fmla="*/ 116 w 232"/>
              <a:gd name="T13" fmla="*/ 47 h 184"/>
              <a:gd name="T14" fmla="*/ 116 w 232"/>
              <a:gd name="T15" fmla="*/ 38 h 184"/>
              <a:gd name="T16" fmla="*/ 52 w 232"/>
              <a:gd name="T17" fmla="*/ 38 h 184"/>
              <a:gd name="T18" fmla="*/ 24 w 232"/>
              <a:gd name="T19" fmla="*/ 9 h 184"/>
              <a:gd name="T20" fmla="*/ 208 w 232"/>
              <a:gd name="T21" fmla="*/ 9 h 184"/>
              <a:gd name="T22" fmla="*/ 130 w 232"/>
              <a:gd name="T23" fmla="*/ 87 h 184"/>
              <a:gd name="T24" fmla="*/ 130 w 232"/>
              <a:gd name="T25" fmla="*/ 184 h 184"/>
              <a:gd name="T26" fmla="*/ 140 w 232"/>
              <a:gd name="T27" fmla="*/ 184 h 184"/>
              <a:gd name="T28" fmla="*/ 140 w 232"/>
              <a:gd name="T29" fmla="*/ 92 h 184"/>
              <a:gd name="T30" fmla="*/ 232 w 232"/>
              <a:gd name="T31" fmla="*/ 0 h 184"/>
              <a:gd name="T32" fmla="*/ 0 w 232"/>
              <a:gd name="T33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32" h="184">
                <a:moveTo>
                  <a:pt x="0" y="0"/>
                </a:moveTo>
                <a:lnTo>
                  <a:pt x="92" y="92"/>
                </a:lnTo>
                <a:lnTo>
                  <a:pt x="92" y="146"/>
                </a:lnTo>
                <a:lnTo>
                  <a:pt x="102" y="146"/>
                </a:lnTo>
                <a:lnTo>
                  <a:pt x="102" y="87"/>
                </a:lnTo>
                <a:lnTo>
                  <a:pt x="62" y="47"/>
                </a:lnTo>
                <a:lnTo>
                  <a:pt x="116" y="47"/>
                </a:lnTo>
                <a:lnTo>
                  <a:pt x="116" y="38"/>
                </a:lnTo>
                <a:lnTo>
                  <a:pt x="52" y="38"/>
                </a:lnTo>
                <a:lnTo>
                  <a:pt x="24" y="9"/>
                </a:lnTo>
                <a:lnTo>
                  <a:pt x="208" y="9"/>
                </a:lnTo>
                <a:lnTo>
                  <a:pt x="130" y="87"/>
                </a:lnTo>
                <a:lnTo>
                  <a:pt x="130" y="184"/>
                </a:lnTo>
                <a:lnTo>
                  <a:pt x="140" y="184"/>
                </a:lnTo>
                <a:lnTo>
                  <a:pt x="140" y="92"/>
                </a:lnTo>
                <a:lnTo>
                  <a:pt x="232" y="0"/>
                </a:lnTo>
                <a:lnTo>
                  <a:pt x="0" y="0"/>
                </a:lnTo>
                <a:close/>
              </a:path>
            </a:pathLst>
          </a:custGeom>
          <a:solidFill>
            <a:srgbClr val="63504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0" name="Freeform 179"/>
          <p:cNvSpPr>
            <a:spLocks noEditPoints="1"/>
          </p:cNvSpPr>
          <p:nvPr/>
        </p:nvSpPr>
        <p:spPr bwMode="auto">
          <a:xfrm>
            <a:off x="7545360" y="2435431"/>
            <a:ext cx="298063" cy="406449"/>
          </a:xfrm>
          <a:custGeom>
            <a:avLst/>
            <a:gdLst>
              <a:gd name="T0" fmla="*/ 0 w 165"/>
              <a:gd name="T1" fmla="*/ 0 h 225"/>
              <a:gd name="T2" fmla="*/ 0 w 165"/>
              <a:gd name="T3" fmla="*/ 225 h 225"/>
              <a:gd name="T4" fmla="*/ 9 w 165"/>
              <a:gd name="T5" fmla="*/ 225 h 225"/>
              <a:gd name="T6" fmla="*/ 9 w 165"/>
              <a:gd name="T7" fmla="*/ 161 h 225"/>
              <a:gd name="T8" fmla="*/ 165 w 165"/>
              <a:gd name="T9" fmla="*/ 83 h 225"/>
              <a:gd name="T10" fmla="*/ 0 w 165"/>
              <a:gd name="T11" fmla="*/ 0 h 225"/>
              <a:gd name="T12" fmla="*/ 9 w 165"/>
              <a:gd name="T13" fmla="*/ 14 h 225"/>
              <a:gd name="T14" fmla="*/ 146 w 165"/>
              <a:gd name="T15" fmla="*/ 83 h 225"/>
              <a:gd name="T16" fmla="*/ 9 w 165"/>
              <a:gd name="T17" fmla="*/ 152 h 225"/>
              <a:gd name="T18" fmla="*/ 9 w 165"/>
              <a:gd name="T19" fmla="*/ 14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" h="225">
                <a:moveTo>
                  <a:pt x="0" y="0"/>
                </a:moveTo>
                <a:lnTo>
                  <a:pt x="0" y="225"/>
                </a:lnTo>
                <a:lnTo>
                  <a:pt x="9" y="225"/>
                </a:lnTo>
                <a:lnTo>
                  <a:pt x="9" y="161"/>
                </a:lnTo>
                <a:lnTo>
                  <a:pt x="165" y="83"/>
                </a:lnTo>
                <a:lnTo>
                  <a:pt x="0" y="0"/>
                </a:lnTo>
                <a:close/>
                <a:moveTo>
                  <a:pt x="9" y="14"/>
                </a:moveTo>
                <a:lnTo>
                  <a:pt x="146" y="83"/>
                </a:lnTo>
                <a:lnTo>
                  <a:pt x="9" y="152"/>
                </a:lnTo>
                <a:lnTo>
                  <a:pt x="9" y="14"/>
                </a:lnTo>
                <a:close/>
              </a:path>
            </a:pathLst>
          </a:custGeom>
          <a:solidFill>
            <a:srgbClr val="63504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01" name="组合 200"/>
          <p:cNvGrpSpPr/>
          <p:nvPr/>
        </p:nvGrpSpPr>
        <p:grpSpPr>
          <a:xfrm>
            <a:off x="8305268" y="2441754"/>
            <a:ext cx="391997" cy="393803"/>
            <a:chOff x="8340279" y="1944619"/>
            <a:chExt cx="391997" cy="393803"/>
          </a:xfrm>
          <a:solidFill>
            <a:srgbClr val="635042"/>
          </a:solidFill>
        </p:grpSpPr>
        <p:sp>
          <p:nvSpPr>
            <p:cNvPr id="202" name="Freeform 180"/>
            <p:cNvSpPr>
              <a:spLocks noEditPoints="1"/>
            </p:cNvSpPr>
            <p:nvPr/>
          </p:nvSpPr>
          <p:spPr bwMode="auto">
            <a:xfrm>
              <a:off x="8340279" y="2025908"/>
              <a:ext cx="310707" cy="312514"/>
            </a:xfrm>
            <a:custGeom>
              <a:avLst/>
              <a:gdLst>
                <a:gd name="T0" fmla="*/ 0 w 172"/>
                <a:gd name="T1" fmla="*/ 93 h 173"/>
                <a:gd name="T2" fmla="*/ 0 w 172"/>
                <a:gd name="T3" fmla="*/ 173 h 173"/>
                <a:gd name="T4" fmla="*/ 80 w 172"/>
                <a:gd name="T5" fmla="*/ 173 h 173"/>
                <a:gd name="T6" fmla="*/ 172 w 172"/>
                <a:gd name="T7" fmla="*/ 81 h 173"/>
                <a:gd name="T8" fmla="*/ 92 w 172"/>
                <a:gd name="T9" fmla="*/ 0 h 173"/>
                <a:gd name="T10" fmla="*/ 0 w 172"/>
                <a:gd name="T11" fmla="*/ 93 h 173"/>
                <a:gd name="T12" fmla="*/ 9 w 172"/>
                <a:gd name="T13" fmla="*/ 102 h 173"/>
                <a:gd name="T14" fmla="*/ 47 w 172"/>
                <a:gd name="T15" fmla="*/ 126 h 173"/>
                <a:gd name="T16" fmla="*/ 71 w 172"/>
                <a:gd name="T17" fmla="*/ 164 h 173"/>
                <a:gd name="T18" fmla="*/ 9 w 172"/>
                <a:gd name="T19" fmla="*/ 164 h 173"/>
                <a:gd name="T20" fmla="*/ 9 w 172"/>
                <a:gd name="T21" fmla="*/ 102 h 173"/>
                <a:gd name="T22" fmla="*/ 80 w 172"/>
                <a:gd name="T23" fmla="*/ 161 h 173"/>
                <a:gd name="T24" fmla="*/ 54 w 172"/>
                <a:gd name="T25" fmla="*/ 119 h 173"/>
                <a:gd name="T26" fmla="*/ 12 w 172"/>
                <a:gd name="T27" fmla="*/ 93 h 173"/>
                <a:gd name="T28" fmla="*/ 92 w 172"/>
                <a:gd name="T29" fmla="*/ 15 h 173"/>
                <a:gd name="T30" fmla="*/ 158 w 172"/>
                <a:gd name="T31" fmla="*/ 81 h 173"/>
                <a:gd name="T32" fmla="*/ 80 w 172"/>
                <a:gd name="T33" fmla="*/ 16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173">
                  <a:moveTo>
                    <a:pt x="0" y="93"/>
                  </a:moveTo>
                  <a:lnTo>
                    <a:pt x="0" y="173"/>
                  </a:lnTo>
                  <a:lnTo>
                    <a:pt x="80" y="173"/>
                  </a:lnTo>
                  <a:lnTo>
                    <a:pt x="172" y="81"/>
                  </a:lnTo>
                  <a:lnTo>
                    <a:pt x="92" y="0"/>
                  </a:lnTo>
                  <a:lnTo>
                    <a:pt x="0" y="93"/>
                  </a:lnTo>
                  <a:close/>
                  <a:moveTo>
                    <a:pt x="9" y="102"/>
                  </a:moveTo>
                  <a:lnTo>
                    <a:pt x="47" y="126"/>
                  </a:lnTo>
                  <a:lnTo>
                    <a:pt x="71" y="164"/>
                  </a:lnTo>
                  <a:lnTo>
                    <a:pt x="9" y="164"/>
                  </a:lnTo>
                  <a:lnTo>
                    <a:pt x="9" y="102"/>
                  </a:lnTo>
                  <a:close/>
                  <a:moveTo>
                    <a:pt x="80" y="161"/>
                  </a:moveTo>
                  <a:lnTo>
                    <a:pt x="54" y="119"/>
                  </a:lnTo>
                  <a:lnTo>
                    <a:pt x="12" y="93"/>
                  </a:lnTo>
                  <a:lnTo>
                    <a:pt x="92" y="15"/>
                  </a:lnTo>
                  <a:lnTo>
                    <a:pt x="158" y="81"/>
                  </a:lnTo>
                  <a:lnTo>
                    <a:pt x="80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81"/>
            <p:cNvSpPr>
              <a:spLocks noEditPoints="1"/>
            </p:cNvSpPr>
            <p:nvPr/>
          </p:nvSpPr>
          <p:spPr bwMode="auto">
            <a:xfrm>
              <a:off x="8528148" y="1944619"/>
              <a:ext cx="204128" cy="205934"/>
            </a:xfrm>
            <a:custGeom>
              <a:avLst/>
              <a:gdLst>
                <a:gd name="T0" fmla="*/ 35 w 113"/>
                <a:gd name="T1" fmla="*/ 0 h 114"/>
                <a:gd name="T2" fmla="*/ 0 w 113"/>
                <a:gd name="T3" fmla="*/ 34 h 114"/>
                <a:gd name="T4" fmla="*/ 80 w 113"/>
                <a:gd name="T5" fmla="*/ 114 h 114"/>
                <a:gd name="T6" fmla="*/ 113 w 113"/>
                <a:gd name="T7" fmla="*/ 78 h 114"/>
                <a:gd name="T8" fmla="*/ 35 w 113"/>
                <a:gd name="T9" fmla="*/ 0 h 114"/>
                <a:gd name="T10" fmla="*/ 14 w 113"/>
                <a:gd name="T11" fmla="*/ 34 h 114"/>
                <a:gd name="T12" fmla="*/ 35 w 113"/>
                <a:gd name="T13" fmla="*/ 12 h 114"/>
                <a:gd name="T14" fmla="*/ 102 w 113"/>
                <a:gd name="T15" fmla="*/ 78 h 114"/>
                <a:gd name="T16" fmla="*/ 80 w 113"/>
                <a:gd name="T17" fmla="*/ 100 h 114"/>
                <a:gd name="T18" fmla="*/ 14 w 113"/>
                <a:gd name="T19" fmla="*/ 3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114">
                  <a:moveTo>
                    <a:pt x="35" y="0"/>
                  </a:moveTo>
                  <a:lnTo>
                    <a:pt x="0" y="34"/>
                  </a:lnTo>
                  <a:lnTo>
                    <a:pt x="80" y="114"/>
                  </a:lnTo>
                  <a:lnTo>
                    <a:pt x="113" y="78"/>
                  </a:lnTo>
                  <a:lnTo>
                    <a:pt x="35" y="0"/>
                  </a:lnTo>
                  <a:close/>
                  <a:moveTo>
                    <a:pt x="14" y="34"/>
                  </a:moveTo>
                  <a:lnTo>
                    <a:pt x="35" y="12"/>
                  </a:lnTo>
                  <a:lnTo>
                    <a:pt x="102" y="78"/>
                  </a:lnTo>
                  <a:lnTo>
                    <a:pt x="80" y="100"/>
                  </a:lnTo>
                  <a:lnTo>
                    <a:pt x="1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4" name="组合 203"/>
          <p:cNvGrpSpPr/>
          <p:nvPr/>
        </p:nvGrpSpPr>
        <p:grpSpPr>
          <a:xfrm>
            <a:off x="9159110" y="2467947"/>
            <a:ext cx="410062" cy="341417"/>
            <a:chOff x="9135111" y="1984361"/>
            <a:chExt cx="410062" cy="341417"/>
          </a:xfrm>
          <a:solidFill>
            <a:srgbClr val="635042"/>
          </a:solidFill>
        </p:grpSpPr>
        <p:sp>
          <p:nvSpPr>
            <p:cNvPr id="205" name="Freeform 182"/>
            <p:cNvSpPr>
              <a:spLocks noEditPoints="1"/>
            </p:cNvSpPr>
            <p:nvPr/>
          </p:nvSpPr>
          <p:spPr bwMode="auto">
            <a:xfrm>
              <a:off x="9135111" y="1984361"/>
              <a:ext cx="410062" cy="341417"/>
            </a:xfrm>
            <a:custGeom>
              <a:avLst/>
              <a:gdLst>
                <a:gd name="T0" fmla="*/ 91 w 96"/>
                <a:gd name="T1" fmla="*/ 5 h 80"/>
                <a:gd name="T2" fmla="*/ 78 w 96"/>
                <a:gd name="T3" fmla="*/ 0 h 80"/>
                <a:gd name="T4" fmla="*/ 18 w 96"/>
                <a:gd name="T5" fmla="*/ 0 h 80"/>
                <a:gd name="T6" fmla="*/ 5 w 96"/>
                <a:gd name="T7" fmla="*/ 5 h 80"/>
                <a:gd name="T8" fmla="*/ 0 w 96"/>
                <a:gd name="T9" fmla="*/ 18 h 80"/>
                <a:gd name="T10" fmla="*/ 0 w 96"/>
                <a:gd name="T11" fmla="*/ 62 h 80"/>
                <a:gd name="T12" fmla="*/ 5 w 96"/>
                <a:gd name="T13" fmla="*/ 75 h 80"/>
                <a:gd name="T14" fmla="*/ 18 w 96"/>
                <a:gd name="T15" fmla="*/ 80 h 80"/>
                <a:gd name="T16" fmla="*/ 78 w 96"/>
                <a:gd name="T17" fmla="*/ 80 h 80"/>
                <a:gd name="T18" fmla="*/ 91 w 96"/>
                <a:gd name="T19" fmla="*/ 75 h 80"/>
                <a:gd name="T20" fmla="*/ 96 w 96"/>
                <a:gd name="T21" fmla="*/ 62 h 80"/>
                <a:gd name="T22" fmla="*/ 96 w 96"/>
                <a:gd name="T23" fmla="*/ 18 h 80"/>
                <a:gd name="T24" fmla="*/ 91 w 96"/>
                <a:gd name="T25" fmla="*/ 5 h 80"/>
                <a:gd name="T26" fmla="*/ 8 w 96"/>
                <a:gd name="T27" fmla="*/ 8 h 80"/>
                <a:gd name="T28" fmla="*/ 18 w 96"/>
                <a:gd name="T29" fmla="*/ 4 h 80"/>
                <a:gd name="T30" fmla="*/ 78 w 96"/>
                <a:gd name="T31" fmla="*/ 4 h 80"/>
                <a:gd name="T32" fmla="*/ 88 w 96"/>
                <a:gd name="T33" fmla="*/ 8 h 80"/>
                <a:gd name="T34" fmla="*/ 92 w 96"/>
                <a:gd name="T35" fmla="*/ 18 h 80"/>
                <a:gd name="T36" fmla="*/ 92 w 96"/>
                <a:gd name="T37" fmla="*/ 20 h 80"/>
                <a:gd name="T38" fmla="*/ 4 w 96"/>
                <a:gd name="T39" fmla="*/ 20 h 80"/>
                <a:gd name="T40" fmla="*/ 4 w 96"/>
                <a:gd name="T41" fmla="*/ 18 h 80"/>
                <a:gd name="T42" fmla="*/ 8 w 96"/>
                <a:gd name="T43" fmla="*/ 8 h 80"/>
                <a:gd name="T44" fmla="*/ 88 w 96"/>
                <a:gd name="T45" fmla="*/ 72 h 80"/>
                <a:gd name="T46" fmla="*/ 78 w 96"/>
                <a:gd name="T47" fmla="*/ 76 h 80"/>
                <a:gd name="T48" fmla="*/ 18 w 96"/>
                <a:gd name="T49" fmla="*/ 76 h 80"/>
                <a:gd name="T50" fmla="*/ 8 w 96"/>
                <a:gd name="T51" fmla="*/ 72 h 80"/>
                <a:gd name="T52" fmla="*/ 4 w 96"/>
                <a:gd name="T53" fmla="*/ 62 h 80"/>
                <a:gd name="T54" fmla="*/ 4 w 96"/>
                <a:gd name="T55" fmla="*/ 28 h 80"/>
                <a:gd name="T56" fmla="*/ 92 w 96"/>
                <a:gd name="T57" fmla="*/ 28 h 80"/>
                <a:gd name="T58" fmla="*/ 92 w 96"/>
                <a:gd name="T59" fmla="*/ 62 h 80"/>
                <a:gd name="T60" fmla="*/ 88 w 96"/>
                <a:gd name="T61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" h="80">
                  <a:moveTo>
                    <a:pt x="91" y="5"/>
                  </a:moveTo>
                  <a:cubicBezTo>
                    <a:pt x="87" y="2"/>
                    <a:pt x="83" y="0"/>
                    <a:pt x="7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9" y="2"/>
                    <a:pt x="5" y="5"/>
                  </a:cubicBezTo>
                  <a:cubicBezTo>
                    <a:pt x="2" y="9"/>
                    <a:pt x="0" y="13"/>
                    <a:pt x="0" y="18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7"/>
                    <a:pt x="2" y="71"/>
                    <a:pt x="5" y="75"/>
                  </a:cubicBezTo>
                  <a:cubicBezTo>
                    <a:pt x="9" y="78"/>
                    <a:pt x="13" y="80"/>
                    <a:pt x="18" y="80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83" y="80"/>
                    <a:pt x="87" y="78"/>
                    <a:pt x="91" y="75"/>
                  </a:cubicBezTo>
                  <a:cubicBezTo>
                    <a:pt x="94" y="71"/>
                    <a:pt x="96" y="67"/>
                    <a:pt x="96" y="62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6" y="13"/>
                    <a:pt x="94" y="9"/>
                    <a:pt x="91" y="5"/>
                  </a:cubicBezTo>
                  <a:close/>
                  <a:moveTo>
                    <a:pt x="8" y="8"/>
                  </a:moveTo>
                  <a:cubicBezTo>
                    <a:pt x="11" y="5"/>
                    <a:pt x="14" y="4"/>
                    <a:pt x="18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82" y="4"/>
                    <a:pt x="85" y="5"/>
                    <a:pt x="88" y="8"/>
                  </a:cubicBezTo>
                  <a:cubicBezTo>
                    <a:pt x="91" y="11"/>
                    <a:pt x="92" y="14"/>
                    <a:pt x="92" y="18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4"/>
                    <a:pt x="5" y="11"/>
                    <a:pt x="8" y="8"/>
                  </a:cubicBezTo>
                  <a:close/>
                  <a:moveTo>
                    <a:pt x="88" y="72"/>
                  </a:moveTo>
                  <a:cubicBezTo>
                    <a:pt x="85" y="75"/>
                    <a:pt x="82" y="76"/>
                    <a:pt x="78" y="76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4" y="76"/>
                    <a:pt x="11" y="75"/>
                    <a:pt x="8" y="72"/>
                  </a:cubicBezTo>
                  <a:cubicBezTo>
                    <a:pt x="5" y="69"/>
                    <a:pt x="4" y="66"/>
                    <a:pt x="4" y="62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92" y="66"/>
                    <a:pt x="91" y="69"/>
                    <a:pt x="88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Rectangle 183"/>
            <p:cNvSpPr>
              <a:spLocks noChangeArrowheads="1"/>
            </p:cNvSpPr>
            <p:nvPr/>
          </p:nvSpPr>
          <p:spPr bwMode="auto">
            <a:xfrm>
              <a:off x="9185691" y="2222810"/>
              <a:ext cx="171612" cy="18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Rectangle 184"/>
            <p:cNvSpPr>
              <a:spLocks noChangeArrowheads="1"/>
            </p:cNvSpPr>
            <p:nvPr/>
          </p:nvSpPr>
          <p:spPr bwMode="auto">
            <a:xfrm>
              <a:off x="9391625" y="2222810"/>
              <a:ext cx="68645" cy="18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8" name="组合 207"/>
          <p:cNvGrpSpPr/>
          <p:nvPr/>
        </p:nvGrpSpPr>
        <p:grpSpPr>
          <a:xfrm>
            <a:off x="10031017" y="2450786"/>
            <a:ext cx="359481" cy="375739"/>
            <a:chOff x="10007619" y="1950038"/>
            <a:chExt cx="359481" cy="375739"/>
          </a:xfrm>
          <a:solidFill>
            <a:srgbClr val="635042"/>
          </a:solidFill>
        </p:grpSpPr>
        <p:sp>
          <p:nvSpPr>
            <p:cNvPr id="209" name="Freeform 185"/>
            <p:cNvSpPr>
              <a:spLocks noEditPoints="1"/>
            </p:cNvSpPr>
            <p:nvPr/>
          </p:nvSpPr>
          <p:spPr bwMode="auto">
            <a:xfrm>
              <a:off x="10007619" y="2103585"/>
              <a:ext cx="359481" cy="222192"/>
            </a:xfrm>
            <a:custGeom>
              <a:avLst/>
              <a:gdLst>
                <a:gd name="T0" fmla="*/ 81 w 84"/>
                <a:gd name="T1" fmla="*/ 3 h 52"/>
                <a:gd name="T2" fmla="*/ 74 w 84"/>
                <a:gd name="T3" fmla="*/ 0 h 52"/>
                <a:gd name="T4" fmla="*/ 72 w 84"/>
                <a:gd name="T5" fmla="*/ 0 h 52"/>
                <a:gd name="T6" fmla="*/ 70 w 84"/>
                <a:gd name="T7" fmla="*/ 0 h 52"/>
                <a:gd name="T8" fmla="*/ 0 w 84"/>
                <a:gd name="T9" fmla="*/ 0 h 52"/>
                <a:gd name="T10" fmla="*/ 0 w 84"/>
                <a:gd name="T11" fmla="*/ 16 h 52"/>
                <a:gd name="T12" fmla="*/ 11 w 84"/>
                <a:gd name="T13" fmla="*/ 41 h 52"/>
                <a:gd name="T14" fmla="*/ 20 w 84"/>
                <a:gd name="T15" fmla="*/ 48 h 52"/>
                <a:gd name="T16" fmla="*/ 0 w 84"/>
                <a:gd name="T17" fmla="*/ 48 h 52"/>
                <a:gd name="T18" fmla="*/ 0 w 84"/>
                <a:gd name="T19" fmla="*/ 52 h 52"/>
                <a:gd name="T20" fmla="*/ 72 w 84"/>
                <a:gd name="T21" fmla="*/ 52 h 52"/>
                <a:gd name="T22" fmla="*/ 72 w 84"/>
                <a:gd name="T23" fmla="*/ 48 h 52"/>
                <a:gd name="T24" fmla="*/ 52 w 84"/>
                <a:gd name="T25" fmla="*/ 48 h 52"/>
                <a:gd name="T26" fmla="*/ 61 w 84"/>
                <a:gd name="T27" fmla="*/ 41 h 52"/>
                <a:gd name="T28" fmla="*/ 68 w 84"/>
                <a:gd name="T29" fmla="*/ 32 h 52"/>
                <a:gd name="T30" fmla="*/ 79 w 84"/>
                <a:gd name="T31" fmla="*/ 26 h 52"/>
                <a:gd name="T32" fmla="*/ 83 w 84"/>
                <a:gd name="T33" fmla="*/ 22 h 52"/>
                <a:gd name="T34" fmla="*/ 84 w 84"/>
                <a:gd name="T35" fmla="*/ 17 h 52"/>
                <a:gd name="T36" fmla="*/ 84 w 84"/>
                <a:gd name="T37" fmla="*/ 10 h 52"/>
                <a:gd name="T38" fmla="*/ 81 w 84"/>
                <a:gd name="T39" fmla="*/ 3 h 52"/>
                <a:gd name="T40" fmla="*/ 59 w 84"/>
                <a:gd name="T41" fmla="*/ 39 h 52"/>
                <a:gd name="T42" fmla="*/ 36 w 84"/>
                <a:gd name="T43" fmla="*/ 48 h 52"/>
                <a:gd name="T44" fmla="*/ 13 w 84"/>
                <a:gd name="T45" fmla="*/ 39 h 52"/>
                <a:gd name="T46" fmla="*/ 4 w 84"/>
                <a:gd name="T47" fmla="*/ 16 h 52"/>
                <a:gd name="T48" fmla="*/ 4 w 84"/>
                <a:gd name="T49" fmla="*/ 4 h 52"/>
                <a:gd name="T50" fmla="*/ 68 w 84"/>
                <a:gd name="T51" fmla="*/ 4 h 52"/>
                <a:gd name="T52" fmla="*/ 68 w 84"/>
                <a:gd name="T53" fmla="*/ 16 h 52"/>
                <a:gd name="T54" fmla="*/ 59 w 84"/>
                <a:gd name="T55" fmla="*/ 39 h 52"/>
                <a:gd name="T56" fmla="*/ 80 w 84"/>
                <a:gd name="T57" fmla="*/ 17 h 52"/>
                <a:gd name="T58" fmla="*/ 79 w 84"/>
                <a:gd name="T59" fmla="*/ 20 h 52"/>
                <a:gd name="T60" fmla="*/ 77 w 84"/>
                <a:gd name="T61" fmla="*/ 22 h 52"/>
                <a:gd name="T62" fmla="*/ 71 w 84"/>
                <a:gd name="T63" fmla="*/ 26 h 52"/>
                <a:gd name="T64" fmla="*/ 72 w 84"/>
                <a:gd name="T65" fmla="*/ 16 h 52"/>
                <a:gd name="T66" fmla="*/ 72 w 84"/>
                <a:gd name="T67" fmla="*/ 4 h 52"/>
                <a:gd name="T68" fmla="*/ 74 w 84"/>
                <a:gd name="T69" fmla="*/ 4 h 52"/>
                <a:gd name="T70" fmla="*/ 79 w 84"/>
                <a:gd name="T71" fmla="*/ 6 h 52"/>
                <a:gd name="T72" fmla="*/ 80 w 84"/>
                <a:gd name="T73" fmla="*/ 10 h 52"/>
                <a:gd name="T74" fmla="*/ 80 w 84"/>
                <a:gd name="T75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52">
                  <a:moveTo>
                    <a:pt x="81" y="3"/>
                  </a:moveTo>
                  <a:cubicBezTo>
                    <a:pt x="80" y="1"/>
                    <a:pt x="77" y="0"/>
                    <a:pt x="74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6"/>
                    <a:pt x="4" y="35"/>
                    <a:pt x="11" y="41"/>
                  </a:cubicBezTo>
                  <a:cubicBezTo>
                    <a:pt x="13" y="44"/>
                    <a:pt x="16" y="46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6" y="46"/>
                    <a:pt x="59" y="44"/>
                    <a:pt x="61" y="41"/>
                  </a:cubicBezTo>
                  <a:cubicBezTo>
                    <a:pt x="64" y="39"/>
                    <a:pt x="67" y="35"/>
                    <a:pt x="68" y="32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81" y="25"/>
                    <a:pt x="82" y="24"/>
                    <a:pt x="83" y="22"/>
                  </a:cubicBezTo>
                  <a:cubicBezTo>
                    <a:pt x="84" y="21"/>
                    <a:pt x="84" y="19"/>
                    <a:pt x="84" y="17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4" y="7"/>
                    <a:pt x="83" y="5"/>
                    <a:pt x="81" y="3"/>
                  </a:cubicBezTo>
                  <a:close/>
                  <a:moveTo>
                    <a:pt x="59" y="39"/>
                  </a:moveTo>
                  <a:cubicBezTo>
                    <a:pt x="53" y="45"/>
                    <a:pt x="45" y="48"/>
                    <a:pt x="36" y="48"/>
                  </a:cubicBezTo>
                  <a:cubicBezTo>
                    <a:pt x="27" y="48"/>
                    <a:pt x="19" y="45"/>
                    <a:pt x="13" y="39"/>
                  </a:cubicBezTo>
                  <a:cubicBezTo>
                    <a:pt x="7" y="33"/>
                    <a:pt x="4" y="25"/>
                    <a:pt x="4" y="16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25"/>
                    <a:pt x="65" y="33"/>
                    <a:pt x="59" y="39"/>
                  </a:cubicBezTo>
                  <a:close/>
                  <a:moveTo>
                    <a:pt x="80" y="17"/>
                  </a:moveTo>
                  <a:cubicBezTo>
                    <a:pt x="80" y="18"/>
                    <a:pt x="80" y="19"/>
                    <a:pt x="79" y="20"/>
                  </a:cubicBezTo>
                  <a:cubicBezTo>
                    <a:pt x="79" y="21"/>
                    <a:pt x="78" y="22"/>
                    <a:pt x="77" y="22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2" y="23"/>
                    <a:pt x="72" y="19"/>
                    <a:pt x="72" y="16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6" y="4"/>
                    <a:pt x="77" y="5"/>
                    <a:pt x="79" y="6"/>
                  </a:cubicBezTo>
                  <a:cubicBezTo>
                    <a:pt x="80" y="7"/>
                    <a:pt x="80" y="8"/>
                    <a:pt x="80" y="10"/>
                  </a:cubicBezTo>
                  <a:lnTo>
                    <a:pt x="8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186"/>
            <p:cNvSpPr/>
            <p:nvPr/>
          </p:nvSpPr>
          <p:spPr bwMode="auto">
            <a:xfrm>
              <a:off x="10135877" y="1950038"/>
              <a:ext cx="34323" cy="122838"/>
            </a:xfrm>
            <a:custGeom>
              <a:avLst/>
              <a:gdLst>
                <a:gd name="T0" fmla="*/ 19 w 19"/>
                <a:gd name="T1" fmla="*/ 64 h 68"/>
                <a:gd name="T2" fmla="*/ 9 w 19"/>
                <a:gd name="T3" fmla="*/ 47 h 68"/>
                <a:gd name="T4" fmla="*/ 19 w 19"/>
                <a:gd name="T5" fmla="*/ 21 h 68"/>
                <a:gd name="T6" fmla="*/ 19 w 19"/>
                <a:gd name="T7" fmla="*/ 0 h 68"/>
                <a:gd name="T8" fmla="*/ 9 w 19"/>
                <a:gd name="T9" fmla="*/ 0 h 68"/>
                <a:gd name="T10" fmla="*/ 9 w 19"/>
                <a:gd name="T11" fmla="*/ 19 h 68"/>
                <a:gd name="T12" fmla="*/ 0 w 19"/>
                <a:gd name="T13" fmla="*/ 47 h 68"/>
                <a:gd name="T14" fmla="*/ 9 w 19"/>
                <a:gd name="T15" fmla="*/ 68 h 68"/>
                <a:gd name="T16" fmla="*/ 19 w 19"/>
                <a:gd name="T17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68">
                  <a:moveTo>
                    <a:pt x="19" y="64"/>
                  </a:moveTo>
                  <a:lnTo>
                    <a:pt x="9" y="47"/>
                  </a:lnTo>
                  <a:lnTo>
                    <a:pt x="19" y="21"/>
                  </a:lnTo>
                  <a:lnTo>
                    <a:pt x="19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0" y="47"/>
                  </a:lnTo>
                  <a:lnTo>
                    <a:pt x="9" y="68"/>
                  </a:lnTo>
                  <a:lnTo>
                    <a:pt x="1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187"/>
            <p:cNvSpPr/>
            <p:nvPr/>
          </p:nvSpPr>
          <p:spPr bwMode="auto">
            <a:xfrm>
              <a:off x="10186457" y="1950038"/>
              <a:ext cx="34323" cy="122838"/>
            </a:xfrm>
            <a:custGeom>
              <a:avLst/>
              <a:gdLst>
                <a:gd name="T0" fmla="*/ 19 w 19"/>
                <a:gd name="T1" fmla="*/ 64 h 68"/>
                <a:gd name="T2" fmla="*/ 10 w 19"/>
                <a:gd name="T3" fmla="*/ 47 h 68"/>
                <a:gd name="T4" fmla="*/ 19 w 19"/>
                <a:gd name="T5" fmla="*/ 21 h 68"/>
                <a:gd name="T6" fmla="*/ 19 w 19"/>
                <a:gd name="T7" fmla="*/ 0 h 68"/>
                <a:gd name="T8" fmla="*/ 10 w 19"/>
                <a:gd name="T9" fmla="*/ 0 h 68"/>
                <a:gd name="T10" fmla="*/ 10 w 19"/>
                <a:gd name="T11" fmla="*/ 19 h 68"/>
                <a:gd name="T12" fmla="*/ 0 w 19"/>
                <a:gd name="T13" fmla="*/ 47 h 68"/>
                <a:gd name="T14" fmla="*/ 10 w 19"/>
                <a:gd name="T15" fmla="*/ 68 h 68"/>
                <a:gd name="T16" fmla="*/ 19 w 19"/>
                <a:gd name="T17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68">
                  <a:moveTo>
                    <a:pt x="19" y="64"/>
                  </a:moveTo>
                  <a:lnTo>
                    <a:pt x="10" y="47"/>
                  </a:lnTo>
                  <a:lnTo>
                    <a:pt x="19" y="21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0" y="47"/>
                  </a:lnTo>
                  <a:lnTo>
                    <a:pt x="10" y="68"/>
                  </a:lnTo>
                  <a:lnTo>
                    <a:pt x="1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188"/>
            <p:cNvSpPr/>
            <p:nvPr/>
          </p:nvSpPr>
          <p:spPr bwMode="auto">
            <a:xfrm>
              <a:off x="10083489" y="1950038"/>
              <a:ext cx="34323" cy="122838"/>
            </a:xfrm>
            <a:custGeom>
              <a:avLst/>
              <a:gdLst>
                <a:gd name="T0" fmla="*/ 19 w 19"/>
                <a:gd name="T1" fmla="*/ 64 h 68"/>
                <a:gd name="T2" fmla="*/ 10 w 19"/>
                <a:gd name="T3" fmla="*/ 47 h 68"/>
                <a:gd name="T4" fmla="*/ 19 w 19"/>
                <a:gd name="T5" fmla="*/ 21 h 68"/>
                <a:gd name="T6" fmla="*/ 19 w 19"/>
                <a:gd name="T7" fmla="*/ 0 h 68"/>
                <a:gd name="T8" fmla="*/ 10 w 19"/>
                <a:gd name="T9" fmla="*/ 0 h 68"/>
                <a:gd name="T10" fmla="*/ 10 w 19"/>
                <a:gd name="T11" fmla="*/ 19 h 68"/>
                <a:gd name="T12" fmla="*/ 0 w 19"/>
                <a:gd name="T13" fmla="*/ 47 h 68"/>
                <a:gd name="T14" fmla="*/ 10 w 19"/>
                <a:gd name="T15" fmla="*/ 68 h 68"/>
                <a:gd name="T16" fmla="*/ 19 w 19"/>
                <a:gd name="T17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68">
                  <a:moveTo>
                    <a:pt x="19" y="64"/>
                  </a:moveTo>
                  <a:lnTo>
                    <a:pt x="10" y="47"/>
                  </a:lnTo>
                  <a:lnTo>
                    <a:pt x="19" y="21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0" y="47"/>
                  </a:lnTo>
                  <a:lnTo>
                    <a:pt x="10" y="68"/>
                  </a:lnTo>
                  <a:lnTo>
                    <a:pt x="1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3" name="组合 212"/>
          <p:cNvGrpSpPr/>
          <p:nvPr/>
        </p:nvGrpSpPr>
        <p:grpSpPr>
          <a:xfrm>
            <a:off x="10852348" y="2433624"/>
            <a:ext cx="334191" cy="410062"/>
            <a:chOff x="10815097" y="1950038"/>
            <a:chExt cx="334191" cy="410062"/>
          </a:xfrm>
          <a:solidFill>
            <a:srgbClr val="635042"/>
          </a:solidFill>
        </p:grpSpPr>
        <p:sp>
          <p:nvSpPr>
            <p:cNvPr id="214" name="Freeform 189"/>
            <p:cNvSpPr/>
            <p:nvPr/>
          </p:nvSpPr>
          <p:spPr bwMode="auto">
            <a:xfrm>
              <a:off x="10905419" y="2325777"/>
              <a:ext cx="153548" cy="34323"/>
            </a:xfrm>
            <a:custGeom>
              <a:avLst/>
              <a:gdLst>
                <a:gd name="T0" fmla="*/ 9 w 85"/>
                <a:gd name="T1" fmla="*/ 19 h 19"/>
                <a:gd name="T2" fmla="*/ 76 w 85"/>
                <a:gd name="T3" fmla="*/ 19 h 19"/>
                <a:gd name="T4" fmla="*/ 85 w 85"/>
                <a:gd name="T5" fmla="*/ 0 h 19"/>
                <a:gd name="T6" fmla="*/ 0 w 85"/>
                <a:gd name="T7" fmla="*/ 0 h 19"/>
                <a:gd name="T8" fmla="*/ 9 w 85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9">
                  <a:moveTo>
                    <a:pt x="9" y="19"/>
                  </a:moveTo>
                  <a:lnTo>
                    <a:pt x="76" y="19"/>
                  </a:lnTo>
                  <a:lnTo>
                    <a:pt x="85" y="0"/>
                  </a:lnTo>
                  <a:lnTo>
                    <a:pt x="0" y="0"/>
                  </a:lnTo>
                  <a:lnTo>
                    <a:pt x="9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190"/>
            <p:cNvSpPr>
              <a:spLocks noEditPoints="1"/>
            </p:cNvSpPr>
            <p:nvPr/>
          </p:nvSpPr>
          <p:spPr bwMode="auto">
            <a:xfrm>
              <a:off x="10815097" y="1950038"/>
              <a:ext cx="334191" cy="341417"/>
            </a:xfrm>
            <a:custGeom>
              <a:avLst/>
              <a:gdLst>
                <a:gd name="T0" fmla="*/ 64 w 78"/>
                <a:gd name="T1" fmla="*/ 11 h 80"/>
                <a:gd name="T2" fmla="*/ 39 w 78"/>
                <a:gd name="T3" fmla="*/ 0 h 80"/>
                <a:gd name="T4" fmla="*/ 14 w 78"/>
                <a:gd name="T5" fmla="*/ 11 h 80"/>
                <a:gd name="T6" fmla="*/ 14 w 78"/>
                <a:gd name="T7" fmla="*/ 61 h 80"/>
                <a:gd name="T8" fmla="*/ 14 w 78"/>
                <a:gd name="T9" fmla="*/ 62 h 80"/>
                <a:gd name="T10" fmla="*/ 21 w 78"/>
                <a:gd name="T11" fmla="*/ 78 h 80"/>
                <a:gd name="T12" fmla="*/ 21 w 78"/>
                <a:gd name="T13" fmla="*/ 80 h 80"/>
                <a:gd name="T14" fmla="*/ 55 w 78"/>
                <a:gd name="T15" fmla="*/ 80 h 80"/>
                <a:gd name="T16" fmla="*/ 57 w 78"/>
                <a:gd name="T17" fmla="*/ 80 h 80"/>
                <a:gd name="T18" fmla="*/ 57 w 78"/>
                <a:gd name="T19" fmla="*/ 78 h 80"/>
                <a:gd name="T20" fmla="*/ 64 w 78"/>
                <a:gd name="T21" fmla="*/ 61 h 80"/>
                <a:gd name="T22" fmla="*/ 64 w 78"/>
                <a:gd name="T23" fmla="*/ 11 h 80"/>
                <a:gd name="T24" fmla="*/ 62 w 78"/>
                <a:gd name="T25" fmla="*/ 59 h 80"/>
                <a:gd name="T26" fmla="*/ 53 w 78"/>
                <a:gd name="T27" fmla="*/ 76 h 80"/>
                <a:gd name="T28" fmla="*/ 25 w 78"/>
                <a:gd name="T29" fmla="*/ 76 h 80"/>
                <a:gd name="T30" fmla="*/ 16 w 78"/>
                <a:gd name="T31" fmla="*/ 59 h 80"/>
                <a:gd name="T32" fmla="*/ 16 w 78"/>
                <a:gd name="T33" fmla="*/ 58 h 80"/>
                <a:gd name="T34" fmla="*/ 16 w 78"/>
                <a:gd name="T35" fmla="*/ 58 h 80"/>
                <a:gd name="T36" fmla="*/ 16 w 78"/>
                <a:gd name="T37" fmla="*/ 13 h 80"/>
                <a:gd name="T38" fmla="*/ 39 w 78"/>
                <a:gd name="T39" fmla="*/ 4 h 80"/>
                <a:gd name="T40" fmla="*/ 62 w 78"/>
                <a:gd name="T41" fmla="*/ 13 h 80"/>
                <a:gd name="T42" fmla="*/ 62 w 78"/>
                <a:gd name="T43" fmla="*/ 5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" h="80">
                  <a:moveTo>
                    <a:pt x="64" y="11"/>
                  </a:moveTo>
                  <a:cubicBezTo>
                    <a:pt x="58" y="4"/>
                    <a:pt x="49" y="0"/>
                    <a:pt x="39" y="0"/>
                  </a:cubicBezTo>
                  <a:cubicBezTo>
                    <a:pt x="29" y="0"/>
                    <a:pt x="20" y="4"/>
                    <a:pt x="14" y="11"/>
                  </a:cubicBezTo>
                  <a:cubicBezTo>
                    <a:pt x="0" y="25"/>
                    <a:pt x="0" y="47"/>
                    <a:pt x="14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21" y="69"/>
                    <a:pt x="21" y="78"/>
                    <a:pt x="21" y="78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7" y="80"/>
                    <a:pt x="57" y="80"/>
                    <a:pt x="57" y="80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7" y="78"/>
                    <a:pt x="57" y="69"/>
                    <a:pt x="64" y="61"/>
                  </a:cubicBezTo>
                  <a:cubicBezTo>
                    <a:pt x="78" y="47"/>
                    <a:pt x="78" y="25"/>
                    <a:pt x="64" y="11"/>
                  </a:cubicBezTo>
                  <a:close/>
                  <a:moveTo>
                    <a:pt x="62" y="59"/>
                  </a:moveTo>
                  <a:cubicBezTo>
                    <a:pt x="55" y="65"/>
                    <a:pt x="54" y="72"/>
                    <a:pt x="53" y="76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4" y="72"/>
                    <a:pt x="23" y="65"/>
                    <a:pt x="16" y="59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4" y="46"/>
                    <a:pt x="4" y="26"/>
                    <a:pt x="16" y="13"/>
                  </a:cubicBezTo>
                  <a:cubicBezTo>
                    <a:pt x="22" y="7"/>
                    <a:pt x="30" y="4"/>
                    <a:pt x="39" y="4"/>
                  </a:cubicBezTo>
                  <a:cubicBezTo>
                    <a:pt x="48" y="4"/>
                    <a:pt x="56" y="7"/>
                    <a:pt x="62" y="13"/>
                  </a:cubicBezTo>
                  <a:cubicBezTo>
                    <a:pt x="74" y="26"/>
                    <a:pt x="74" y="46"/>
                    <a:pt x="6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191"/>
            <p:cNvSpPr/>
            <p:nvPr/>
          </p:nvSpPr>
          <p:spPr bwMode="auto">
            <a:xfrm>
              <a:off x="10901806" y="2107198"/>
              <a:ext cx="162579" cy="77677"/>
            </a:xfrm>
            <a:custGeom>
              <a:avLst/>
              <a:gdLst>
                <a:gd name="T0" fmla="*/ 59 w 90"/>
                <a:gd name="T1" fmla="*/ 29 h 43"/>
                <a:gd name="T2" fmla="*/ 30 w 90"/>
                <a:gd name="T3" fmla="*/ 0 h 43"/>
                <a:gd name="T4" fmla="*/ 0 w 90"/>
                <a:gd name="T5" fmla="*/ 33 h 43"/>
                <a:gd name="T6" fmla="*/ 4 w 90"/>
                <a:gd name="T7" fmla="*/ 38 h 43"/>
                <a:gd name="T8" fmla="*/ 30 w 90"/>
                <a:gd name="T9" fmla="*/ 14 h 43"/>
                <a:gd name="T10" fmla="*/ 59 w 90"/>
                <a:gd name="T11" fmla="*/ 43 h 43"/>
                <a:gd name="T12" fmla="*/ 90 w 90"/>
                <a:gd name="T13" fmla="*/ 10 h 43"/>
                <a:gd name="T14" fmla="*/ 85 w 90"/>
                <a:gd name="T15" fmla="*/ 5 h 43"/>
                <a:gd name="T16" fmla="*/ 59 w 90"/>
                <a:gd name="T17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43">
                  <a:moveTo>
                    <a:pt x="59" y="29"/>
                  </a:moveTo>
                  <a:lnTo>
                    <a:pt x="30" y="0"/>
                  </a:lnTo>
                  <a:lnTo>
                    <a:pt x="0" y="33"/>
                  </a:lnTo>
                  <a:lnTo>
                    <a:pt x="4" y="38"/>
                  </a:lnTo>
                  <a:lnTo>
                    <a:pt x="30" y="14"/>
                  </a:lnTo>
                  <a:lnTo>
                    <a:pt x="59" y="43"/>
                  </a:lnTo>
                  <a:lnTo>
                    <a:pt x="90" y="10"/>
                  </a:lnTo>
                  <a:lnTo>
                    <a:pt x="85" y="5"/>
                  </a:lnTo>
                  <a:lnTo>
                    <a:pt x="59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7" name="组合 216"/>
          <p:cNvGrpSpPr/>
          <p:nvPr/>
        </p:nvGrpSpPr>
        <p:grpSpPr>
          <a:xfrm>
            <a:off x="7424934" y="5757469"/>
            <a:ext cx="411868" cy="307094"/>
            <a:chOff x="7493058" y="5297368"/>
            <a:chExt cx="411868" cy="307094"/>
          </a:xfrm>
          <a:solidFill>
            <a:srgbClr val="635042"/>
          </a:solidFill>
        </p:grpSpPr>
        <p:sp>
          <p:nvSpPr>
            <p:cNvPr id="218" name="Freeform 192"/>
            <p:cNvSpPr>
              <a:spLocks noEditPoints="1"/>
            </p:cNvSpPr>
            <p:nvPr/>
          </p:nvSpPr>
          <p:spPr bwMode="auto">
            <a:xfrm>
              <a:off x="7493058" y="5297368"/>
              <a:ext cx="411868" cy="307094"/>
            </a:xfrm>
            <a:custGeom>
              <a:avLst/>
              <a:gdLst>
                <a:gd name="T0" fmla="*/ 0 w 228"/>
                <a:gd name="T1" fmla="*/ 0 h 170"/>
                <a:gd name="T2" fmla="*/ 0 w 228"/>
                <a:gd name="T3" fmla="*/ 170 h 170"/>
                <a:gd name="T4" fmla="*/ 228 w 228"/>
                <a:gd name="T5" fmla="*/ 170 h 170"/>
                <a:gd name="T6" fmla="*/ 228 w 228"/>
                <a:gd name="T7" fmla="*/ 0 h 170"/>
                <a:gd name="T8" fmla="*/ 0 w 228"/>
                <a:gd name="T9" fmla="*/ 0 h 170"/>
                <a:gd name="T10" fmla="*/ 218 w 228"/>
                <a:gd name="T11" fmla="*/ 161 h 170"/>
                <a:gd name="T12" fmla="*/ 10 w 228"/>
                <a:gd name="T13" fmla="*/ 161 h 170"/>
                <a:gd name="T14" fmla="*/ 10 w 228"/>
                <a:gd name="T15" fmla="*/ 10 h 170"/>
                <a:gd name="T16" fmla="*/ 218 w 228"/>
                <a:gd name="T17" fmla="*/ 10 h 170"/>
                <a:gd name="T18" fmla="*/ 218 w 228"/>
                <a:gd name="T19" fmla="*/ 16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8" h="170">
                  <a:moveTo>
                    <a:pt x="0" y="0"/>
                  </a:moveTo>
                  <a:lnTo>
                    <a:pt x="0" y="170"/>
                  </a:lnTo>
                  <a:lnTo>
                    <a:pt x="228" y="170"/>
                  </a:lnTo>
                  <a:lnTo>
                    <a:pt x="228" y="0"/>
                  </a:lnTo>
                  <a:lnTo>
                    <a:pt x="0" y="0"/>
                  </a:lnTo>
                  <a:close/>
                  <a:moveTo>
                    <a:pt x="218" y="161"/>
                  </a:moveTo>
                  <a:lnTo>
                    <a:pt x="10" y="161"/>
                  </a:lnTo>
                  <a:lnTo>
                    <a:pt x="10" y="10"/>
                  </a:lnTo>
                  <a:lnTo>
                    <a:pt x="218" y="10"/>
                  </a:lnTo>
                  <a:lnTo>
                    <a:pt x="218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Oval 193"/>
            <p:cNvSpPr>
              <a:spLocks noChangeArrowheads="1"/>
            </p:cNvSpPr>
            <p:nvPr/>
          </p:nvSpPr>
          <p:spPr bwMode="auto">
            <a:xfrm>
              <a:off x="7783895" y="5349755"/>
              <a:ext cx="68645" cy="6683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Rectangle 194"/>
            <p:cNvSpPr>
              <a:spLocks noChangeArrowheads="1"/>
            </p:cNvSpPr>
            <p:nvPr/>
          </p:nvSpPr>
          <p:spPr bwMode="auto">
            <a:xfrm>
              <a:off x="7561703" y="5519560"/>
              <a:ext cx="171612" cy="18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Rectangle 195"/>
            <p:cNvSpPr>
              <a:spLocks noChangeArrowheads="1"/>
            </p:cNvSpPr>
            <p:nvPr/>
          </p:nvSpPr>
          <p:spPr bwMode="auto">
            <a:xfrm>
              <a:off x="7561703" y="5450915"/>
              <a:ext cx="68645" cy="18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2" name="组合 221"/>
          <p:cNvGrpSpPr/>
          <p:nvPr/>
        </p:nvGrpSpPr>
        <p:grpSpPr>
          <a:xfrm>
            <a:off x="8306174" y="5723147"/>
            <a:ext cx="377546" cy="375739"/>
            <a:chOff x="8331245" y="5263046"/>
            <a:chExt cx="377546" cy="375739"/>
          </a:xfrm>
          <a:solidFill>
            <a:srgbClr val="635042"/>
          </a:solidFill>
        </p:grpSpPr>
        <p:sp>
          <p:nvSpPr>
            <p:cNvPr id="223" name="Freeform 196"/>
            <p:cNvSpPr>
              <a:spLocks noEditPoints="1"/>
            </p:cNvSpPr>
            <p:nvPr/>
          </p:nvSpPr>
          <p:spPr bwMode="auto">
            <a:xfrm>
              <a:off x="8331245" y="5263046"/>
              <a:ext cx="377546" cy="375739"/>
            </a:xfrm>
            <a:custGeom>
              <a:avLst/>
              <a:gdLst>
                <a:gd name="T0" fmla="*/ 44 w 88"/>
                <a:gd name="T1" fmla="*/ 0 h 88"/>
                <a:gd name="T2" fmla="*/ 0 w 88"/>
                <a:gd name="T3" fmla="*/ 44 h 88"/>
                <a:gd name="T4" fmla="*/ 44 w 88"/>
                <a:gd name="T5" fmla="*/ 88 h 88"/>
                <a:gd name="T6" fmla="*/ 88 w 88"/>
                <a:gd name="T7" fmla="*/ 44 h 88"/>
                <a:gd name="T8" fmla="*/ 44 w 88"/>
                <a:gd name="T9" fmla="*/ 0 h 88"/>
                <a:gd name="T10" fmla="*/ 44 w 88"/>
                <a:gd name="T11" fmla="*/ 4 h 88"/>
                <a:gd name="T12" fmla="*/ 84 w 88"/>
                <a:gd name="T13" fmla="*/ 44 h 88"/>
                <a:gd name="T14" fmla="*/ 79 w 88"/>
                <a:gd name="T15" fmla="*/ 62 h 88"/>
                <a:gd name="T16" fmla="*/ 58 w 88"/>
                <a:gd name="T17" fmla="*/ 54 h 88"/>
                <a:gd name="T18" fmla="*/ 54 w 88"/>
                <a:gd name="T19" fmla="*/ 51 h 88"/>
                <a:gd name="T20" fmla="*/ 66 w 88"/>
                <a:gd name="T21" fmla="*/ 25 h 88"/>
                <a:gd name="T22" fmla="*/ 62 w 88"/>
                <a:gd name="T23" fmla="*/ 23 h 88"/>
                <a:gd name="T24" fmla="*/ 50 w 88"/>
                <a:gd name="T25" fmla="*/ 49 h 88"/>
                <a:gd name="T26" fmla="*/ 44 w 88"/>
                <a:gd name="T27" fmla="*/ 48 h 88"/>
                <a:gd name="T28" fmla="*/ 30 w 88"/>
                <a:gd name="T29" fmla="*/ 54 h 88"/>
                <a:gd name="T30" fmla="*/ 9 w 88"/>
                <a:gd name="T31" fmla="*/ 62 h 88"/>
                <a:gd name="T32" fmla="*/ 4 w 88"/>
                <a:gd name="T33" fmla="*/ 44 h 88"/>
                <a:gd name="T34" fmla="*/ 44 w 88"/>
                <a:gd name="T35" fmla="*/ 4 h 88"/>
                <a:gd name="T36" fmla="*/ 44 w 88"/>
                <a:gd name="T37" fmla="*/ 84 h 88"/>
                <a:gd name="T38" fmla="*/ 11 w 88"/>
                <a:gd name="T39" fmla="*/ 67 h 88"/>
                <a:gd name="T40" fmla="*/ 12 w 88"/>
                <a:gd name="T41" fmla="*/ 67 h 88"/>
                <a:gd name="T42" fmla="*/ 33 w 88"/>
                <a:gd name="T43" fmla="*/ 57 h 88"/>
                <a:gd name="T44" fmla="*/ 44 w 88"/>
                <a:gd name="T45" fmla="*/ 52 h 88"/>
                <a:gd name="T46" fmla="*/ 55 w 88"/>
                <a:gd name="T47" fmla="*/ 57 h 88"/>
                <a:gd name="T48" fmla="*/ 76 w 88"/>
                <a:gd name="T49" fmla="*/ 67 h 88"/>
                <a:gd name="T50" fmla="*/ 77 w 88"/>
                <a:gd name="T51" fmla="*/ 67 h 88"/>
                <a:gd name="T52" fmla="*/ 44 w 88"/>
                <a:gd name="T53" fmla="*/ 8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8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ubicBezTo>
                    <a:pt x="68" y="88"/>
                    <a:pt x="88" y="68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44" y="4"/>
                  </a:moveTo>
                  <a:cubicBezTo>
                    <a:pt x="66" y="4"/>
                    <a:pt x="84" y="22"/>
                    <a:pt x="84" y="44"/>
                  </a:cubicBezTo>
                  <a:cubicBezTo>
                    <a:pt x="84" y="51"/>
                    <a:pt x="82" y="57"/>
                    <a:pt x="79" y="62"/>
                  </a:cubicBezTo>
                  <a:cubicBezTo>
                    <a:pt x="77" y="63"/>
                    <a:pt x="68" y="64"/>
                    <a:pt x="58" y="54"/>
                  </a:cubicBezTo>
                  <a:cubicBezTo>
                    <a:pt x="57" y="53"/>
                    <a:pt x="55" y="52"/>
                    <a:pt x="54" y="51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8" y="48"/>
                    <a:pt x="46" y="48"/>
                    <a:pt x="44" y="48"/>
                  </a:cubicBezTo>
                  <a:cubicBezTo>
                    <a:pt x="39" y="48"/>
                    <a:pt x="34" y="50"/>
                    <a:pt x="30" y="54"/>
                  </a:cubicBezTo>
                  <a:cubicBezTo>
                    <a:pt x="20" y="64"/>
                    <a:pt x="11" y="63"/>
                    <a:pt x="9" y="62"/>
                  </a:cubicBezTo>
                  <a:cubicBezTo>
                    <a:pt x="6" y="57"/>
                    <a:pt x="4" y="51"/>
                    <a:pt x="4" y="44"/>
                  </a:cubicBezTo>
                  <a:cubicBezTo>
                    <a:pt x="4" y="22"/>
                    <a:pt x="22" y="4"/>
                    <a:pt x="44" y="4"/>
                  </a:cubicBezTo>
                  <a:close/>
                  <a:moveTo>
                    <a:pt x="44" y="84"/>
                  </a:moveTo>
                  <a:cubicBezTo>
                    <a:pt x="30" y="84"/>
                    <a:pt x="18" y="77"/>
                    <a:pt x="11" y="67"/>
                  </a:cubicBezTo>
                  <a:cubicBezTo>
                    <a:pt x="11" y="67"/>
                    <a:pt x="12" y="67"/>
                    <a:pt x="12" y="67"/>
                  </a:cubicBezTo>
                  <a:cubicBezTo>
                    <a:pt x="17" y="67"/>
                    <a:pt x="24" y="65"/>
                    <a:pt x="33" y="57"/>
                  </a:cubicBezTo>
                  <a:cubicBezTo>
                    <a:pt x="36" y="54"/>
                    <a:pt x="40" y="52"/>
                    <a:pt x="44" y="52"/>
                  </a:cubicBezTo>
                  <a:cubicBezTo>
                    <a:pt x="48" y="52"/>
                    <a:pt x="52" y="54"/>
                    <a:pt x="55" y="57"/>
                  </a:cubicBezTo>
                  <a:cubicBezTo>
                    <a:pt x="64" y="65"/>
                    <a:pt x="71" y="67"/>
                    <a:pt x="76" y="67"/>
                  </a:cubicBezTo>
                  <a:cubicBezTo>
                    <a:pt x="76" y="67"/>
                    <a:pt x="77" y="67"/>
                    <a:pt x="77" y="67"/>
                  </a:cubicBezTo>
                  <a:cubicBezTo>
                    <a:pt x="70" y="77"/>
                    <a:pt x="58" y="84"/>
                    <a:pt x="4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Oval 197"/>
            <p:cNvSpPr>
              <a:spLocks noChangeArrowheads="1"/>
            </p:cNvSpPr>
            <p:nvPr/>
          </p:nvSpPr>
          <p:spPr bwMode="auto">
            <a:xfrm>
              <a:off x="8486598" y="5519560"/>
              <a:ext cx="66839" cy="6864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5" name="组合 224"/>
          <p:cNvGrpSpPr/>
          <p:nvPr/>
        </p:nvGrpSpPr>
        <p:grpSpPr>
          <a:xfrm>
            <a:off x="9153092" y="5740308"/>
            <a:ext cx="343224" cy="341417"/>
            <a:chOff x="9169431" y="5281110"/>
            <a:chExt cx="343224" cy="341417"/>
          </a:xfrm>
          <a:solidFill>
            <a:srgbClr val="635042"/>
          </a:solidFill>
        </p:grpSpPr>
        <p:grpSp>
          <p:nvGrpSpPr>
            <p:cNvPr id="226" name="组合 225"/>
            <p:cNvGrpSpPr/>
            <p:nvPr/>
          </p:nvGrpSpPr>
          <p:grpSpPr>
            <a:xfrm>
              <a:off x="9306721" y="5366012"/>
              <a:ext cx="205934" cy="256514"/>
              <a:chOff x="9306721" y="5366012"/>
              <a:chExt cx="205934" cy="256514"/>
            </a:xfrm>
            <a:grpFill/>
          </p:grpSpPr>
          <p:sp>
            <p:nvSpPr>
              <p:cNvPr id="227" name="Freeform 198"/>
              <p:cNvSpPr>
                <a:spLocks noEditPoints="1"/>
              </p:cNvSpPr>
              <p:nvPr/>
            </p:nvSpPr>
            <p:spPr bwMode="auto">
              <a:xfrm>
                <a:off x="9306721" y="5434657"/>
                <a:ext cx="68645" cy="187869"/>
              </a:xfrm>
              <a:custGeom>
                <a:avLst/>
                <a:gdLst>
                  <a:gd name="T0" fmla="*/ 0 w 38"/>
                  <a:gd name="T1" fmla="*/ 104 h 104"/>
                  <a:gd name="T2" fmla="*/ 38 w 38"/>
                  <a:gd name="T3" fmla="*/ 104 h 104"/>
                  <a:gd name="T4" fmla="*/ 38 w 38"/>
                  <a:gd name="T5" fmla="*/ 0 h 104"/>
                  <a:gd name="T6" fmla="*/ 0 w 38"/>
                  <a:gd name="T7" fmla="*/ 0 h 104"/>
                  <a:gd name="T8" fmla="*/ 0 w 38"/>
                  <a:gd name="T9" fmla="*/ 104 h 104"/>
                  <a:gd name="T10" fmla="*/ 10 w 38"/>
                  <a:gd name="T11" fmla="*/ 9 h 104"/>
                  <a:gd name="T12" fmla="*/ 28 w 38"/>
                  <a:gd name="T13" fmla="*/ 9 h 104"/>
                  <a:gd name="T14" fmla="*/ 28 w 38"/>
                  <a:gd name="T15" fmla="*/ 94 h 104"/>
                  <a:gd name="T16" fmla="*/ 10 w 38"/>
                  <a:gd name="T17" fmla="*/ 94 h 104"/>
                  <a:gd name="T18" fmla="*/ 10 w 38"/>
                  <a:gd name="T19" fmla="*/ 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04">
                    <a:moveTo>
                      <a:pt x="0" y="104"/>
                    </a:moveTo>
                    <a:lnTo>
                      <a:pt x="38" y="104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104"/>
                    </a:lnTo>
                    <a:close/>
                    <a:moveTo>
                      <a:pt x="10" y="9"/>
                    </a:moveTo>
                    <a:lnTo>
                      <a:pt x="28" y="9"/>
                    </a:lnTo>
                    <a:lnTo>
                      <a:pt x="28" y="94"/>
                    </a:lnTo>
                    <a:lnTo>
                      <a:pt x="10" y="94"/>
                    </a:lnTo>
                    <a:lnTo>
                      <a:pt x="1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199"/>
              <p:cNvSpPr>
                <a:spLocks noEditPoints="1"/>
              </p:cNvSpPr>
              <p:nvPr/>
            </p:nvSpPr>
            <p:spPr bwMode="auto">
              <a:xfrm>
                <a:off x="9444010" y="5366012"/>
                <a:ext cx="68645" cy="256514"/>
              </a:xfrm>
              <a:custGeom>
                <a:avLst/>
                <a:gdLst>
                  <a:gd name="T0" fmla="*/ 0 w 38"/>
                  <a:gd name="T1" fmla="*/ 0 h 142"/>
                  <a:gd name="T2" fmla="*/ 0 w 38"/>
                  <a:gd name="T3" fmla="*/ 142 h 142"/>
                  <a:gd name="T4" fmla="*/ 38 w 38"/>
                  <a:gd name="T5" fmla="*/ 142 h 142"/>
                  <a:gd name="T6" fmla="*/ 38 w 38"/>
                  <a:gd name="T7" fmla="*/ 0 h 142"/>
                  <a:gd name="T8" fmla="*/ 0 w 38"/>
                  <a:gd name="T9" fmla="*/ 0 h 142"/>
                  <a:gd name="T10" fmla="*/ 28 w 38"/>
                  <a:gd name="T11" fmla="*/ 132 h 142"/>
                  <a:gd name="T12" fmla="*/ 9 w 38"/>
                  <a:gd name="T13" fmla="*/ 132 h 142"/>
                  <a:gd name="T14" fmla="*/ 9 w 38"/>
                  <a:gd name="T15" fmla="*/ 9 h 142"/>
                  <a:gd name="T16" fmla="*/ 28 w 38"/>
                  <a:gd name="T17" fmla="*/ 9 h 142"/>
                  <a:gd name="T18" fmla="*/ 28 w 38"/>
                  <a:gd name="T19" fmla="*/ 13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42">
                    <a:moveTo>
                      <a:pt x="0" y="0"/>
                    </a:moveTo>
                    <a:lnTo>
                      <a:pt x="0" y="142"/>
                    </a:lnTo>
                    <a:lnTo>
                      <a:pt x="38" y="142"/>
                    </a:lnTo>
                    <a:lnTo>
                      <a:pt x="38" y="0"/>
                    </a:lnTo>
                    <a:lnTo>
                      <a:pt x="0" y="0"/>
                    </a:lnTo>
                    <a:close/>
                    <a:moveTo>
                      <a:pt x="28" y="132"/>
                    </a:moveTo>
                    <a:lnTo>
                      <a:pt x="9" y="132"/>
                    </a:lnTo>
                    <a:lnTo>
                      <a:pt x="9" y="9"/>
                    </a:lnTo>
                    <a:lnTo>
                      <a:pt x="28" y="9"/>
                    </a:lnTo>
                    <a:lnTo>
                      <a:pt x="28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29" name="Freeform 200"/>
            <p:cNvSpPr>
              <a:spLocks noEditPoints="1"/>
            </p:cNvSpPr>
            <p:nvPr/>
          </p:nvSpPr>
          <p:spPr bwMode="auto">
            <a:xfrm>
              <a:off x="9169431" y="5281110"/>
              <a:ext cx="68645" cy="341417"/>
            </a:xfrm>
            <a:custGeom>
              <a:avLst/>
              <a:gdLst>
                <a:gd name="T0" fmla="*/ 0 w 38"/>
                <a:gd name="T1" fmla="*/ 189 h 189"/>
                <a:gd name="T2" fmla="*/ 38 w 38"/>
                <a:gd name="T3" fmla="*/ 189 h 189"/>
                <a:gd name="T4" fmla="*/ 38 w 38"/>
                <a:gd name="T5" fmla="*/ 0 h 189"/>
                <a:gd name="T6" fmla="*/ 0 w 38"/>
                <a:gd name="T7" fmla="*/ 0 h 189"/>
                <a:gd name="T8" fmla="*/ 0 w 38"/>
                <a:gd name="T9" fmla="*/ 189 h 189"/>
                <a:gd name="T10" fmla="*/ 10 w 38"/>
                <a:gd name="T11" fmla="*/ 9 h 189"/>
                <a:gd name="T12" fmla="*/ 29 w 38"/>
                <a:gd name="T13" fmla="*/ 9 h 189"/>
                <a:gd name="T14" fmla="*/ 29 w 38"/>
                <a:gd name="T15" fmla="*/ 179 h 189"/>
                <a:gd name="T16" fmla="*/ 10 w 38"/>
                <a:gd name="T17" fmla="*/ 179 h 189"/>
                <a:gd name="T18" fmla="*/ 10 w 38"/>
                <a:gd name="T19" fmla="*/ 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89">
                  <a:moveTo>
                    <a:pt x="0" y="189"/>
                  </a:moveTo>
                  <a:lnTo>
                    <a:pt x="38" y="189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189"/>
                  </a:lnTo>
                  <a:close/>
                  <a:moveTo>
                    <a:pt x="10" y="9"/>
                  </a:moveTo>
                  <a:lnTo>
                    <a:pt x="29" y="9"/>
                  </a:lnTo>
                  <a:lnTo>
                    <a:pt x="29" y="179"/>
                  </a:lnTo>
                  <a:lnTo>
                    <a:pt x="10" y="179"/>
                  </a:ln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0" name="组合 229"/>
          <p:cNvGrpSpPr/>
          <p:nvPr/>
        </p:nvGrpSpPr>
        <p:grpSpPr>
          <a:xfrm>
            <a:off x="7550785" y="3265488"/>
            <a:ext cx="377546" cy="377546"/>
            <a:chOff x="7509318" y="2786419"/>
            <a:chExt cx="377546" cy="377546"/>
          </a:xfrm>
          <a:solidFill>
            <a:srgbClr val="635042"/>
          </a:solidFill>
        </p:grpSpPr>
        <p:sp>
          <p:nvSpPr>
            <p:cNvPr id="231" name="Freeform 201"/>
            <p:cNvSpPr>
              <a:spLocks noEditPoints="1"/>
            </p:cNvSpPr>
            <p:nvPr/>
          </p:nvSpPr>
          <p:spPr bwMode="auto">
            <a:xfrm>
              <a:off x="7509318" y="2786419"/>
              <a:ext cx="377546" cy="377546"/>
            </a:xfrm>
            <a:custGeom>
              <a:avLst/>
              <a:gdLst>
                <a:gd name="T0" fmla="*/ 0 w 209"/>
                <a:gd name="T1" fmla="*/ 0 h 209"/>
                <a:gd name="T2" fmla="*/ 0 w 209"/>
                <a:gd name="T3" fmla="*/ 209 h 209"/>
                <a:gd name="T4" fmla="*/ 209 w 209"/>
                <a:gd name="T5" fmla="*/ 209 h 209"/>
                <a:gd name="T6" fmla="*/ 209 w 209"/>
                <a:gd name="T7" fmla="*/ 0 h 209"/>
                <a:gd name="T8" fmla="*/ 0 w 209"/>
                <a:gd name="T9" fmla="*/ 0 h 209"/>
                <a:gd name="T10" fmla="*/ 199 w 209"/>
                <a:gd name="T11" fmla="*/ 10 h 209"/>
                <a:gd name="T12" fmla="*/ 199 w 209"/>
                <a:gd name="T13" fmla="*/ 57 h 209"/>
                <a:gd name="T14" fmla="*/ 10 w 209"/>
                <a:gd name="T15" fmla="*/ 57 h 209"/>
                <a:gd name="T16" fmla="*/ 10 w 209"/>
                <a:gd name="T17" fmla="*/ 10 h 209"/>
                <a:gd name="T18" fmla="*/ 199 w 209"/>
                <a:gd name="T19" fmla="*/ 10 h 209"/>
                <a:gd name="T20" fmla="*/ 10 w 209"/>
                <a:gd name="T21" fmla="*/ 199 h 209"/>
                <a:gd name="T22" fmla="*/ 10 w 209"/>
                <a:gd name="T23" fmla="*/ 67 h 209"/>
                <a:gd name="T24" fmla="*/ 199 w 209"/>
                <a:gd name="T25" fmla="*/ 67 h 209"/>
                <a:gd name="T26" fmla="*/ 199 w 209"/>
                <a:gd name="T27" fmla="*/ 199 h 209"/>
                <a:gd name="T28" fmla="*/ 10 w 209"/>
                <a:gd name="T29" fmla="*/ 19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9" h="209">
                  <a:moveTo>
                    <a:pt x="0" y="0"/>
                  </a:moveTo>
                  <a:lnTo>
                    <a:pt x="0" y="209"/>
                  </a:lnTo>
                  <a:lnTo>
                    <a:pt x="209" y="209"/>
                  </a:lnTo>
                  <a:lnTo>
                    <a:pt x="209" y="0"/>
                  </a:lnTo>
                  <a:lnTo>
                    <a:pt x="0" y="0"/>
                  </a:lnTo>
                  <a:close/>
                  <a:moveTo>
                    <a:pt x="199" y="10"/>
                  </a:moveTo>
                  <a:lnTo>
                    <a:pt x="199" y="57"/>
                  </a:lnTo>
                  <a:lnTo>
                    <a:pt x="10" y="57"/>
                  </a:lnTo>
                  <a:lnTo>
                    <a:pt x="10" y="10"/>
                  </a:lnTo>
                  <a:lnTo>
                    <a:pt x="199" y="10"/>
                  </a:lnTo>
                  <a:close/>
                  <a:moveTo>
                    <a:pt x="10" y="199"/>
                  </a:moveTo>
                  <a:lnTo>
                    <a:pt x="10" y="67"/>
                  </a:lnTo>
                  <a:lnTo>
                    <a:pt x="199" y="67"/>
                  </a:lnTo>
                  <a:lnTo>
                    <a:pt x="199" y="199"/>
                  </a:lnTo>
                  <a:lnTo>
                    <a:pt x="10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Rectangle 202"/>
            <p:cNvSpPr>
              <a:spLocks noChangeArrowheads="1"/>
            </p:cNvSpPr>
            <p:nvPr/>
          </p:nvSpPr>
          <p:spPr bwMode="auto">
            <a:xfrm>
              <a:off x="7596027" y="2941772"/>
              <a:ext cx="34323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Rectangle 203"/>
            <p:cNvSpPr>
              <a:spLocks noChangeArrowheads="1"/>
            </p:cNvSpPr>
            <p:nvPr/>
          </p:nvSpPr>
          <p:spPr bwMode="auto">
            <a:xfrm>
              <a:off x="7680929" y="2941772"/>
              <a:ext cx="34323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Rectangle 204"/>
            <p:cNvSpPr>
              <a:spLocks noChangeArrowheads="1"/>
            </p:cNvSpPr>
            <p:nvPr/>
          </p:nvSpPr>
          <p:spPr bwMode="auto">
            <a:xfrm>
              <a:off x="7765832" y="2941772"/>
              <a:ext cx="34323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Rectangle 206"/>
            <p:cNvSpPr>
              <a:spLocks noChangeArrowheads="1"/>
            </p:cNvSpPr>
            <p:nvPr/>
          </p:nvSpPr>
          <p:spPr bwMode="auto">
            <a:xfrm>
              <a:off x="7596027" y="3008610"/>
              <a:ext cx="34323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Rectangle 207"/>
            <p:cNvSpPr>
              <a:spLocks noChangeArrowheads="1"/>
            </p:cNvSpPr>
            <p:nvPr/>
          </p:nvSpPr>
          <p:spPr bwMode="auto">
            <a:xfrm>
              <a:off x="7680929" y="3008610"/>
              <a:ext cx="34323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Rectangle 208"/>
            <p:cNvSpPr>
              <a:spLocks noChangeArrowheads="1"/>
            </p:cNvSpPr>
            <p:nvPr/>
          </p:nvSpPr>
          <p:spPr bwMode="auto">
            <a:xfrm>
              <a:off x="7765832" y="3008610"/>
              <a:ext cx="34323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Rectangle 209"/>
            <p:cNvSpPr>
              <a:spLocks noChangeArrowheads="1"/>
            </p:cNvSpPr>
            <p:nvPr/>
          </p:nvSpPr>
          <p:spPr bwMode="auto">
            <a:xfrm>
              <a:off x="7596027" y="3077254"/>
              <a:ext cx="34323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Rectangle 210"/>
            <p:cNvSpPr>
              <a:spLocks noChangeArrowheads="1"/>
            </p:cNvSpPr>
            <p:nvPr/>
          </p:nvSpPr>
          <p:spPr bwMode="auto">
            <a:xfrm>
              <a:off x="7680929" y="3077254"/>
              <a:ext cx="34323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Rectangle 211"/>
            <p:cNvSpPr>
              <a:spLocks noChangeArrowheads="1"/>
            </p:cNvSpPr>
            <p:nvPr/>
          </p:nvSpPr>
          <p:spPr bwMode="auto">
            <a:xfrm>
              <a:off x="7765832" y="3077254"/>
              <a:ext cx="34323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1" name="组合 240"/>
          <p:cNvGrpSpPr/>
          <p:nvPr/>
        </p:nvGrpSpPr>
        <p:grpSpPr>
          <a:xfrm>
            <a:off x="8372112" y="3258263"/>
            <a:ext cx="393803" cy="391997"/>
            <a:chOff x="8322214" y="2779193"/>
            <a:chExt cx="393803" cy="391997"/>
          </a:xfrm>
          <a:solidFill>
            <a:srgbClr val="635042"/>
          </a:solidFill>
        </p:grpSpPr>
        <p:sp>
          <p:nvSpPr>
            <p:cNvPr id="242" name="Freeform 212"/>
            <p:cNvSpPr/>
            <p:nvPr/>
          </p:nvSpPr>
          <p:spPr bwMode="auto">
            <a:xfrm>
              <a:off x="8381826" y="2838805"/>
              <a:ext cx="86709" cy="84903"/>
            </a:xfrm>
            <a:custGeom>
              <a:avLst/>
              <a:gdLst>
                <a:gd name="T0" fmla="*/ 48 w 48"/>
                <a:gd name="T1" fmla="*/ 19 h 47"/>
                <a:gd name="T2" fmla="*/ 29 w 48"/>
                <a:gd name="T3" fmla="*/ 19 h 47"/>
                <a:gd name="T4" fmla="*/ 29 w 48"/>
                <a:gd name="T5" fmla="*/ 0 h 47"/>
                <a:gd name="T6" fmla="*/ 19 w 48"/>
                <a:gd name="T7" fmla="*/ 0 h 47"/>
                <a:gd name="T8" fmla="*/ 19 w 48"/>
                <a:gd name="T9" fmla="*/ 19 h 47"/>
                <a:gd name="T10" fmla="*/ 0 w 48"/>
                <a:gd name="T11" fmla="*/ 19 h 47"/>
                <a:gd name="T12" fmla="*/ 0 w 48"/>
                <a:gd name="T13" fmla="*/ 28 h 47"/>
                <a:gd name="T14" fmla="*/ 19 w 48"/>
                <a:gd name="T15" fmla="*/ 28 h 47"/>
                <a:gd name="T16" fmla="*/ 19 w 48"/>
                <a:gd name="T17" fmla="*/ 47 h 47"/>
                <a:gd name="T18" fmla="*/ 29 w 48"/>
                <a:gd name="T19" fmla="*/ 47 h 47"/>
                <a:gd name="T20" fmla="*/ 29 w 48"/>
                <a:gd name="T21" fmla="*/ 28 h 47"/>
                <a:gd name="T22" fmla="*/ 48 w 48"/>
                <a:gd name="T23" fmla="*/ 28 h 47"/>
                <a:gd name="T24" fmla="*/ 48 w 48"/>
                <a:gd name="T25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47">
                  <a:moveTo>
                    <a:pt x="48" y="19"/>
                  </a:moveTo>
                  <a:lnTo>
                    <a:pt x="29" y="19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19" y="19"/>
                  </a:lnTo>
                  <a:lnTo>
                    <a:pt x="0" y="19"/>
                  </a:lnTo>
                  <a:lnTo>
                    <a:pt x="0" y="28"/>
                  </a:lnTo>
                  <a:lnTo>
                    <a:pt x="19" y="28"/>
                  </a:lnTo>
                  <a:lnTo>
                    <a:pt x="19" y="47"/>
                  </a:lnTo>
                  <a:lnTo>
                    <a:pt x="29" y="47"/>
                  </a:lnTo>
                  <a:lnTo>
                    <a:pt x="29" y="28"/>
                  </a:lnTo>
                  <a:lnTo>
                    <a:pt x="48" y="28"/>
                  </a:lnTo>
                  <a:lnTo>
                    <a:pt x="48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213"/>
            <p:cNvSpPr/>
            <p:nvPr/>
          </p:nvSpPr>
          <p:spPr bwMode="auto">
            <a:xfrm>
              <a:off x="8390859" y="3035707"/>
              <a:ext cx="68645" cy="68645"/>
            </a:xfrm>
            <a:custGeom>
              <a:avLst/>
              <a:gdLst>
                <a:gd name="T0" fmla="*/ 33 w 38"/>
                <a:gd name="T1" fmla="*/ 0 h 38"/>
                <a:gd name="T2" fmla="*/ 19 w 38"/>
                <a:gd name="T3" fmla="*/ 11 h 38"/>
                <a:gd name="T4" fmla="*/ 5 w 38"/>
                <a:gd name="T5" fmla="*/ 0 h 38"/>
                <a:gd name="T6" fmla="*/ 0 w 38"/>
                <a:gd name="T7" fmla="*/ 4 h 38"/>
                <a:gd name="T8" fmla="*/ 12 w 38"/>
                <a:gd name="T9" fmla="*/ 19 h 38"/>
                <a:gd name="T10" fmla="*/ 0 w 38"/>
                <a:gd name="T11" fmla="*/ 33 h 38"/>
                <a:gd name="T12" fmla="*/ 5 w 38"/>
                <a:gd name="T13" fmla="*/ 38 h 38"/>
                <a:gd name="T14" fmla="*/ 19 w 38"/>
                <a:gd name="T15" fmla="*/ 26 h 38"/>
                <a:gd name="T16" fmla="*/ 33 w 38"/>
                <a:gd name="T17" fmla="*/ 38 h 38"/>
                <a:gd name="T18" fmla="*/ 38 w 38"/>
                <a:gd name="T19" fmla="*/ 33 h 38"/>
                <a:gd name="T20" fmla="*/ 26 w 38"/>
                <a:gd name="T21" fmla="*/ 19 h 38"/>
                <a:gd name="T22" fmla="*/ 38 w 38"/>
                <a:gd name="T23" fmla="*/ 4 h 38"/>
                <a:gd name="T24" fmla="*/ 33 w 38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38">
                  <a:moveTo>
                    <a:pt x="33" y="0"/>
                  </a:moveTo>
                  <a:lnTo>
                    <a:pt x="19" y="11"/>
                  </a:lnTo>
                  <a:lnTo>
                    <a:pt x="5" y="0"/>
                  </a:lnTo>
                  <a:lnTo>
                    <a:pt x="0" y="4"/>
                  </a:lnTo>
                  <a:lnTo>
                    <a:pt x="12" y="19"/>
                  </a:lnTo>
                  <a:lnTo>
                    <a:pt x="0" y="33"/>
                  </a:lnTo>
                  <a:lnTo>
                    <a:pt x="5" y="38"/>
                  </a:lnTo>
                  <a:lnTo>
                    <a:pt x="19" y="26"/>
                  </a:lnTo>
                  <a:lnTo>
                    <a:pt x="33" y="38"/>
                  </a:lnTo>
                  <a:lnTo>
                    <a:pt x="38" y="33"/>
                  </a:lnTo>
                  <a:lnTo>
                    <a:pt x="26" y="19"/>
                  </a:lnTo>
                  <a:lnTo>
                    <a:pt x="38" y="4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Rectangle 214"/>
            <p:cNvSpPr>
              <a:spLocks noChangeArrowheads="1"/>
            </p:cNvSpPr>
            <p:nvPr/>
          </p:nvSpPr>
          <p:spPr bwMode="auto">
            <a:xfrm>
              <a:off x="8571503" y="2873127"/>
              <a:ext cx="84903" cy="16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Rectangle 215"/>
            <p:cNvSpPr>
              <a:spLocks noChangeArrowheads="1"/>
            </p:cNvSpPr>
            <p:nvPr/>
          </p:nvSpPr>
          <p:spPr bwMode="auto">
            <a:xfrm>
              <a:off x="8571503" y="3042933"/>
              <a:ext cx="84903" cy="18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Rectangle 216"/>
            <p:cNvSpPr>
              <a:spLocks noChangeArrowheads="1"/>
            </p:cNvSpPr>
            <p:nvPr/>
          </p:nvSpPr>
          <p:spPr bwMode="auto">
            <a:xfrm>
              <a:off x="8571503" y="3077254"/>
              <a:ext cx="84903" cy="18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217"/>
            <p:cNvSpPr>
              <a:spLocks noEditPoints="1"/>
            </p:cNvSpPr>
            <p:nvPr/>
          </p:nvSpPr>
          <p:spPr bwMode="auto">
            <a:xfrm>
              <a:off x="8322214" y="2779193"/>
              <a:ext cx="393803" cy="391997"/>
            </a:xfrm>
            <a:custGeom>
              <a:avLst/>
              <a:gdLst>
                <a:gd name="T0" fmla="*/ 0 w 218"/>
                <a:gd name="T1" fmla="*/ 0 h 217"/>
                <a:gd name="T2" fmla="*/ 0 w 218"/>
                <a:gd name="T3" fmla="*/ 217 h 217"/>
                <a:gd name="T4" fmla="*/ 218 w 218"/>
                <a:gd name="T5" fmla="*/ 217 h 217"/>
                <a:gd name="T6" fmla="*/ 218 w 218"/>
                <a:gd name="T7" fmla="*/ 0 h 217"/>
                <a:gd name="T8" fmla="*/ 0 w 218"/>
                <a:gd name="T9" fmla="*/ 0 h 217"/>
                <a:gd name="T10" fmla="*/ 10 w 218"/>
                <a:gd name="T11" fmla="*/ 9 h 217"/>
                <a:gd name="T12" fmla="*/ 104 w 218"/>
                <a:gd name="T13" fmla="*/ 9 h 217"/>
                <a:gd name="T14" fmla="*/ 104 w 218"/>
                <a:gd name="T15" fmla="*/ 104 h 217"/>
                <a:gd name="T16" fmla="*/ 10 w 218"/>
                <a:gd name="T17" fmla="*/ 104 h 217"/>
                <a:gd name="T18" fmla="*/ 10 w 218"/>
                <a:gd name="T19" fmla="*/ 9 h 217"/>
                <a:gd name="T20" fmla="*/ 10 w 218"/>
                <a:gd name="T21" fmla="*/ 208 h 217"/>
                <a:gd name="T22" fmla="*/ 10 w 218"/>
                <a:gd name="T23" fmla="*/ 113 h 217"/>
                <a:gd name="T24" fmla="*/ 104 w 218"/>
                <a:gd name="T25" fmla="*/ 113 h 217"/>
                <a:gd name="T26" fmla="*/ 104 w 218"/>
                <a:gd name="T27" fmla="*/ 208 h 217"/>
                <a:gd name="T28" fmla="*/ 10 w 218"/>
                <a:gd name="T29" fmla="*/ 208 h 217"/>
                <a:gd name="T30" fmla="*/ 209 w 218"/>
                <a:gd name="T31" fmla="*/ 208 h 217"/>
                <a:gd name="T32" fmla="*/ 114 w 218"/>
                <a:gd name="T33" fmla="*/ 208 h 217"/>
                <a:gd name="T34" fmla="*/ 114 w 218"/>
                <a:gd name="T35" fmla="*/ 113 h 217"/>
                <a:gd name="T36" fmla="*/ 209 w 218"/>
                <a:gd name="T37" fmla="*/ 113 h 217"/>
                <a:gd name="T38" fmla="*/ 209 w 218"/>
                <a:gd name="T39" fmla="*/ 208 h 217"/>
                <a:gd name="T40" fmla="*/ 209 w 218"/>
                <a:gd name="T41" fmla="*/ 104 h 217"/>
                <a:gd name="T42" fmla="*/ 114 w 218"/>
                <a:gd name="T43" fmla="*/ 104 h 217"/>
                <a:gd name="T44" fmla="*/ 114 w 218"/>
                <a:gd name="T45" fmla="*/ 9 h 217"/>
                <a:gd name="T46" fmla="*/ 209 w 218"/>
                <a:gd name="T47" fmla="*/ 9 h 217"/>
                <a:gd name="T48" fmla="*/ 209 w 218"/>
                <a:gd name="T49" fmla="*/ 10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8" h="217">
                  <a:moveTo>
                    <a:pt x="0" y="0"/>
                  </a:moveTo>
                  <a:lnTo>
                    <a:pt x="0" y="217"/>
                  </a:lnTo>
                  <a:lnTo>
                    <a:pt x="218" y="217"/>
                  </a:lnTo>
                  <a:lnTo>
                    <a:pt x="218" y="0"/>
                  </a:lnTo>
                  <a:lnTo>
                    <a:pt x="0" y="0"/>
                  </a:lnTo>
                  <a:close/>
                  <a:moveTo>
                    <a:pt x="10" y="9"/>
                  </a:moveTo>
                  <a:lnTo>
                    <a:pt x="104" y="9"/>
                  </a:lnTo>
                  <a:lnTo>
                    <a:pt x="104" y="104"/>
                  </a:lnTo>
                  <a:lnTo>
                    <a:pt x="10" y="104"/>
                  </a:lnTo>
                  <a:lnTo>
                    <a:pt x="10" y="9"/>
                  </a:lnTo>
                  <a:close/>
                  <a:moveTo>
                    <a:pt x="10" y="208"/>
                  </a:moveTo>
                  <a:lnTo>
                    <a:pt x="10" y="113"/>
                  </a:lnTo>
                  <a:lnTo>
                    <a:pt x="104" y="113"/>
                  </a:lnTo>
                  <a:lnTo>
                    <a:pt x="104" y="208"/>
                  </a:lnTo>
                  <a:lnTo>
                    <a:pt x="10" y="208"/>
                  </a:lnTo>
                  <a:close/>
                  <a:moveTo>
                    <a:pt x="209" y="208"/>
                  </a:moveTo>
                  <a:lnTo>
                    <a:pt x="114" y="208"/>
                  </a:lnTo>
                  <a:lnTo>
                    <a:pt x="114" y="113"/>
                  </a:lnTo>
                  <a:lnTo>
                    <a:pt x="209" y="113"/>
                  </a:lnTo>
                  <a:lnTo>
                    <a:pt x="209" y="208"/>
                  </a:lnTo>
                  <a:close/>
                  <a:moveTo>
                    <a:pt x="209" y="104"/>
                  </a:moveTo>
                  <a:lnTo>
                    <a:pt x="114" y="104"/>
                  </a:lnTo>
                  <a:lnTo>
                    <a:pt x="114" y="9"/>
                  </a:lnTo>
                  <a:lnTo>
                    <a:pt x="209" y="9"/>
                  </a:lnTo>
                  <a:lnTo>
                    <a:pt x="209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8" name="Freeform 218"/>
          <p:cNvSpPr>
            <a:spLocks noEditPoints="1"/>
          </p:cNvSpPr>
          <p:nvPr/>
        </p:nvSpPr>
        <p:spPr bwMode="auto">
          <a:xfrm>
            <a:off x="9209696" y="3257360"/>
            <a:ext cx="341417" cy="393803"/>
          </a:xfrm>
          <a:custGeom>
            <a:avLst/>
            <a:gdLst>
              <a:gd name="T0" fmla="*/ 76 w 80"/>
              <a:gd name="T1" fmla="*/ 28 h 92"/>
              <a:gd name="T2" fmla="*/ 58 w 80"/>
              <a:gd name="T3" fmla="*/ 28 h 92"/>
              <a:gd name="T4" fmla="*/ 58 w 80"/>
              <a:gd name="T5" fmla="*/ 18 h 92"/>
              <a:gd name="T6" fmla="*/ 53 w 80"/>
              <a:gd name="T7" fmla="*/ 5 h 92"/>
              <a:gd name="T8" fmla="*/ 40 w 80"/>
              <a:gd name="T9" fmla="*/ 0 h 92"/>
              <a:gd name="T10" fmla="*/ 27 w 80"/>
              <a:gd name="T11" fmla="*/ 5 h 92"/>
              <a:gd name="T12" fmla="*/ 22 w 80"/>
              <a:gd name="T13" fmla="*/ 18 h 92"/>
              <a:gd name="T14" fmla="*/ 22 w 80"/>
              <a:gd name="T15" fmla="*/ 28 h 92"/>
              <a:gd name="T16" fmla="*/ 4 w 80"/>
              <a:gd name="T17" fmla="*/ 28 h 92"/>
              <a:gd name="T18" fmla="*/ 0 w 80"/>
              <a:gd name="T19" fmla="*/ 92 h 92"/>
              <a:gd name="T20" fmla="*/ 80 w 80"/>
              <a:gd name="T21" fmla="*/ 92 h 92"/>
              <a:gd name="T22" fmla="*/ 76 w 80"/>
              <a:gd name="T23" fmla="*/ 28 h 92"/>
              <a:gd name="T24" fmla="*/ 26 w 80"/>
              <a:gd name="T25" fmla="*/ 18 h 92"/>
              <a:gd name="T26" fmla="*/ 30 w 80"/>
              <a:gd name="T27" fmla="*/ 8 h 92"/>
              <a:gd name="T28" fmla="*/ 50 w 80"/>
              <a:gd name="T29" fmla="*/ 8 h 92"/>
              <a:gd name="T30" fmla="*/ 54 w 80"/>
              <a:gd name="T31" fmla="*/ 18 h 92"/>
              <a:gd name="T32" fmla="*/ 54 w 80"/>
              <a:gd name="T33" fmla="*/ 28 h 92"/>
              <a:gd name="T34" fmla="*/ 26 w 80"/>
              <a:gd name="T35" fmla="*/ 28 h 92"/>
              <a:gd name="T36" fmla="*/ 26 w 80"/>
              <a:gd name="T37" fmla="*/ 18 h 92"/>
              <a:gd name="T38" fmla="*/ 4 w 80"/>
              <a:gd name="T39" fmla="*/ 88 h 92"/>
              <a:gd name="T40" fmla="*/ 8 w 80"/>
              <a:gd name="T41" fmla="*/ 32 h 92"/>
              <a:gd name="T42" fmla="*/ 22 w 80"/>
              <a:gd name="T43" fmla="*/ 32 h 92"/>
              <a:gd name="T44" fmla="*/ 22 w 80"/>
              <a:gd name="T45" fmla="*/ 40 h 92"/>
              <a:gd name="T46" fmla="*/ 16 w 80"/>
              <a:gd name="T47" fmla="*/ 48 h 92"/>
              <a:gd name="T48" fmla="*/ 24 w 80"/>
              <a:gd name="T49" fmla="*/ 56 h 92"/>
              <a:gd name="T50" fmla="*/ 32 w 80"/>
              <a:gd name="T51" fmla="*/ 48 h 92"/>
              <a:gd name="T52" fmla="*/ 26 w 80"/>
              <a:gd name="T53" fmla="*/ 40 h 92"/>
              <a:gd name="T54" fmla="*/ 26 w 80"/>
              <a:gd name="T55" fmla="*/ 32 h 92"/>
              <a:gd name="T56" fmla="*/ 54 w 80"/>
              <a:gd name="T57" fmla="*/ 32 h 92"/>
              <a:gd name="T58" fmla="*/ 54 w 80"/>
              <a:gd name="T59" fmla="*/ 40 h 92"/>
              <a:gd name="T60" fmla="*/ 48 w 80"/>
              <a:gd name="T61" fmla="*/ 48 h 92"/>
              <a:gd name="T62" fmla="*/ 56 w 80"/>
              <a:gd name="T63" fmla="*/ 56 h 92"/>
              <a:gd name="T64" fmla="*/ 64 w 80"/>
              <a:gd name="T65" fmla="*/ 48 h 92"/>
              <a:gd name="T66" fmla="*/ 58 w 80"/>
              <a:gd name="T67" fmla="*/ 40 h 92"/>
              <a:gd name="T68" fmla="*/ 58 w 80"/>
              <a:gd name="T69" fmla="*/ 32 h 92"/>
              <a:gd name="T70" fmla="*/ 72 w 80"/>
              <a:gd name="T71" fmla="*/ 32 h 92"/>
              <a:gd name="T72" fmla="*/ 76 w 80"/>
              <a:gd name="T73" fmla="*/ 88 h 92"/>
              <a:gd name="T74" fmla="*/ 4 w 80"/>
              <a:gd name="T75" fmla="*/ 88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0" h="92">
                <a:moveTo>
                  <a:pt x="76" y="28"/>
                </a:moveTo>
                <a:cubicBezTo>
                  <a:pt x="58" y="28"/>
                  <a:pt x="58" y="28"/>
                  <a:pt x="58" y="28"/>
                </a:cubicBezTo>
                <a:cubicBezTo>
                  <a:pt x="58" y="18"/>
                  <a:pt x="58" y="18"/>
                  <a:pt x="58" y="18"/>
                </a:cubicBezTo>
                <a:cubicBezTo>
                  <a:pt x="58" y="13"/>
                  <a:pt x="56" y="9"/>
                  <a:pt x="53" y="5"/>
                </a:cubicBezTo>
                <a:cubicBezTo>
                  <a:pt x="49" y="2"/>
                  <a:pt x="45" y="0"/>
                  <a:pt x="40" y="0"/>
                </a:cubicBezTo>
                <a:cubicBezTo>
                  <a:pt x="35" y="0"/>
                  <a:pt x="31" y="2"/>
                  <a:pt x="27" y="5"/>
                </a:cubicBezTo>
                <a:cubicBezTo>
                  <a:pt x="24" y="9"/>
                  <a:pt x="22" y="13"/>
                  <a:pt x="22" y="18"/>
                </a:cubicBezTo>
                <a:cubicBezTo>
                  <a:pt x="22" y="28"/>
                  <a:pt x="22" y="28"/>
                  <a:pt x="22" y="28"/>
                </a:cubicBezTo>
                <a:cubicBezTo>
                  <a:pt x="4" y="28"/>
                  <a:pt x="4" y="28"/>
                  <a:pt x="4" y="28"/>
                </a:cubicBezTo>
                <a:cubicBezTo>
                  <a:pt x="0" y="92"/>
                  <a:pt x="0" y="92"/>
                  <a:pt x="0" y="92"/>
                </a:cubicBezTo>
                <a:cubicBezTo>
                  <a:pt x="80" y="92"/>
                  <a:pt x="80" y="92"/>
                  <a:pt x="80" y="92"/>
                </a:cubicBezTo>
                <a:lnTo>
                  <a:pt x="76" y="28"/>
                </a:lnTo>
                <a:close/>
                <a:moveTo>
                  <a:pt x="26" y="18"/>
                </a:moveTo>
                <a:cubicBezTo>
                  <a:pt x="26" y="14"/>
                  <a:pt x="27" y="11"/>
                  <a:pt x="30" y="8"/>
                </a:cubicBezTo>
                <a:cubicBezTo>
                  <a:pt x="35" y="3"/>
                  <a:pt x="45" y="3"/>
                  <a:pt x="50" y="8"/>
                </a:cubicBezTo>
                <a:cubicBezTo>
                  <a:pt x="53" y="11"/>
                  <a:pt x="54" y="14"/>
                  <a:pt x="54" y="18"/>
                </a:cubicBezTo>
                <a:cubicBezTo>
                  <a:pt x="54" y="28"/>
                  <a:pt x="54" y="28"/>
                  <a:pt x="54" y="28"/>
                </a:cubicBezTo>
                <a:cubicBezTo>
                  <a:pt x="26" y="28"/>
                  <a:pt x="26" y="28"/>
                  <a:pt x="26" y="28"/>
                </a:cubicBezTo>
                <a:lnTo>
                  <a:pt x="26" y="18"/>
                </a:lnTo>
                <a:close/>
                <a:moveTo>
                  <a:pt x="4" y="88"/>
                </a:moveTo>
                <a:cubicBezTo>
                  <a:pt x="8" y="32"/>
                  <a:pt x="8" y="32"/>
                  <a:pt x="8" y="32"/>
                </a:cubicBezTo>
                <a:cubicBezTo>
                  <a:pt x="22" y="32"/>
                  <a:pt x="22" y="32"/>
                  <a:pt x="22" y="32"/>
                </a:cubicBezTo>
                <a:cubicBezTo>
                  <a:pt x="22" y="40"/>
                  <a:pt x="22" y="40"/>
                  <a:pt x="22" y="40"/>
                </a:cubicBezTo>
                <a:cubicBezTo>
                  <a:pt x="19" y="41"/>
                  <a:pt x="16" y="44"/>
                  <a:pt x="16" y="48"/>
                </a:cubicBezTo>
                <a:cubicBezTo>
                  <a:pt x="16" y="52"/>
                  <a:pt x="20" y="56"/>
                  <a:pt x="24" y="56"/>
                </a:cubicBezTo>
                <a:cubicBezTo>
                  <a:pt x="28" y="56"/>
                  <a:pt x="32" y="52"/>
                  <a:pt x="32" y="48"/>
                </a:cubicBezTo>
                <a:cubicBezTo>
                  <a:pt x="32" y="44"/>
                  <a:pt x="29" y="41"/>
                  <a:pt x="26" y="40"/>
                </a:cubicBezTo>
                <a:cubicBezTo>
                  <a:pt x="26" y="32"/>
                  <a:pt x="26" y="32"/>
                  <a:pt x="26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4" y="40"/>
                  <a:pt x="54" y="40"/>
                  <a:pt x="54" y="40"/>
                </a:cubicBezTo>
                <a:cubicBezTo>
                  <a:pt x="51" y="41"/>
                  <a:pt x="48" y="44"/>
                  <a:pt x="48" y="48"/>
                </a:cubicBezTo>
                <a:cubicBezTo>
                  <a:pt x="48" y="52"/>
                  <a:pt x="52" y="56"/>
                  <a:pt x="56" y="56"/>
                </a:cubicBezTo>
                <a:cubicBezTo>
                  <a:pt x="60" y="56"/>
                  <a:pt x="64" y="52"/>
                  <a:pt x="64" y="48"/>
                </a:cubicBezTo>
                <a:cubicBezTo>
                  <a:pt x="64" y="44"/>
                  <a:pt x="61" y="41"/>
                  <a:pt x="58" y="40"/>
                </a:cubicBezTo>
                <a:cubicBezTo>
                  <a:pt x="58" y="32"/>
                  <a:pt x="58" y="32"/>
                  <a:pt x="58" y="32"/>
                </a:cubicBezTo>
                <a:cubicBezTo>
                  <a:pt x="72" y="32"/>
                  <a:pt x="72" y="32"/>
                  <a:pt x="72" y="32"/>
                </a:cubicBezTo>
                <a:cubicBezTo>
                  <a:pt x="76" y="88"/>
                  <a:pt x="76" y="88"/>
                  <a:pt x="76" y="88"/>
                </a:cubicBezTo>
                <a:lnTo>
                  <a:pt x="4" y="88"/>
                </a:lnTo>
                <a:close/>
              </a:path>
            </a:pathLst>
          </a:custGeom>
          <a:solidFill>
            <a:srgbClr val="63504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9" name="Freeform 219"/>
          <p:cNvSpPr>
            <a:spLocks noEditPoints="1"/>
          </p:cNvSpPr>
          <p:nvPr/>
        </p:nvSpPr>
        <p:spPr bwMode="auto">
          <a:xfrm>
            <a:off x="9994894" y="3265488"/>
            <a:ext cx="375739" cy="377546"/>
          </a:xfrm>
          <a:custGeom>
            <a:avLst/>
            <a:gdLst>
              <a:gd name="T0" fmla="*/ 44 w 88"/>
              <a:gd name="T1" fmla="*/ 0 h 88"/>
              <a:gd name="T2" fmla="*/ 0 w 88"/>
              <a:gd name="T3" fmla="*/ 44 h 88"/>
              <a:gd name="T4" fmla="*/ 44 w 88"/>
              <a:gd name="T5" fmla="*/ 88 h 88"/>
              <a:gd name="T6" fmla="*/ 88 w 88"/>
              <a:gd name="T7" fmla="*/ 44 h 88"/>
              <a:gd name="T8" fmla="*/ 44 w 88"/>
              <a:gd name="T9" fmla="*/ 0 h 88"/>
              <a:gd name="T10" fmla="*/ 78 w 88"/>
              <a:gd name="T11" fmla="*/ 23 h 88"/>
              <a:gd name="T12" fmla="*/ 57 w 88"/>
              <a:gd name="T13" fmla="*/ 35 h 88"/>
              <a:gd name="T14" fmla="*/ 53 w 88"/>
              <a:gd name="T15" fmla="*/ 31 h 88"/>
              <a:gd name="T16" fmla="*/ 65 w 88"/>
              <a:gd name="T17" fmla="*/ 10 h 88"/>
              <a:gd name="T18" fmla="*/ 78 w 88"/>
              <a:gd name="T19" fmla="*/ 23 h 88"/>
              <a:gd name="T20" fmla="*/ 32 w 88"/>
              <a:gd name="T21" fmla="*/ 44 h 88"/>
              <a:gd name="T22" fmla="*/ 44 w 88"/>
              <a:gd name="T23" fmla="*/ 32 h 88"/>
              <a:gd name="T24" fmla="*/ 56 w 88"/>
              <a:gd name="T25" fmla="*/ 44 h 88"/>
              <a:gd name="T26" fmla="*/ 44 w 88"/>
              <a:gd name="T27" fmla="*/ 56 h 88"/>
              <a:gd name="T28" fmla="*/ 32 w 88"/>
              <a:gd name="T29" fmla="*/ 44 h 88"/>
              <a:gd name="T30" fmla="*/ 44 w 88"/>
              <a:gd name="T31" fmla="*/ 4 h 88"/>
              <a:gd name="T32" fmla="*/ 61 w 88"/>
              <a:gd name="T33" fmla="*/ 8 h 88"/>
              <a:gd name="T34" fmla="*/ 50 w 88"/>
              <a:gd name="T35" fmla="*/ 29 h 88"/>
              <a:gd name="T36" fmla="*/ 44 w 88"/>
              <a:gd name="T37" fmla="*/ 28 h 88"/>
              <a:gd name="T38" fmla="*/ 28 w 88"/>
              <a:gd name="T39" fmla="*/ 44 h 88"/>
              <a:gd name="T40" fmla="*/ 29 w 88"/>
              <a:gd name="T41" fmla="*/ 50 h 88"/>
              <a:gd name="T42" fmla="*/ 8 w 88"/>
              <a:gd name="T43" fmla="*/ 61 h 88"/>
              <a:gd name="T44" fmla="*/ 4 w 88"/>
              <a:gd name="T45" fmla="*/ 44 h 88"/>
              <a:gd name="T46" fmla="*/ 44 w 88"/>
              <a:gd name="T47" fmla="*/ 4 h 88"/>
              <a:gd name="T48" fmla="*/ 10 w 88"/>
              <a:gd name="T49" fmla="*/ 65 h 88"/>
              <a:gd name="T50" fmla="*/ 31 w 88"/>
              <a:gd name="T51" fmla="*/ 53 h 88"/>
              <a:gd name="T52" fmla="*/ 35 w 88"/>
              <a:gd name="T53" fmla="*/ 57 h 88"/>
              <a:gd name="T54" fmla="*/ 23 w 88"/>
              <a:gd name="T55" fmla="*/ 78 h 88"/>
              <a:gd name="T56" fmla="*/ 10 w 88"/>
              <a:gd name="T57" fmla="*/ 65 h 88"/>
              <a:gd name="T58" fmla="*/ 44 w 88"/>
              <a:gd name="T59" fmla="*/ 84 h 88"/>
              <a:gd name="T60" fmla="*/ 27 w 88"/>
              <a:gd name="T61" fmla="*/ 80 h 88"/>
              <a:gd name="T62" fmla="*/ 38 w 88"/>
              <a:gd name="T63" fmla="*/ 59 h 88"/>
              <a:gd name="T64" fmla="*/ 44 w 88"/>
              <a:gd name="T65" fmla="*/ 60 h 88"/>
              <a:gd name="T66" fmla="*/ 60 w 88"/>
              <a:gd name="T67" fmla="*/ 44 h 88"/>
              <a:gd name="T68" fmla="*/ 59 w 88"/>
              <a:gd name="T69" fmla="*/ 38 h 88"/>
              <a:gd name="T70" fmla="*/ 80 w 88"/>
              <a:gd name="T71" fmla="*/ 27 h 88"/>
              <a:gd name="T72" fmla="*/ 84 w 88"/>
              <a:gd name="T73" fmla="*/ 44 h 88"/>
              <a:gd name="T74" fmla="*/ 44 w 88"/>
              <a:gd name="T75" fmla="*/ 84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8" h="88">
                <a:moveTo>
                  <a:pt x="44" y="0"/>
                </a:moveTo>
                <a:cubicBezTo>
                  <a:pt x="20" y="0"/>
                  <a:pt x="0" y="20"/>
                  <a:pt x="0" y="44"/>
                </a:cubicBezTo>
                <a:cubicBezTo>
                  <a:pt x="0" y="68"/>
                  <a:pt x="20" y="88"/>
                  <a:pt x="44" y="88"/>
                </a:cubicBezTo>
                <a:cubicBezTo>
                  <a:pt x="68" y="88"/>
                  <a:pt x="88" y="68"/>
                  <a:pt x="88" y="44"/>
                </a:cubicBezTo>
                <a:cubicBezTo>
                  <a:pt x="88" y="20"/>
                  <a:pt x="68" y="0"/>
                  <a:pt x="44" y="0"/>
                </a:cubicBezTo>
                <a:close/>
                <a:moveTo>
                  <a:pt x="78" y="23"/>
                </a:moveTo>
                <a:cubicBezTo>
                  <a:pt x="57" y="35"/>
                  <a:pt x="57" y="35"/>
                  <a:pt x="57" y="35"/>
                </a:cubicBezTo>
                <a:cubicBezTo>
                  <a:pt x="56" y="33"/>
                  <a:pt x="55" y="32"/>
                  <a:pt x="53" y="31"/>
                </a:cubicBezTo>
                <a:cubicBezTo>
                  <a:pt x="65" y="10"/>
                  <a:pt x="65" y="10"/>
                  <a:pt x="65" y="10"/>
                </a:cubicBezTo>
                <a:cubicBezTo>
                  <a:pt x="70" y="13"/>
                  <a:pt x="75" y="18"/>
                  <a:pt x="78" y="23"/>
                </a:cubicBezTo>
                <a:close/>
                <a:moveTo>
                  <a:pt x="32" y="44"/>
                </a:moveTo>
                <a:cubicBezTo>
                  <a:pt x="32" y="37"/>
                  <a:pt x="37" y="32"/>
                  <a:pt x="44" y="32"/>
                </a:cubicBezTo>
                <a:cubicBezTo>
                  <a:pt x="51" y="32"/>
                  <a:pt x="56" y="37"/>
                  <a:pt x="56" y="44"/>
                </a:cubicBezTo>
                <a:cubicBezTo>
                  <a:pt x="56" y="51"/>
                  <a:pt x="51" y="56"/>
                  <a:pt x="44" y="56"/>
                </a:cubicBezTo>
                <a:cubicBezTo>
                  <a:pt x="37" y="56"/>
                  <a:pt x="32" y="51"/>
                  <a:pt x="32" y="44"/>
                </a:cubicBezTo>
                <a:close/>
                <a:moveTo>
                  <a:pt x="44" y="4"/>
                </a:moveTo>
                <a:cubicBezTo>
                  <a:pt x="50" y="4"/>
                  <a:pt x="56" y="5"/>
                  <a:pt x="61" y="8"/>
                </a:cubicBezTo>
                <a:cubicBezTo>
                  <a:pt x="50" y="29"/>
                  <a:pt x="50" y="29"/>
                  <a:pt x="50" y="29"/>
                </a:cubicBezTo>
                <a:cubicBezTo>
                  <a:pt x="48" y="28"/>
                  <a:pt x="46" y="28"/>
                  <a:pt x="44" y="28"/>
                </a:cubicBezTo>
                <a:cubicBezTo>
                  <a:pt x="35" y="28"/>
                  <a:pt x="28" y="35"/>
                  <a:pt x="28" y="44"/>
                </a:cubicBezTo>
                <a:cubicBezTo>
                  <a:pt x="28" y="46"/>
                  <a:pt x="28" y="48"/>
                  <a:pt x="29" y="50"/>
                </a:cubicBezTo>
                <a:cubicBezTo>
                  <a:pt x="8" y="61"/>
                  <a:pt x="8" y="61"/>
                  <a:pt x="8" y="61"/>
                </a:cubicBezTo>
                <a:cubicBezTo>
                  <a:pt x="5" y="56"/>
                  <a:pt x="4" y="50"/>
                  <a:pt x="4" y="44"/>
                </a:cubicBezTo>
                <a:cubicBezTo>
                  <a:pt x="4" y="22"/>
                  <a:pt x="22" y="4"/>
                  <a:pt x="44" y="4"/>
                </a:cubicBezTo>
                <a:close/>
                <a:moveTo>
                  <a:pt x="10" y="65"/>
                </a:moveTo>
                <a:cubicBezTo>
                  <a:pt x="31" y="53"/>
                  <a:pt x="31" y="53"/>
                  <a:pt x="31" y="53"/>
                </a:cubicBezTo>
                <a:cubicBezTo>
                  <a:pt x="32" y="55"/>
                  <a:pt x="33" y="56"/>
                  <a:pt x="35" y="57"/>
                </a:cubicBezTo>
                <a:cubicBezTo>
                  <a:pt x="23" y="78"/>
                  <a:pt x="23" y="78"/>
                  <a:pt x="23" y="78"/>
                </a:cubicBezTo>
                <a:cubicBezTo>
                  <a:pt x="18" y="75"/>
                  <a:pt x="13" y="70"/>
                  <a:pt x="10" y="65"/>
                </a:cubicBezTo>
                <a:close/>
                <a:moveTo>
                  <a:pt x="44" y="84"/>
                </a:moveTo>
                <a:cubicBezTo>
                  <a:pt x="38" y="84"/>
                  <a:pt x="32" y="83"/>
                  <a:pt x="27" y="80"/>
                </a:cubicBezTo>
                <a:cubicBezTo>
                  <a:pt x="38" y="59"/>
                  <a:pt x="38" y="59"/>
                  <a:pt x="38" y="59"/>
                </a:cubicBezTo>
                <a:cubicBezTo>
                  <a:pt x="40" y="60"/>
                  <a:pt x="42" y="60"/>
                  <a:pt x="44" y="60"/>
                </a:cubicBezTo>
                <a:cubicBezTo>
                  <a:pt x="53" y="60"/>
                  <a:pt x="60" y="53"/>
                  <a:pt x="60" y="44"/>
                </a:cubicBezTo>
                <a:cubicBezTo>
                  <a:pt x="60" y="42"/>
                  <a:pt x="60" y="40"/>
                  <a:pt x="59" y="38"/>
                </a:cubicBezTo>
                <a:cubicBezTo>
                  <a:pt x="80" y="27"/>
                  <a:pt x="80" y="27"/>
                  <a:pt x="80" y="27"/>
                </a:cubicBezTo>
                <a:cubicBezTo>
                  <a:pt x="83" y="32"/>
                  <a:pt x="84" y="38"/>
                  <a:pt x="84" y="44"/>
                </a:cubicBezTo>
                <a:cubicBezTo>
                  <a:pt x="84" y="66"/>
                  <a:pt x="66" y="84"/>
                  <a:pt x="44" y="84"/>
                </a:cubicBezTo>
                <a:close/>
              </a:path>
            </a:pathLst>
          </a:custGeom>
          <a:solidFill>
            <a:srgbClr val="63504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50" name="组合 249"/>
          <p:cNvGrpSpPr/>
          <p:nvPr/>
        </p:nvGrpSpPr>
        <p:grpSpPr>
          <a:xfrm>
            <a:off x="10814412" y="3265488"/>
            <a:ext cx="410062" cy="377546"/>
            <a:chOff x="10777161" y="2786419"/>
            <a:chExt cx="410062" cy="377546"/>
          </a:xfrm>
          <a:solidFill>
            <a:srgbClr val="635042"/>
          </a:solidFill>
        </p:grpSpPr>
        <p:sp>
          <p:nvSpPr>
            <p:cNvPr id="251" name="Freeform 220"/>
            <p:cNvSpPr>
              <a:spLocks noEditPoints="1"/>
            </p:cNvSpPr>
            <p:nvPr/>
          </p:nvSpPr>
          <p:spPr bwMode="auto">
            <a:xfrm>
              <a:off x="10777161" y="2786419"/>
              <a:ext cx="410062" cy="377546"/>
            </a:xfrm>
            <a:custGeom>
              <a:avLst/>
              <a:gdLst>
                <a:gd name="T0" fmla="*/ 227 w 227"/>
                <a:gd name="T1" fmla="*/ 38 h 209"/>
                <a:gd name="T2" fmla="*/ 170 w 227"/>
                <a:gd name="T3" fmla="*/ 38 h 209"/>
                <a:gd name="T4" fmla="*/ 170 w 227"/>
                <a:gd name="T5" fmla="*/ 0 h 209"/>
                <a:gd name="T6" fmla="*/ 57 w 227"/>
                <a:gd name="T7" fmla="*/ 0 h 209"/>
                <a:gd name="T8" fmla="*/ 57 w 227"/>
                <a:gd name="T9" fmla="*/ 38 h 209"/>
                <a:gd name="T10" fmla="*/ 0 w 227"/>
                <a:gd name="T11" fmla="*/ 38 h 209"/>
                <a:gd name="T12" fmla="*/ 0 w 227"/>
                <a:gd name="T13" fmla="*/ 171 h 209"/>
                <a:gd name="T14" fmla="*/ 57 w 227"/>
                <a:gd name="T15" fmla="*/ 171 h 209"/>
                <a:gd name="T16" fmla="*/ 57 w 227"/>
                <a:gd name="T17" fmla="*/ 209 h 209"/>
                <a:gd name="T18" fmla="*/ 170 w 227"/>
                <a:gd name="T19" fmla="*/ 209 h 209"/>
                <a:gd name="T20" fmla="*/ 170 w 227"/>
                <a:gd name="T21" fmla="*/ 171 h 209"/>
                <a:gd name="T22" fmla="*/ 227 w 227"/>
                <a:gd name="T23" fmla="*/ 171 h 209"/>
                <a:gd name="T24" fmla="*/ 227 w 227"/>
                <a:gd name="T25" fmla="*/ 38 h 209"/>
                <a:gd name="T26" fmla="*/ 66 w 227"/>
                <a:gd name="T27" fmla="*/ 10 h 209"/>
                <a:gd name="T28" fmla="*/ 161 w 227"/>
                <a:gd name="T29" fmla="*/ 10 h 209"/>
                <a:gd name="T30" fmla="*/ 161 w 227"/>
                <a:gd name="T31" fmla="*/ 38 h 209"/>
                <a:gd name="T32" fmla="*/ 66 w 227"/>
                <a:gd name="T33" fmla="*/ 38 h 209"/>
                <a:gd name="T34" fmla="*/ 66 w 227"/>
                <a:gd name="T35" fmla="*/ 10 h 209"/>
                <a:gd name="T36" fmla="*/ 161 w 227"/>
                <a:gd name="T37" fmla="*/ 199 h 209"/>
                <a:gd name="T38" fmla="*/ 66 w 227"/>
                <a:gd name="T39" fmla="*/ 199 h 209"/>
                <a:gd name="T40" fmla="*/ 66 w 227"/>
                <a:gd name="T41" fmla="*/ 142 h 209"/>
                <a:gd name="T42" fmla="*/ 161 w 227"/>
                <a:gd name="T43" fmla="*/ 142 h 209"/>
                <a:gd name="T44" fmla="*/ 161 w 227"/>
                <a:gd name="T45" fmla="*/ 199 h 209"/>
                <a:gd name="T46" fmla="*/ 218 w 227"/>
                <a:gd name="T47" fmla="*/ 161 h 209"/>
                <a:gd name="T48" fmla="*/ 170 w 227"/>
                <a:gd name="T49" fmla="*/ 161 h 209"/>
                <a:gd name="T50" fmla="*/ 170 w 227"/>
                <a:gd name="T51" fmla="*/ 133 h 209"/>
                <a:gd name="T52" fmla="*/ 57 w 227"/>
                <a:gd name="T53" fmla="*/ 133 h 209"/>
                <a:gd name="T54" fmla="*/ 57 w 227"/>
                <a:gd name="T55" fmla="*/ 161 h 209"/>
                <a:gd name="T56" fmla="*/ 9 w 227"/>
                <a:gd name="T57" fmla="*/ 161 h 209"/>
                <a:gd name="T58" fmla="*/ 9 w 227"/>
                <a:gd name="T59" fmla="*/ 48 h 209"/>
                <a:gd name="T60" fmla="*/ 57 w 227"/>
                <a:gd name="T61" fmla="*/ 48 h 209"/>
                <a:gd name="T62" fmla="*/ 170 w 227"/>
                <a:gd name="T63" fmla="*/ 48 h 209"/>
                <a:gd name="T64" fmla="*/ 218 w 227"/>
                <a:gd name="T65" fmla="*/ 48 h 209"/>
                <a:gd name="T66" fmla="*/ 218 w 227"/>
                <a:gd name="T67" fmla="*/ 161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7" h="209">
                  <a:moveTo>
                    <a:pt x="227" y="38"/>
                  </a:moveTo>
                  <a:lnTo>
                    <a:pt x="170" y="38"/>
                  </a:lnTo>
                  <a:lnTo>
                    <a:pt x="170" y="0"/>
                  </a:lnTo>
                  <a:lnTo>
                    <a:pt x="57" y="0"/>
                  </a:lnTo>
                  <a:lnTo>
                    <a:pt x="57" y="38"/>
                  </a:lnTo>
                  <a:lnTo>
                    <a:pt x="0" y="38"/>
                  </a:lnTo>
                  <a:lnTo>
                    <a:pt x="0" y="171"/>
                  </a:lnTo>
                  <a:lnTo>
                    <a:pt x="57" y="171"/>
                  </a:lnTo>
                  <a:lnTo>
                    <a:pt x="57" y="209"/>
                  </a:lnTo>
                  <a:lnTo>
                    <a:pt x="170" y="209"/>
                  </a:lnTo>
                  <a:lnTo>
                    <a:pt x="170" y="171"/>
                  </a:lnTo>
                  <a:lnTo>
                    <a:pt x="227" y="171"/>
                  </a:lnTo>
                  <a:lnTo>
                    <a:pt x="227" y="38"/>
                  </a:lnTo>
                  <a:close/>
                  <a:moveTo>
                    <a:pt x="66" y="10"/>
                  </a:moveTo>
                  <a:lnTo>
                    <a:pt x="161" y="10"/>
                  </a:lnTo>
                  <a:lnTo>
                    <a:pt x="161" y="38"/>
                  </a:lnTo>
                  <a:lnTo>
                    <a:pt x="66" y="38"/>
                  </a:lnTo>
                  <a:lnTo>
                    <a:pt x="66" y="10"/>
                  </a:lnTo>
                  <a:close/>
                  <a:moveTo>
                    <a:pt x="161" y="199"/>
                  </a:moveTo>
                  <a:lnTo>
                    <a:pt x="66" y="199"/>
                  </a:lnTo>
                  <a:lnTo>
                    <a:pt x="66" y="142"/>
                  </a:lnTo>
                  <a:lnTo>
                    <a:pt x="161" y="142"/>
                  </a:lnTo>
                  <a:lnTo>
                    <a:pt x="161" y="199"/>
                  </a:lnTo>
                  <a:close/>
                  <a:moveTo>
                    <a:pt x="218" y="161"/>
                  </a:moveTo>
                  <a:lnTo>
                    <a:pt x="170" y="161"/>
                  </a:lnTo>
                  <a:lnTo>
                    <a:pt x="170" y="133"/>
                  </a:lnTo>
                  <a:lnTo>
                    <a:pt x="57" y="133"/>
                  </a:lnTo>
                  <a:lnTo>
                    <a:pt x="57" y="161"/>
                  </a:lnTo>
                  <a:lnTo>
                    <a:pt x="9" y="161"/>
                  </a:lnTo>
                  <a:lnTo>
                    <a:pt x="9" y="48"/>
                  </a:lnTo>
                  <a:lnTo>
                    <a:pt x="57" y="48"/>
                  </a:lnTo>
                  <a:lnTo>
                    <a:pt x="170" y="48"/>
                  </a:lnTo>
                  <a:lnTo>
                    <a:pt x="218" y="48"/>
                  </a:lnTo>
                  <a:lnTo>
                    <a:pt x="218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Rectangle 221"/>
            <p:cNvSpPr>
              <a:spLocks noChangeArrowheads="1"/>
            </p:cNvSpPr>
            <p:nvPr/>
          </p:nvSpPr>
          <p:spPr bwMode="auto">
            <a:xfrm>
              <a:off x="10827741" y="2907449"/>
              <a:ext cx="34323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Rectangle 222"/>
            <p:cNvSpPr>
              <a:spLocks noChangeArrowheads="1"/>
            </p:cNvSpPr>
            <p:nvPr/>
          </p:nvSpPr>
          <p:spPr bwMode="auto">
            <a:xfrm>
              <a:off x="10896386" y="2907449"/>
              <a:ext cx="34323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54" name="组合 253"/>
          <p:cNvGrpSpPr/>
          <p:nvPr/>
        </p:nvGrpSpPr>
        <p:grpSpPr>
          <a:xfrm>
            <a:off x="9964886" y="4125352"/>
            <a:ext cx="411868" cy="341417"/>
            <a:chOff x="9135110" y="6101233"/>
            <a:chExt cx="411868" cy="341417"/>
          </a:xfrm>
          <a:solidFill>
            <a:srgbClr val="635042"/>
          </a:solidFill>
        </p:grpSpPr>
        <p:sp>
          <p:nvSpPr>
            <p:cNvPr id="255" name="Freeform 229"/>
            <p:cNvSpPr>
              <a:spLocks noEditPoints="1"/>
            </p:cNvSpPr>
            <p:nvPr/>
          </p:nvSpPr>
          <p:spPr bwMode="auto">
            <a:xfrm>
              <a:off x="9135110" y="6101233"/>
              <a:ext cx="411868" cy="341417"/>
            </a:xfrm>
            <a:custGeom>
              <a:avLst/>
              <a:gdLst>
                <a:gd name="T0" fmla="*/ 171 w 228"/>
                <a:gd name="T1" fmla="*/ 0 h 189"/>
                <a:gd name="T2" fmla="*/ 57 w 228"/>
                <a:gd name="T3" fmla="*/ 0 h 189"/>
                <a:gd name="T4" fmla="*/ 0 w 228"/>
                <a:gd name="T5" fmla="*/ 95 h 189"/>
                <a:gd name="T6" fmla="*/ 0 w 228"/>
                <a:gd name="T7" fmla="*/ 189 h 189"/>
                <a:gd name="T8" fmla="*/ 228 w 228"/>
                <a:gd name="T9" fmla="*/ 189 h 189"/>
                <a:gd name="T10" fmla="*/ 228 w 228"/>
                <a:gd name="T11" fmla="*/ 95 h 189"/>
                <a:gd name="T12" fmla="*/ 171 w 228"/>
                <a:gd name="T13" fmla="*/ 0 h 189"/>
                <a:gd name="T14" fmla="*/ 62 w 228"/>
                <a:gd name="T15" fmla="*/ 9 h 189"/>
                <a:gd name="T16" fmla="*/ 166 w 228"/>
                <a:gd name="T17" fmla="*/ 9 h 189"/>
                <a:gd name="T18" fmla="*/ 213 w 228"/>
                <a:gd name="T19" fmla="*/ 90 h 189"/>
                <a:gd name="T20" fmla="*/ 15 w 228"/>
                <a:gd name="T21" fmla="*/ 90 h 189"/>
                <a:gd name="T22" fmla="*/ 62 w 228"/>
                <a:gd name="T23" fmla="*/ 9 h 189"/>
                <a:gd name="T24" fmla="*/ 10 w 228"/>
                <a:gd name="T25" fmla="*/ 180 h 189"/>
                <a:gd name="T26" fmla="*/ 10 w 228"/>
                <a:gd name="T27" fmla="*/ 99 h 189"/>
                <a:gd name="T28" fmla="*/ 218 w 228"/>
                <a:gd name="T29" fmla="*/ 99 h 189"/>
                <a:gd name="T30" fmla="*/ 218 w 228"/>
                <a:gd name="T31" fmla="*/ 180 h 189"/>
                <a:gd name="T32" fmla="*/ 10 w 228"/>
                <a:gd name="T33" fmla="*/ 18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189">
                  <a:moveTo>
                    <a:pt x="171" y="0"/>
                  </a:moveTo>
                  <a:lnTo>
                    <a:pt x="57" y="0"/>
                  </a:lnTo>
                  <a:lnTo>
                    <a:pt x="0" y="95"/>
                  </a:lnTo>
                  <a:lnTo>
                    <a:pt x="0" y="189"/>
                  </a:lnTo>
                  <a:lnTo>
                    <a:pt x="228" y="189"/>
                  </a:lnTo>
                  <a:lnTo>
                    <a:pt x="228" y="95"/>
                  </a:lnTo>
                  <a:lnTo>
                    <a:pt x="171" y="0"/>
                  </a:lnTo>
                  <a:close/>
                  <a:moveTo>
                    <a:pt x="62" y="9"/>
                  </a:moveTo>
                  <a:lnTo>
                    <a:pt x="166" y="9"/>
                  </a:lnTo>
                  <a:lnTo>
                    <a:pt x="213" y="90"/>
                  </a:lnTo>
                  <a:lnTo>
                    <a:pt x="15" y="90"/>
                  </a:lnTo>
                  <a:lnTo>
                    <a:pt x="62" y="9"/>
                  </a:lnTo>
                  <a:close/>
                  <a:moveTo>
                    <a:pt x="10" y="180"/>
                  </a:moveTo>
                  <a:lnTo>
                    <a:pt x="10" y="99"/>
                  </a:lnTo>
                  <a:lnTo>
                    <a:pt x="218" y="99"/>
                  </a:lnTo>
                  <a:lnTo>
                    <a:pt x="218" y="180"/>
                  </a:lnTo>
                  <a:lnTo>
                    <a:pt x="10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Rectangle 230"/>
            <p:cNvSpPr>
              <a:spLocks noChangeArrowheads="1"/>
            </p:cNvSpPr>
            <p:nvPr/>
          </p:nvSpPr>
          <p:spPr bwMode="auto">
            <a:xfrm>
              <a:off x="9238076" y="6204199"/>
              <a:ext cx="205934" cy="16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Rectangle 231"/>
            <p:cNvSpPr>
              <a:spLocks noChangeArrowheads="1"/>
            </p:cNvSpPr>
            <p:nvPr/>
          </p:nvSpPr>
          <p:spPr bwMode="auto">
            <a:xfrm>
              <a:off x="9263366" y="6151813"/>
              <a:ext cx="155354" cy="18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Rectangle 232"/>
            <p:cNvSpPr>
              <a:spLocks noChangeArrowheads="1"/>
            </p:cNvSpPr>
            <p:nvPr/>
          </p:nvSpPr>
          <p:spPr bwMode="auto">
            <a:xfrm>
              <a:off x="9297689" y="6339682"/>
              <a:ext cx="86709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59" name="组合 258"/>
          <p:cNvGrpSpPr/>
          <p:nvPr/>
        </p:nvGrpSpPr>
        <p:grpSpPr>
          <a:xfrm>
            <a:off x="7407765" y="4106384"/>
            <a:ext cx="381159" cy="379352"/>
            <a:chOff x="7518350" y="3595702"/>
            <a:chExt cx="381159" cy="379352"/>
          </a:xfrm>
          <a:solidFill>
            <a:srgbClr val="635042"/>
          </a:solidFill>
        </p:grpSpPr>
        <p:sp>
          <p:nvSpPr>
            <p:cNvPr id="260" name="Freeform 233"/>
            <p:cNvSpPr>
              <a:spLocks noEditPoints="1"/>
            </p:cNvSpPr>
            <p:nvPr/>
          </p:nvSpPr>
          <p:spPr bwMode="auto">
            <a:xfrm>
              <a:off x="7518350" y="3595702"/>
              <a:ext cx="381159" cy="379352"/>
            </a:xfrm>
            <a:custGeom>
              <a:avLst/>
              <a:gdLst>
                <a:gd name="T0" fmla="*/ 109 w 211"/>
                <a:gd name="T1" fmla="*/ 0 h 210"/>
                <a:gd name="T2" fmla="*/ 0 w 211"/>
                <a:gd name="T3" fmla="*/ 108 h 210"/>
                <a:gd name="T4" fmla="*/ 0 w 211"/>
                <a:gd name="T5" fmla="*/ 210 h 210"/>
                <a:gd name="T6" fmla="*/ 102 w 211"/>
                <a:gd name="T7" fmla="*/ 210 h 210"/>
                <a:gd name="T8" fmla="*/ 211 w 211"/>
                <a:gd name="T9" fmla="*/ 101 h 210"/>
                <a:gd name="T10" fmla="*/ 109 w 211"/>
                <a:gd name="T11" fmla="*/ 0 h 210"/>
                <a:gd name="T12" fmla="*/ 97 w 211"/>
                <a:gd name="T13" fmla="*/ 201 h 210"/>
                <a:gd name="T14" fmla="*/ 10 w 211"/>
                <a:gd name="T15" fmla="*/ 201 h 210"/>
                <a:gd name="T16" fmla="*/ 10 w 211"/>
                <a:gd name="T17" fmla="*/ 113 h 210"/>
                <a:gd name="T18" fmla="*/ 109 w 211"/>
                <a:gd name="T19" fmla="*/ 14 h 210"/>
                <a:gd name="T20" fmla="*/ 197 w 211"/>
                <a:gd name="T21" fmla="*/ 101 h 210"/>
                <a:gd name="T22" fmla="*/ 97 w 211"/>
                <a:gd name="T23" fmla="*/ 20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210">
                  <a:moveTo>
                    <a:pt x="109" y="0"/>
                  </a:moveTo>
                  <a:lnTo>
                    <a:pt x="0" y="108"/>
                  </a:lnTo>
                  <a:lnTo>
                    <a:pt x="0" y="210"/>
                  </a:lnTo>
                  <a:lnTo>
                    <a:pt x="102" y="210"/>
                  </a:lnTo>
                  <a:lnTo>
                    <a:pt x="211" y="101"/>
                  </a:lnTo>
                  <a:lnTo>
                    <a:pt x="109" y="0"/>
                  </a:lnTo>
                  <a:close/>
                  <a:moveTo>
                    <a:pt x="97" y="201"/>
                  </a:moveTo>
                  <a:lnTo>
                    <a:pt x="10" y="201"/>
                  </a:lnTo>
                  <a:lnTo>
                    <a:pt x="10" y="113"/>
                  </a:lnTo>
                  <a:lnTo>
                    <a:pt x="109" y="14"/>
                  </a:lnTo>
                  <a:lnTo>
                    <a:pt x="197" y="101"/>
                  </a:lnTo>
                  <a:lnTo>
                    <a:pt x="97" y="2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234"/>
            <p:cNvSpPr/>
            <p:nvPr/>
          </p:nvSpPr>
          <p:spPr bwMode="auto">
            <a:xfrm>
              <a:off x="7596027" y="3778152"/>
              <a:ext cx="115612" cy="115612"/>
            </a:xfrm>
            <a:custGeom>
              <a:avLst/>
              <a:gdLst>
                <a:gd name="T0" fmla="*/ 0 w 64"/>
                <a:gd name="T1" fmla="*/ 7 h 64"/>
                <a:gd name="T2" fmla="*/ 57 w 64"/>
                <a:gd name="T3" fmla="*/ 64 h 64"/>
                <a:gd name="T4" fmla="*/ 64 w 64"/>
                <a:gd name="T5" fmla="*/ 59 h 64"/>
                <a:gd name="T6" fmla="*/ 7 w 64"/>
                <a:gd name="T7" fmla="*/ 0 h 64"/>
                <a:gd name="T8" fmla="*/ 0 w 64"/>
                <a:gd name="T9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0" y="7"/>
                  </a:moveTo>
                  <a:lnTo>
                    <a:pt x="57" y="64"/>
                  </a:lnTo>
                  <a:lnTo>
                    <a:pt x="64" y="59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Oval 235"/>
            <p:cNvSpPr>
              <a:spLocks noChangeArrowheads="1"/>
            </p:cNvSpPr>
            <p:nvPr/>
          </p:nvSpPr>
          <p:spPr bwMode="auto">
            <a:xfrm>
              <a:off x="7570737" y="3855829"/>
              <a:ext cx="66839" cy="6864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3" name="组合 262"/>
          <p:cNvGrpSpPr/>
          <p:nvPr/>
        </p:nvGrpSpPr>
        <p:grpSpPr>
          <a:xfrm>
            <a:off x="8198118" y="4108191"/>
            <a:ext cx="375739" cy="375739"/>
            <a:chOff x="8331246" y="3608347"/>
            <a:chExt cx="375739" cy="375739"/>
          </a:xfrm>
          <a:solidFill>
            <a:srgbClr val="635042"/>
          </a:solidFill>
        </p:grpSpPr>
        <p:sp>
          <p:nvSpPr>
            <p:cNvPr id="264" name="Freeform 236"/>
            <p:cNvSpPr>
              <a:spLocks noEditPoints="1"/>
            </p:cNvSpPr>
            <p:nvPr/>
          </p:nvSpPr>
          <p:spPr bwMode="auto">
            <a:xfrm>
              <a:off x="8331246" y="3608347"/>
              <a:ext cx="375739" cy="375739"/>
            </a:xfrm>
            <a:custGeom>
              <a:avLst/>
              <a:gdLst>
                <a:gd name="T0" fmla="*/ 0 w 208"/>
                <a:gd name="T1" fmla="*/ 0 h 208"/>
                <a:gd name="T2" fmla="*/ 0 w 208"/>
                <a:gd name="T3" fmla="*/ 208 h 208"/>
                <a:gd name="T4" fmla="*/ 208 w 208"/>
                <a:gd name="T5" fmla="*/ 208 h 208"/>
                <a:gd name="T6" fmla="*/ 208 w 208"/>
                <a:gd name="T7" fmla="*/ 0 h 208"/>
                <a:gd name="T8" fmla="*/ 0 w 208"/>
                <a:gd name="T9" fmla="*/ 0 h 208"/>
                <a:gd name="T10" fmla="*/ 199 w 208"/>
                <a:gd name="T11" fmla="*/ 198 h 208"/>
                <a:gd name="T12" fmla="*/ 9 w 208"/>
                <a:gd name="T13" fmla="*/ 198 h 208"/>
                <a:gd name="T14" fmla="*/ 9 w 208"/>
                <a:gd name="T15" fmla="*/ 9 h 208"/>
                <a:gd name="T16" fmla="*/ 199 w 208"/>
                <a:gd name="T17" fmla="*/ 9 h 208"/>
                <a:gd name="T18" fmla="*/ 199 w 208"/>
                <a:gd name="T19" fmla="*/ 19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08">
                  <a:moveTo>
                    <a:pt x="0" y="0"/>
                  </a:moveTo>
                  <a:lnTo>
                    <a:pt x="0" y="208"/>
                  </a:lnTo>
                  <a:lnTo>
                    <a:pt x="208" y="208"/>
                  </a:lnTo>
                  <a:lnTo>
                    <a:pt x="208" y="0"/>
                  </a:lnTo>
                  <a:lnTo>
                    <a:pt x="0" y="0"/>
                  </a:lnTo>
                  <a:close/>
                  <a:moveTo>
                    <a:pt x="199" y="198"/>
                  </a:moveTo>
                  <a:lnTo>
                    <a:pt x="9" y="198"/>
                  </a:lnTo>
                  <a:lnTo>
                    <a:pt x="9" y="9"/>
                  </a:lnTo>
                  <a:lnTo>
                    <a:pt x="199" y="9"/>
                  </a:lnTo>
                  <a:lnTo>
                    <a:pt x="199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237"/>
            <p:cNvSpPr/>
            <p:nvPr/>
          </p:nvSpPr>
          <p:spPr bwMode="auto">
            <a:xfrm>
              <a:off x="8381826" y="3702281"/>
              <a:ext cx="274578" cy="182451"/>
            </a:xfrm>
            <a:custGeom>
              <a:avLst/>
              <a:gdLst>
                <a:gd name="T0" fmla="*/ 48 w 152"/>
                <a:gd name="T1" fmla="*/ 49 h 101"/>
                <a:gd name="T2" fmla="*/ 76 w 152"/>
                <a:gd name="T3" fmla="*/ 101 h 101"/>
                <a:gd name="T4" fmla="*/ 105 w 152"/>
                <a:gd name="T5" fmla="*/ 28 h 101"/>
                <a:gd name="T6" fmla="*/ 121 w 152"/>
                <a:gd name="T7" fmla="*/ 66 h 101"/>
                <a:gd name="T8" fmla="*/ 152 w 152"/>
                <a:gd name="T9" fmla="*/ 66 h 101"/>
                <a:gd name="T10" fmla="*/ 152 w 152"/>
                <a:gd name="T11" fmla="*/ 56 h 101"/>
                <a:gd name="T12" fmla="*/ 126 w 152"/>
                <a:gd name="T13" fmla="*/ 56 h 101"/>
                <a:gd name="T14" fmla="*/ 105 w 152"/>
                <a:gd name="T15" fmla="*/ 0 h 101"/>
                <a:gd name="T16" fmla="*/ 76 w 152"/>
                <a:gd name="T17" fmla="*/ 78 h 101"/>
                <a:gd name="T18" fmla="*/ 48 w 152"/>
                <a:gd name="T19" fmla="*/ 35 h 101"/>
                <a:gd name="T20" fmla="*/ 26 w 152"/>
                <a:gd name="T21" fmla="*/ 56 h 101"/>
                <a:gd name="T22" fmla="*/ 0 w 152"/>
                <a:gd name="T23" fmla="*/ 56 h 101"/>
                <a:gd name="T24" fmla="*/ 0 w 152"/>
                <a:gd name="T25" fmla="*/ 66 h 101"/>
                <a:gd name="T26" fmla="*/ 31 w 152"/>
                <a:gd name="T27" fmla="*/ 66 h 101"/>
                <a:gd name="T28" fmla="*/ 48 w 152"/>
                <a:gd name="T29" fmla="*/ 4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" h="101">
                  <a:moveTo>
                    <a:pt x="48" y="49"/>
                  </a:moveTo>
                  <a:lnTo>
                    <a:pt x="76" y="101"/>
                  </a:lnTo>
                  <a:lnTo>
                    <a:pt x="105" y="28"/>
                  </a:lnTo>
                  <a:lnTo>
                    <a:pt x="121" y="66"/>
                  </a:lnTo>
                  <a:lnTo>
                    <a:pt x="152" y="66"/>
                  </a:lnTo>
                  <a:lnTo>
                    <a:pt x="152" y="56"/>
                  </a:lnTo>
                  <a:lnTo>
                    <a:pt x="126" y="56"/>
                  </a:lnTo>
                  <a:lnTo>
                    <a:pt x="105" y="0"/>
                  </a:lnTo>
                  <a:lnTo>
                    <a:pt x="76" y="78"/>
                  </a:lnTo>
                  <a:lnTo>
                    <a:pt x="48" y="35"/>
                  </a:lnTo>
                  <a:lnTo>
                    <a:pt x="26" y="56"/>
                  </a:lnTo>
                  <a:lnTo>
                    <a:pt x="0" y="56"/>
                  </a:lnTo>
                  <a:lnTo>
                    <a:pt x="0" y="66"/>
                  </a:lnTo>
                  <a:lnTo>
                    <a:pt x="31" y="66"/>
                  </a:lnTo>
                  <a:lnTo>
                    <a:pt x="48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66" name="Freeform 238"/>
          <p:cNvSpPr>
            <a:spLocks noEditPoints="1"/>
          </p:cNvSpPr>
          <p:nvPr/>
        </p:nvSpPr>
        <p:spPr bwMode="auto">
          <a:xfrm>
            <a:off x="983784" y="5723147"/>
            <a:ext cx="377546" cy="375739"/>
          </a:xfrm>
          <a:custGeom>
            <a:avLst/>
            <a:gdLst>
              <a:gd name="T0" fmla="*/ 44 w 88"/>
              <a:gd name="T1" fmla="*/ 0 h 88"/>
              <a:gd name="T2" fmla="*/ 0 w 88"/>
              <a:gd name="T3" fmla="*/ 24 h 88"/>
              <a:gd name="T4" fmla="*/ 0 w 88"/>
              <a:gd name="T5" fmla="*/ 64 h 88"/>
              <a:gd name="T6" fmla="*/ 44 w 88"/>
              <a:gd name="T7" fmla="*/ 88 h 88"/>
              <a:gd name="T8" fmla="*/ 88 w 88"/>
              <a:gd name="T9" fmla="*/ 64 h 88"/>
              <a:gd name="T10" fmla="*/ 88 w 88"/>
              <a:gd name="T11" fmla="*/ 24 h 88"/>
              <a:gd name="T12" fmla="*/ 44 w 88"/>
              <a:gd name="T13" fmla="*/ 0 h 88"/>
              <a:gd name="T14" fmla="*/ 44 w 88"/>
              <a:gd name="T15" fmla="*/ 4 h 88"/>
              <a:gd name="T16" fmla="*/ 84 w 88"/>
              <a:gd name="T17" fmla="*/ 24 h 88"/>
              <a:gd name="T18" fmla="*/ 44 w 88"/>
              <a:gd name="T19" fmla="*/ 44 h 88"/>
              <a:gd name="T20" fmla="*/ 4 w 88"/>
              <a:gd name="T21" fmla="*/ 24 h 88"/>
              <a:gd name="T22" fmla="*/ 44 w 88"/>
              <a:gd name="T23" fmla="*/ 4 h 88"/>
              <a:gd name="T24" fmla="*/ 84 w 88"/>
              <a:gd name="T25" fmla="*/ 64 h 88"/>
              <a:gd name="T26" fmla="*/ 44 w 88"/>
              <a:gd name="T27" fmla="*/ 84 h 88"/>
              <a:gd name="T28" fmla="*/ 4 w 88"/>
              <a:gd name="T29" fmla="*/ 64 h 88"/>
              <a:gd name="T30" fmla="*/ 4 w 88"/>
              <a:gd name="T31" fmla="*/ 54 h 88"/>
              <a:gd name="T32" fmla="*/ 44 w 88"/>
              <a:gd name="T33" fmla="*/ 68 h 88"/>
              <a:gd name="T34" fmla="*/ 84 w 88"/>
              <a:gd name="T35" fmla="*/ 54 h 88"/>
              <a:gd name="T36" fmla="*/ 84 w 88"/>
              <a:gd name="T37" fmla="*/ 64 h 88"/>
              <a:gd name="T38" fmla="*/ 84 w 88"/>
              <a:gd name="T39" fmla="*/ 44 h 88"/>
              <a:gd name="T40" fmla="*/ 44 w 88"/>
              <a:gd name="T41" fmla="*/ 64 h 88"/>
              <a:gd name="T42" fmla="*/ 4 w 88"/>
              <a:gd name="T43" fmla="*/ 44 h 88"/>
              <a:gd name="T44" fmla="*/ 4 w 88"/>
              <a:gd name="T45" fmla="*/ 34 h 88"/>
              <a:gd name="T46" fmla="*/ 44 w 88"/>
              <a:gd name="T47" fmla="*/ 48 h 88"/>
              <a:gd name="T48" fmla="*/ 84 w 88"/>
              <a:gd name="T49" fmla="*/ 34 h 88"/>
              <a:gd name="T50" fmla="*/ 84 w 88"/>
              <a:gd name="T51" fmla="*/ 44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8" h="88">
                <a:moveTo>
                  <a:pt x="44" y="0"/>
                </a:moveTo>
                <a:cubicBezTo>
                  <a:pt x="19" y="0"/>
                  <a:pt x="0" y="11"/>
                  <a:pt x="0" y="2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77"/>
                  <a:pt x="19" y="88"/>
                  <a:pt x="44" y="88"/>
                </a:cubicBezTo>
                <a:cubicBezTo>
                  <a:pt x="69" y="88"/>
                  <a:pt x="88" y="77"/>
                  <a:pt x="88" y="6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11"/>
                  <a:pt x="69" y="0"/>
                  <a:pt x="44" y="0"/>
                </a:cubicBezTo>
                <a:close/>
                <a:moveTo>
                  <a:pt x="44" y="4"/>
                </a:moveTo>
                <a:cubicBezTo>
                  <a:pt x="66" y="4"/>
                  <a:pt x="84" y="13"/>
                  <a:pt x="84" y="24"/>
                </a:cubicBezTo>
                <a:cubicBezTo>
                  <a:pt x="84" y="35"/>
                  <a:pt x="66" y="44"/>
                  <a:pt x="44" y="44"/>
                </a:cubicBezTo>
                <a:cubicBezTo>
                  <a:pt x="22" y="44"/>
                  <a:pt x="4" y="35"/>
                  <a:pt x="4" y="24"/>
                </a:cubicBezTo>
                <a:cubicBezTo>
                  <a:pt x="4" y="13"/>
                  <a:pt x="22" y="4"/>
                  <a:pt x="44" y="4"/>
                </a:cubicBezTo>
                <a:close/>
                <a:moveTo>
                  <a:pt x="84" y="64"/>
                </a:moveTo>
                <a:cubicBezTo>
                  <a:pt x="84" y="75"/>
                  <a:pt x="66" y="84"/>
                  <a:pt x="44" y="84"/>
                </a:cubicBezTo>
                <a:cubicBezTo>
                  <a:pt x="22" y="84"/>
                  <a:pt x="4" y="75"/>
                  <a:pt x="4" y="64"/>
                </a:cubicBezTo>
                <a:cubicBezTo>
                  <a:pt x="4" y="54"/>
                  <a:pt x="4" y="54"/>
                  <a:pt x="4" y="54"/>
                </a:cubicBezTo>
                <a:cubicBezTo>
                  <a:pt x="11" y="62"/>
                  <a:pt x="26" y="68"/>
                  <a:pt x="44" y="68"/>
                </a:cubicBezTo>
                <a:cubicBezTo>
                  <a:pt x="62" y="68"/>
                  <a:pt x="77" y="62"/>
                  <a:pt x="84" y="54"/>
                </a:cubicBezTo>
                <a:lnTo>
                  <a:pt x="84" y="64"/>
                </a:lnTo>
                <a:close/>
                <a:moveTo>
                  <a:pt x="84" y="44"/>
                </a:moveTo>
                <a:cubicBezTo>
                  <a:pt x="84" y="55"/>
                  <a:pt x="66" y="64"/>
                  <a:pt x="44" y="64"/>
                </a:cubicBezTo>
                <a:cubicBezTo>
                  <a:pt x="22" y="64"/>
                  <a:pt x="4" y="55"/>
                  <a:pt x="4" y="44"/>
                </a:cubicBezTo>
                <a:cubicBezTo>
                  <a:pt x="4" y="34"/>
                  <a:pt x="4" y="34"/>
                  <a:pt x="4" y="34"/>
                </a:cubicBezTo>
                <a:cubicBezTo>
                  <a:pt x="11" y="42"/>
                  <a:pt x="26" y="48"/>
                  <a:pt x="44" y="48"/>
                </a:cubicBezTo>
                <a:cubicBezTo>
                  <a:pt x="62" y="48"/>
                  <a:pt x="77" y="42"/>
                  <a:pt x="84" y="34"/>
                </a:cubicBezTo>
                <a:lnTo>
                  <a:pt x="84" y="44"/>
                </a:lnTo>
                <a:close/>
              </a:path>
            </a:pathLst>
          </a:custGeom>
          <a:solidFill>
            <a:srgbClr val="63504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7" name="Freeform 239"/>
          <p:cNvSpPr>
            <a:spLocks noEditPoints="1"/>
          </p:cNvSpPr>
          <p:nvPr/>
        </p:nvSpPr>
        <p:spPr bwMode="auto">
          <a:xfrm>
            <a:off x="1830702" y="5705985"/>
            <a:ext cx="375739" cy="410062"/>
          </a:xfrm>
          <a:custGeom>
            <a:avLst/>
            <a:gdLst>
              <a:gd name="T0" fmla="*/ 80 w 88"/>
              <a:gd name="T1" fmla="*/ 64 h 96"/>
              <a:gd name="T2" fmla="*/ 80 w 88"/>
              <a:gd name="T3" fmla="*/ 44 h 96"/>
              <a:gd name="T4" fmla="*/ 69 w 88"/>
              <a:gd name="T5" fmla="*/ 19 h 96"/>
              <a:gd name="T6" fmla="*/ 52 w 88"/>
              <a:gd name="T7" fmla="*/ 9 h 96"/>
              <a:gd name="T8" fmla="*/ 52 w 88"/>
              <a:gd name="T9" fmla="*/ 0 h 96"/>
              <a:gd name="T10" fmla="*/ 36 w 88"/>
              <a:gd name="T11" fmla="*/ 0 h 96"/>
              <a:gd name="T12" fmla="*/ 36 w 88"/>
              <a:gd name="T13" fmla="*/ 9 h 96"/>
              <a:gd name="T14" fmla="*/ 19 w 88"/>
              <a:gd name="T15" fmla="*/ 19 h 96"/>
              <a:gd name="T16" fmla="*/ 8 w 88"/>
              <a:gd name="T17" fmla="*/ 44 h 96"/>
              <a:gd name="T18" fmla="*/ 8 w 88"/>
              <a:gd name="T19" fmla="*/ 64 h 96"/>
              <a:gd name="T20" fmla="*/ 0 w 88"/>
              <a:gd name="T21" fmla="*/ 80 h 96"/>
              <a:gd name="T22" fmla="*/ 28 w 88"/>
              <a:gd name="T23" fmla="*/ 80 h 96"/>
              <a:gd name="T24" fmla="*/ 33 w 88"/>
              <a:gd name="T25" fmla="*/ 91 h 96"/>
              <a:gd name="T26" fmla="*/ 44 w 88"/>
              <a:gd name="T27" fmla="*/ 96 h 96"/>
              <a:gd name="T28" fmla="*/ 55 w 88"/>
              <a:gd name="T29" fmla="*/ 91 h 96"/>
              <a:gd name="T30" fmla="*/ 60 w 88"/>
              <a:gd name="T31" fmla="*/ 80 h 96"/>
              <a:gd name="T32" fmla="*/ 88 w 88"/>
              <a:gd name="T33" fmla="*/ 80 h 96"/>
              <a:gd name="T34" fmla="*/ 80 w 88"/>
              <a:gd name="T35" fmla="*/ 64 h 96"/>
              <a:gd name="T36" fmla="*/ 52 w 88"/>
              <a:gd name="T37" fmla="*/ 88 h 96"/>
              <a:gd name="T38" fmla="*/ 36 w 88"/>
              <a:gd name="T39" fmla="*/ 88 h 96"/>
              <a:gd name="T40" fmla="*/ 32 w 88"/>
              <a:gd name="T41" fmla="*/ 80 h 96"/>
              <a:gd name="T42" fmla="*/ 56 w 88"/>
              <a:gd name="T43" fmla="*/ 80 h 96"/>
              <a:gd name="T44" fmla="*/ 52 w 88"/>
              <a:gd name="T45" fmla="*/ 88 h 96"/>
              <a:gd name="T46" fmla="*/ 28 w 88"/>
              <a:gd name="T47" fmla="*/ 76 h 96"/>
              <a:gd name="T48" fmla="*/ 6 w 88"/>
              <a:gd name="T49" fmla="*/ 76 h 96"/>
              <a:gd name="T50" fmla="*/ 12 w 88"/>
              <a:gd name="T51" fmla="*/ 66 h 96"/>
              <a:gd name="T52" fmla="*/ 12 w 88"/>
              <a:gd name="T53" fmla="*/ 65 h 96"/>
              <a:gd name="T54" fmla="*/ 12 w 88"/>
              <a:gd name="T55" fmla="*/ 64 h 96"/>
              <a:gd name="T56" fmla="*/ 12 w 88"/>
              <a:gd name="T57" fmla="*/ 44 h 96"/>
              <a:gd name="T58" fmla="*/ 21 w 88"/>
              <a:gd name="T59" fmla="*/ 21 h 96"/>
              <a:gd name="T60" fmla="*/ 44 w 88"/>
              <a:gd name="T61" fmla="*/ 12 h 96"/>
              <a:gd name="T62" fmla="*/ 67 w 88"/>
              <a:gd name="T63" fmla="*/ 21 h 96"/>
              <a:gd name="T64" fmla="*/ 76 w 88"/>
              <a:gd name="T65" fmla="*/ 44 h 96"/>
              <a:gd name="T66" fmla="*/ 76 w 88"/>
              <a:gd name="T67" fmla="*/ 64 h 96"/>
              <a:gd name="T68" fmla="*/ 76 w 88"/>
              <a:gd name="T69" fmla="*/ 65 h 96"/>
              <a:gd name="T70" fmla="*/ 76 w 88"/>
              <a:gd name="T71" fmla="*/ 66 h 96"/>
              <a:gd name="T72" fmla="*/ 82 w 88"/>
              <a:gd name="T73" fmla="*/ 76 h 96"/>
              <a:gd name="T74" fmla="*/ 60 w 88"/>
              <a:gd name="T75" fmla="*/ 76 h 96"/>
              <a:gd name="T76" fmla="*/ 28 w 88"/>
              <a:gd name="T77" fmla="*/ 7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8" h="96">
                <a:moveTo>
                  <a:pt x="80" y="64"/>
                </a:moveTo>
                <a:cubicBezTo>
                  <a:pt x="80" y="44"/>
                  <a:pt x="80" y="44"/>
                  <a:pt x="80" y="44"/>
                </a:cubicBezTo>
                <a:cubicBezTo>
                  <a:pt x="80" y="35"/>
                  <a:pt x="76" y="26"/>
                  <a:pt x="69" y="19"/>
                </a:cubicBezTo>
                <a:cubicBezTo>
                  <a:pt x="64" y="14"/>
                  <a:pt x="58" y="10"/>
                  <a:pt x="52" y="9"/>
                </a:cubicBezTo>
                <a:cubicBezTo>
                  <a:pt x="52" y="0"/>
                  <a:pt x="52" y="0"/>
                  <a:pt x="52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9"/>
                  <a:pt x="36" y="9"/>
                  <a:pt x="36" y="9"/>
                </a:cubicBezTo>
                <a:cubicBezTo>
                  <a:pt x="30" y="10"/>
                  <a:pt x="24" y="14"/>
                  <a:pt x="19" y="19"/>
                </a:cubicBezTo>
                <a:cubicBezTo>
                  <a:pt x="12" y="26"/>
                  <a:pt x="8" y="35"/>
                  <a:pt x="8" y="44"/>
                </a:cubicBezTo>
                <a:cubicBezTo>
                  <a:pt x="8" y="64"/>
                  <a:pt x="8" y="64"/>
                  <a:pt x="8" y="64"/>
                </a:cubicBezTo>
                <a:cubicBezTo>
                  <a:pt x="0" y="80"/>
                  <a:pt x="0" y="80"/>
                  <a:pt x="0" y="80"/>
                </a:cubicBezTo>
                <a:cubicBezTo>
                  <a:pt x="28" y="80"/>
                  <a:pt x="28" y="80"/>
                  <a:pt x="28" y="80"/>
                </a:cubicBezTo>
                <a:cubicBezTo>
                  <a:pt x="28" y="84"/>
                  <a:pt x="30" y="88"/>
                  <a:pt x="33" y="91"/>
                </a:cubicBezTo>
                <a:cubicBezTo>
                  <a:pt x="36" y="94"/>
                  <a:pt x="40" y="96"/>
                  <a:pt x="44" y="96"/>
                </a:cubicBezTo>
                <a:cubicBezTo>
                  <a:pt x="48" y="96"/>
                  <a:pt x="52" y="94"/>
                  <a:pt x="55" y="91"/>
                </a:cubicBezTo>
                <a:cubicBezTo>
                  <a:pt x="58" y="88"/>
                  <a:pt x="60" y="84"/>
                  <a:pt x="60" y="80"/>
                </a:cubicBezTo>
                <a:cubicBezTo>
                  <a:pt x="88" y="80"/>
                  <a:pt x="88" y="80"/>
                  <a:pt x="88" y="80"/>
                </a:cubicBezTo>
                <a:lnTo>
                  <a:pt x="80" y="64"/>
                </a:lnTo>
                <a:close/>
                <a:moveTo>
                  <a:pt x="52" y="88"/>
                </a:moveTo>
                <a:cubicBezTo>
                  <a:pt x="48" y="93"/>
                  <a:pt x="40" y="93"/>
                  <a:pt x="36" y="88"/>
                </a:cubicBezTo>
                <a:cubicBezTo>
                  <a:pt x="33" y="86"/>
                  <a:pt x="32" y="83"/>
                  <a:pt x="32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3"/>
                  <a:pt x="55" y="86"/>
                  <a:pt x="52" y="88"/>
                </a:cubicBezTo>
                <a:close/>
                <a:moveTo>
                  <a:pt x="28" y="76"/>
                </a:moveTo>
                <a:cubicBezTo>
                  <a:pt x="6" y="76"/>
                  <a:pt x="6" y="76"/>
                  <a:pt x="6" y="76"/>
                </a:cubicBezTo>
                <a:cubicBezTo>
                  <a:pt x="12" y="66"/>
                  <a:pt x="12" y="66"/>
                  <a:pt x="12" y="66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4"/>
                  <a:pt x="12" y="64"/>
                  <a:pt x="12" y="6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35"/>
                  <a:pt x="15" y="27"/>
                  <a:pt x="21" y="21"/>
                </a:cubicBezTo>
                <a:cubicBezTo>
                  <a:pt x="27" y="15"/>
                  <a:pt x="35" y="12"/>
                  <a:pt x="44" y="12"/>
                </a:cubicBezTo>
                <a:cubicBezTo>
                  <a:pt x="53" y="12"/>
                  <a:pt x="61" y="15"/>
                  <a:pt x="67" y="21"/>
                </a:cubicBezTo>
                <a:cubicBezTo>
                  <a:pt x="73" y="27"/>
                  <a:pt x="76" y="35"/>
                  <a:pt x="76" y="44"/>
                </a:cubicBezTo>
                <a:cubicBezTo>
                  <a:pt x="76" y="64"/>
                  <a:pt x="76" y="64"/>
                  <a:pt x="76" y="64"/>
                </a:cubicBezTo>
                <a:cubicBezTo>
                  <a:pt x="76" y="65"/>
                  <a:pt x="76" y="65"/>
                  <a:pt x="76" y="65"/>
                </a:cubicBezTo>
                <a:cubicBezTo>
                  <a:pt x="76" y="66"/>
                  <a:pt x="76" y="66"/>
                  <a:pt x="76" y="66"/>
                </a:cubicBezTo>
                <a:cubicBezTo>
                  <a:pt x="82" y="76"/>
                  <a:pt x="82" y="76"/>
                  <a:pt x="82" y="76"/>
                </a:cubicBezTo>
                <a:cubicBezTo>
                  <a:pt x="60" y="76"/>
                  <a:pt x="60" y="76"/>
                  <a:pt x="60" y="76"/>
                </a:cubicBezTo>
                <a:lnTo>
                  <a:pt x="28" y="76"/>
                </a:lnTo>
                <a:close/>
              </a:path>
            </a:pathLst>
          </a:custGeom>
          <a:solidFill>
            <a:srgbClr val="63504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68" name="组合 267"/>
          <p:cNvGrpSpPr/>
          <p:nvPr/>
        </p:nvGrpSpPr>
        <p:grpSpPr>
          <a:xfrm>
            <a:off x="2675813" y="5714115"/>
            <a:ext cx="393803" cy="393803"/>
            <a:chOff x="2588584" y="5196206"/>
            <a:chExt cx="393803" cy="393803"/>
          </a:xfrm>
          <a:solidFill>
            <a:srgbClr val="635042"/>
          </a:solidFill>
        </p:grpSpPr>
        <p:sp>
          <p:nvSpPr>
            <p:cNvPr id="269" name="Freeform 240"/>
            <p:cNvSpPr>
              <a:spLocks noEditPoints="1"/>
            </p:cNvSpPr>
            <p:nvPr/>
          </p:nvSpPr>
          <p:spPr bwMode="auto">
            <a:xfrm>
              <a:off x="2588584" y="5214270"/>
              <a:ext cx="377546" cy="375739"/>
            </a:xfrm>
            <a:custGeom>
              <a:avLst/>
              <a:gdLst>
                <a:gd name="T0" fmla="*/ 56 w 88"/>
                <a:gd name="T1" fmla="*/ 44 h 88"/>
                <a:gd name="T2" fmla="*/ 44 w 88"/>
                <a:gd name="T3" fmla="*/ 56 h 88"/>
                <a:gd name="T4" fmla="*/ 32 w 88"/>
                <a:gd name="T5" fmla="*/ 44 h 88"/>
                <a:gd name="T6" fmla="*/ 44 w 88"/>
                <a:gd name="T7" fmla="*/ 32 h 88"/>
                <a:gd name="T8" fmla="*/ 46 w 88"/>
                <a:gd name="T9" fmla="*/ 32 h 88"/>
                <a:gd name="T10" fmla="*/ 46 w 88"/>
                <a:gd name="T11" fmla="*/ 0 h 88"/>
                <a:gd name="T12" fmla="*/ 44 w 88"/>
                <a:gd name="T13" fmla="*/ 0 h 88"/>
                <a:gd name="T14" fmla="*/ 0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8 w 88"/>
                <a:gd name="T21" fmla="*/ 42 h 88"/>
                <a:gd name="T22" fmla="*/ 56 w 88"/>
                <a:gd name="T23" fmla="*/ 42 h 88"/>
                <a:gd name="T24" fmla="*/ 56 w 88"/>
                <a:gd name="T25" fmla="*/ 44 h 88"/>
                <a:gd name="T26" fmla="*/ 84 w 88"/>
                <a:gd name="T27" fmla="*/ 46 h 88"/>
                <a:gd name="T28" fmla="*/ 44 w 88"/>
                <a:gd name="T29" fmla="*/ 84 h 88"/>
                <a:gd name="T30" fmla="*/ 4 w 88"/>
                <a:gd name="T31" fmla="*/ 44 h 88"/>
                <a:gd name="T32" fmla="*/ 42 w 88"/>
                <a:gd name="T33" fmla="*/ 4 h 88"/>
                <a:gd name="T34" fmla="*/ 42 w 88"/>
                <a:gd name="T35" fmla="*/ 28 h 88"/>
                <a:gd name="T36" fmla="*/ 28 w 88"/>
                <a:gd name="T37" fmla="*/ 44 h 88"/>
                <a:gd name="T38" fmla="*/ 44 w 88"/>
                <a:gd name="T39" fmla="*/ 60 h 88"/>
                <a:gd name="T40" fmla="*/ 60 w 88"/>
                <a:gd name="T41" fmla="*/ 46 h 88"/>
                <a:gd name="T42" fmla="*/ 84 w 88"/>
                <a:gd name="T43" fmla="*/ 4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8" h="88">
                  <a:moveTo>
                    <a:pt x="56" y="44"/>
                  </a:moveTo>
                  <a:cubicBezTo>
                    <a:pt x="56" y="51"/>
                    <a:pt x="51" y="56"/>
                    <a:pt x="44" y="56"/>
                  </a:cubicBezTo>
                  <a:cubicBezTo>
                    <a:pt x="37" y="56"/>
                    <a:pt x="32" y="51"/>
                    <a:pt x="32" y="44"/>
                  </a:cubicBezTo>
                  <a:cubicBezTo>
                    <a:pt x="32" y="37"/>
                    <a:pt x="37" y="32"/>
                    <a:pt x="44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ubicBezTo>
                    <a:pt x="68" y="88"/>
                    <a:pt x="88" y="68"/>
                    <a:pt x="88" y="44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56" y="42"/>
                    <a:pt x="56" y="42"/>
                    <a:pt x="56" y="42"/>
                  </a:cubicBezTo>
                  <a:lnTo>
                    <a:pt x="56" y="44"/>
                  </a:lnTo>
                  <a:close/>
                  <a:moveTo>
                    <a:pt x="84" y="46"/>
                  </a:moveTo>
                  <a:cubicBezTo>
                    <a:pt x="83" y="67"/>
                    <a:pt x="65" y="84"/>
                    <a:pt x="44" y="84"/>
                  </a:cubicBezTo>
                  <a:cubicBezTo>
                    <a:pt x="22" y="84"/>
                    <a:pt x="4" y="66"/>
                    <a:pt x="4" y="44"/>
                  </a:cubicBezTo>
                  <a:cubicBezTo>
                    <a:pt x="4" y="23"/>
                    <a:pt x="21" y="5"/>
                    <a:pt x="42" y="4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34" y="29"/>
                    <a:pt x="28" y="36"/>
                    <a:pt x="28" y="44"/>
                  </a:cubicBezTo>
                  <a:cubicBezTo>
                    <a:pt x="28" y="53"/>
                    <a:pt x="35" y="60"/>
                    <a:pt x="44" y="60"/>
                  </a:cubicBezTo>
                  <a:cubicBezTo>
                    <a:pt x="52" y="60"/>
                    <a:pt x="59" y="54"/>
                    <a:pt x="60" y="46"/>
                  </a:cubicBezTo>
                  <a:lnTo>
                    <a:pt x="84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241"/>
            <p:cNvSpPr>
              <a:spLocks noEditPoints="1"/>
            </p:cNvSpPr>
            <p:nvPr/>
          </p:nvSpPr>
          <p:spPr bwMode="auto">
            <a:xfrm>
              <a:off x="2819808" y="5196206"/>
              <a:ext cx="162579" cy="162579"/>
            </a:xfrm>
            <a:custGeom>
              <a:avLst/>
              <a:gdLst>
                <a:gd name="T0" fmla="*/ 2 w 38"/>
                <a:gd name="T1" fmla="*/ 0 h 38"/>
                <a:gd name="T2" fmla="*/ 0 w 38"/>
                <a:gd name="T3" fmla="*/ 0 h 38"/>
                <a:gd name="T4" fmla="*/ 0 w 38"/>
                <a:gd name="T5" fmla="*/ 38 h 38"/>
                <a:gd name="T6" fmla="*/ 38 w 38"/>
                <a:gd name="T7" fmla="*/ 38 h 38"/>
                <a:gd name="T8" fmla="*/ 38 w 38"/>
                <a:gd name="T9" fmla="*/ 36 h 38"/>
                <a:gd name="T10" fmla="*/ 2 w 38"/>
                <a:gd name="T11" fmla="*/ 0 h 38"/>
                <a:gd name="T12" fmla="*/ 4 w 38"/>
                <a:gd name="T13" fmla="*/ 34 h 38"/>
                <a:gd name="T14" fmla="*/ 4 w 38"/>
                <a:gd name="T15" fmla="*/ 4 h 38"/>
                <a:gd name="T16" fmla="*/ 34 w 38"/>
                <a:gd name="T17" fmla="*/ 34 h 38"/>
                <a:gd name="T18" fmla="*/ 4 w 38"/>
                <a:gd name="T19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16"/>
                    <a:pt x="22" y="0"/>
                    <a:pt x="2" y="0"/>
                  </a:cubicBezTo>
                  <a:close/>
                  <a:moveTo>
                    <a:pt x="4" y="3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20" y="5"/>
                    <a:pt x="33" y="18"/>
                    <a:pt x="34" y="34"/>
                  </a:cubicBezTo>
                  <a:lnTo>
                    <a:pt x="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1" name="Freeform 242"/>
          <p:cNvSpPr>
            <a:spLocks noEditPoints="1"/>
          </p:cNvSpPr>
          <p:nvPr/>
        </p:nvSpPr>
        <p:spPr bwMode="auto">
          <a:xfrm>
            <a:off x="3538988" y="5723147"/>
            <a:ext cx="375739" cy="375739"/>
          </a:xfrm>
          <a:custGeom>
            <a:avLst/>
            <a:gdLst>
              <a:gd name="T0" fmla="*/ 44 w 88"/>
              <a:gd name="T1" fmla="*/ 0 h 88"/>
              <a:gd name="T2" fmla="*/ 0 w 88"/>
              <a:gd name="T3" fmla="*/ 44 h 88"/>
              <a:gd name="T4" fmla="*/ 44 w 88"/>
              <a:gd name="T5" fmla="*/ 88 h 88"/>
              <a:gd name="T6" fmla="*/ 88 w 88"/>
              <a:gd name="T7" fmla="*/ 44 h 88"/>
              <a:gd name="T8" fmla="*/ 44 w 88"/>
              <a:gd name="T9" fmla="*/ 0 h 88"/>
              <a:gd name="T10" fmla="*/ 84 w 88"/>
              <a:gd name="T11" fmla="*/ 42 h 88"/>
              <a:gd name="T12" fmla="*/ 64 w 88"/>
              <a:gd name="T13" fmla="*/ 42 h 88"/>
              <a:gd name="T14" fmla="*/ 53 w 88"/>
              <a:gd name="T15" fmla="*/ 5 h 88"/>
              <a:gd name="T16" fmla="*/ 84 w 88"/>
              <a:gd name="T17" fmla="*/ 42 h 88"/>
              <a:gd name="T18" fmla="*/ 44 w 88"/>
              <a:gd name="T19" fmla="*/ 84 h 88"/>
              <a:gd name="T20" fmla="*/ 28 w 88"/>
              <a:gd name="T21" fmla="*/ 46 h 88"/>
              <a:gd name="T22" fmla="*/ 60 w 88"/>
              <a:gd name="T23" fmla="*/ 46 h 88"/>
              <a:gd name="T24" fmla="*/ 44 w 88"/>
              <a:gd name="T25" fmla="*/ 84 h 88"/>
              <a:gd name="T26" fmla="*/ 28 w 88"/>
              <a:gd name="T27" fmla="*/ 42 h 88"/>
              <a:gd name="T28" fmla="*/ 44 w 88"/>
              <a:gd name="T29" fmla="*/ 4 h 88"/>
              <a:gd name="T30" fmla="*/ 60 w 88"/>
              <a:gd name="T31" fmla="*/ 42 h 88"/>
              <a:gd name="T32" fmla="*/ 28 w 88"/>
              <a:gd name="T33" fmla="*/ 42 h 88"/>
              <a:gd name="T34" fmla="*/ 35 w 88"/>
              <a:gd name="T35" fmla="*/ 5 h 88"/>
              <a:gd name="T36" fmla="*/ 24 w 88"/>
              <a:gd name="T37" fmla="*/ 42 h 88"/>
              <a:gd name="T38" fmla="*/ 4 w 88"/>
              <a:gd name="T39" fmla="*/ 42 h 88"/>
              <a:gd name="T40" fmla="*/ 35 w 88"/>
              <a:gd name="T41" fmla="*/ 5 h 88"/>
              <a:gd name="T42" fmla="*/ 4 w 88"/>
              <a:gd name="T43" fmla="*/ 46 h 88"/>
              <a:gd name="T44" fmla="*/ 24 w 88"/>
              <a:gd name="T45" fmla="*/ 46 h 88"/>
              <a:gd name="T46" fmla="*/ 35 w 88"/>
              <a:gd name="T47" fmla="*/ 83 h 88"/>
              <a:gd name="T48" fmla="*/ 4 w 88"/>
              <a:gd name="T49" fmla="*/ 46 h 88"/>
              <a:gd name="T50" fmla="*/ 53 w 88"/>
              <a:gd name="T51" fmla="*/ 83 h 88"/>
              <a:gd name="T52" fmla="*/ 64 w 88"/>
              <a:gd name="T53" fmla="*/ 46 h 88"/>
              <a:gd name="T54" fmla="*/ 84 w 88"/>
              <a:gd name="T55" fmla="*/ 46 h 88"/>
              <a:gd name="T56" fmla="*/ 53 w 88"/>
              <a:gd name="T57" fmla="*/ 8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8" h="88">
                <a:moveTo>
                  <a:pt x="44" y="0"/>
                </a:moveTo>
                <a:cubicBezTo>
                  <a:pt x="20" y="0"/>
                  <a:pt x="0" y="20"/>
                  <a:pt x="0" y="44"/>
                </a:cubicBezTo>
                <a:cubicBezTo>
                  <a:pt x="0" y="68"/>
                  <a:pt x="20" y="88"/>
                  <a:pt x="44" y="88"/>
                </a:cubicBezTo>
                <a:cubicBezTo>
                  <a:pt x="68" y="88"/>
                  <a:pt x="88" y="68"/>
                  <a:pt x="88" y="44"/>
                </a:cubicBezTo>
                <a:cubicBezTo>
                  <a:pt x="88" y="20"/>
                  <a:pt x="68" y="0"/>
                  <a:pt x="44" y="0"/>
                </a:cubicBezTo>
                <a:close/>
                <a:moveTo>
                  <a:pt x="84" y="42"/>
                </a:moveTo>
                <a:cubicBezTo>
                  <a:pt x="64" y="42"/>
                  <a:pt x="64" y="42"/>
                  <a:pt x="64" y="42"/>
                </a:cubicBezTo>
                <a:cubicBezTo>
                  <a:pt x="64" y="26"/>
                  <a:pt x="59" y="12"/>
                  <a:pt x="53" y="5"/>
                </a:cubicBezTo>
                <a:cubicBezTo>
                  <a:pt x="70" y="9"/>
                  <a:pt x="83" y="24"/>
                  <a:pt x="84" y="42"/>
                </a:cubicBezTo>
                <a:close/>
                <a:moveTo>
                  <a:pt x="44" y="84"/>
                </a:moveTo>
                <a:cubicBezTo>
                  <a:pt x="37" y="84"/>
                  <a:pt x="29" y="68"/>
                  <a:pt x="28" y="46"/>
                </a:cubicBezTo>
                <a:cubicBezTo>
                  <a:pt x="60" y="46"/>
                  <a:pt x="60" y="46"/>
                  <a:pt x="60" y="46"/>
                </a:cubicBezTo>
                <a:cubicBezTo>
                  <a:pt x="59" y="68"/>
                  <a:pt x="51" y="84"/>
                  <a:pt x="44" y="84"/>
                </a:cubicBezTo>
                <a:close/>
                <a:moveTo>
                  <a:pt x="28" y="42"/>
                </a:moveTo>
                <a:cubicBezTo>
                  <a:pt x="29" y="20"/>
                  <a:pt x="37" y="4"/>
                  <a:pt x="44" y="4"/>
                </a:cubicBezTo>
                <a:cubicBezTo>
                  <a:pt x="51" y="4"/>
                  <a:pt x="59" y="20"/>
                  <a:pt x="60" y="42"/>
                </a:cubicBezTo>
                <a:lnTo>
                  <a:pt x="28" y="42"/>
                </a:lnTo>
                <a:close/>
                <a:moveTo>
                  <a:pt x="35" y="5"/>
                </a:moveTo>
                <a:cubicBezTo>
                  <a:pt x="29" y="12"/>
                  <a:pt x="24" y="26"/>
                  <a:pt x="24" y="42"/>
                </a:cubicBezTo>
                <a:cubicBezTo>
                  <a:pt x="4" y="42"/>
                  <a:pt x="4" y="42"/>
                  <a:pt x="4" y="42"/>
                </a:cubicBezTo>
                <a:cubicBezTo>
                  <a:pt x="5" y="24"/>
                  <a:pt x="18" y="9"/>
                  <a:pt x="35" y="5"/>
                </a:cubicBezTo>
                <a:close/>
                <a:moveTo>
                  <a:pt x="4" y="46"/>
                </a:moveTo>
                <a:cubicBezTo>
                  <a:pt x="24" y="46"/>
                  <a:pt x="24" y="46"/>
                  <a:pt x="24" y="46"/>
                </a:cubicBezTo>
                <a:cubicBezTo>
                  <a:pt x="24" y="62"/>
                  <a:pt x="29" y="76"/>
                  <a:pt x="35" y="83"/>
                </a:cubicBezTo>
                <a:cubicBezTo>
                  <a:pt x="18" y="79"/>
                  <a:pt x="5" y="64"/>
                  <a:pt x="4" y="46"/>
                </a:cubicBezTo>
                <a:close/>
                <a:moveTo>
                  <a:pt x="53" y="83"/>
                </a:moveTo>
                <a:cubicBezTo>
                  <a:pt x="59" y="76"/>
                  <a:pt x="64" y="62"/>
                  <a:pt x="64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83" y="64"/>
                  <a:pt x="70" y="79"/>
                  <a:pt x="53" y="83"/>
                </a:cubicBezTo>
                <a:close/>
              </a:path>
            </a:pathLst>
          </a:custGeom>
          <a:solidFill>
            <a:srgbClr val="63504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72" name="组合 271"/>
          <p:cNvGrpSpPr/>
          <p:nvPr/>
        </p:nvGrpSpPr>
        <p:grpSpPr>
          <a:xfrm>
            <a:off x="1779255" y="4938249"/>
            <a:ext cx="393803" cy="325159"/>
            <a:chOff x="1759430" y="4444728"/>
            <a:chExt cx="393803" cy="325159"/>
          </a:xfrm>
          <a:solidFill>
            <a:srgbClr val="635042"/>
          </a:solidFill>
        </p:grpSpPr>
        <p:sp>
          <p:nvSpPr>
            <p:cNvPr id="273" name="Freeform 249"/>
            <p:cNvSpPr/>
            <p:nvPr/>
          </p:nvSpPr>
          <p:spPr bwMode="auto">
            <a:xfrm>
              <a:off x="1759430" y="4444728"/>
              <a:ext cx="393803" cy="81290"/>
            </a:xfrm>
            <a:custGeom>
              <a:avLst/>
              <a:gdLst>
                <a:gd name="T0" fmla="*/ 46 w 92"/>
                <a:gd name="T1" fmla="*/ 0 h 19"/>
                <a:gd name="T2" fmla="*/ 0 w 92"/>
                <a:gd name="T3" fmla="*/ 16 h 19"/>
                <a:gd name="T4" fmla="*/ 2 w 92"/>
                <a:gd name="T5" fmla="*/ 19 h 19"/>
                <a:gd name="T6" fmla="*/ 46 w 92"/>
                <a:gd name="T7" fmla="*/ 4 h 19"/>
                <a:gd name="T8" fmla="*/ 90 w 92"/>
                <a:gd name="T9" fmla="*/ 19 h 19"/>
                <a:gd name="T10" fmla="*/ 92 w 92"/>
                <a:gd name="T11" fmla="*/ 16 h 19"/>
                <a:gd name="T12" fmla="*/ 46 w 9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19">
                  <a:moveTo>
                    <a:pt x="46" y="0"/>
                  </a:moveTo>
                  <a:cubicBezTo>
                    <a:pt x="29" y="0"/>
                    <a:pt x="13" y="6"/>
                    <a:pt x="0" y="16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4" y="10"/>
                    <a:pt x="29" y="4"/>
                    <a:pt x="46" y="4"/>
                  </a:cubicBezTo>
                  <a:cubicBezTo>
                    <a:pt x="63" y="4"/>
                    <a:pt x="78" y="10"/>
                    <a:pt x="90" y="19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79" y="6"/>
                    <a:pt x="63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74" name="组合 273"/>
            <p:cNvGrpSpPr/>
            <p:nvPr/>
          </p:nvGrpSpPr>
          <p:grpSpPr>
            <a:xfrm>
              <a:off x="1811816" y="4529630"/>
              <a:ext cx="290837" cy="240257"/>
              <a:chOff x="1811816" y="4529630"/>
              <a:chExt cx="290837" cy="240257"/>
            </a:xfrm>
            <a:grpFill/>
          </p:grpSpPr>
          <p:sp>
            <p:nvSpPr>
              <p:cNvPr id="275" name="Freeform 248"/>
              <p:cNvSpPr/>
              <p:nvPr/>
            </p:nvSpPr>
            <p:spPr bwMode="auto">
              <a:xfrm>
                <a:off x="1862396" y="4614534"/>
                <a:ext cx="187869" cy="46967"/>
              </a:xfrm>
              <a:custGeom>
                <a:avLst/>
                <a:gdLst>
                  <a:gd name="T0" fmla="*/ 0 w 44"/>
                  <a:gd name="T1" fmla="*/ 8 h 11"/>
                  <a:gd name="T2" fmla="*/ 3 w 44"/>
                  <a:gd name="T3" fmla="*/ 11 h 11"/>
                  <a:gd name="T4" fmla="*/ 22 w 44"/>
                  <a:gd name="T5" fmla="*/ 4 h 11"/>
                  <a:gd name="T6" fmla="*/ 41 w 44"/>
                  <a:gd name="T7" fmla="*/ 11 h 11"/>
                  <a:gd name="T8" fmla="*/ 44 w 44"/>
                  <a:gd name="T9" fmla="*/ 8 h 11"/>
                  <a:gd name="T10" fmla="*/ 22 w 44"/>
                  <a:gd name="T11" fmla="*/ 0 h 11"/>
                  <a:gd name="T12" fmla="*/ 0 w 44"/>
                  <a:gd name="T13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">
                    <a:moveTo>
                      <a:pt x="0" y="8"/>
                    </a:moveTo>
                    <a:cubicBezTo>
                      <a:pt x="3" y="11"/>
                      <a:pt x="3" y="11"/>
                      <a:pt x="3" y="11"/>
                    </a:cubicBezTo>
                    <a:cubicBezTo>
                      <a:pt x="8" y="7"/>
                      <a:pt x="15" y="4"/>
                      <a:pt x="22" y="4"/>
                    </a:cubicBezTo>
                    <a:cubicBezTo>
                      <a:pt x="29" y="4"/>
                      <a:pt x="36" y="7"/>
                      <a:pt x="41" y="11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38" y="3"/>
                      <a:pt x="30" y="0"/>
                      <a:pt x="22" y="0"/>
                    </a:cubicBezTo>
                    <a:cubicBezTo>
                      <a:pt x="14" y="0"/>
                      <a:pt x="6" y="3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6" name="Freeform 250"/>
              <p:cNvSpPr/>
              <p:nvPr/>
            </p:nvSpPr>
            <p:spPr bwMode="auto">
              <a:xfrm>
                <a:off x="1811816" y="4529630"/>
                <a:ext cx="290837" cy="65032"/>
              </a:xfrm>
              <a:custGeom>
                <a:avLst/>
                <a:gdLst>
                  <a:gd name="T0" fmla="*/ 0 w 68"/>
                  <a:gd name="T1" fmla="*/ 12 h 15"/>
                  <a:gd name="T2" fmla="*/ 2 w 68"/>
                  <a:gd name="T3" fmla="*/ 15 h 15"/>
                  <a:gd name="T4" fmla="*/ 34 w 68"/>
                  <a:gd name="T5" fmla="*/ 4 h 15"/>
                  <a:gd name="T6" fmla="*/ 66 w 68"/>
                  <a:gd name="T7" fmla="*/ 15 h 15"/>
                  <a:gd name="T8" fmla="*/ 68 w 68"/>
                  <a:gd name="T9" fmla="*/ 12 h 15"/>
                  <a:gd name="T10" fmla="*/ 34 w 68"/>
                  <a:gd name="T11" fmla="*/ 0 h 15"/>
                  <a:gd name="T12" fmla="*/ 0 w 68"/>
                  <a:gd name="T1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15">
                    <a:moveTo>
                      <a:pt x="0" y="12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1" y="8"/>
                      <a:pt x="22" y="4"/>
                      <a:pt x="34" y="4"/>
                    </a:cubicBezTo>
                    <a:cubicBezTo>
                      <a:pt x="46" y="4"/>
                      <a:pt x="57" y="8"/>
                      <a:pt x="66" y="15"/>
                    </a:cubicBezTo>
                    <a:cubicBezTo>
                      <a:pt x="68" y="12"/>
                      <a:pt x="68" y="12"/>
                      <a:pt x="68" y="12"/>
                    </a:cubicBezTo>
                    <a:cubicBezTo>
                      <a:pt x="59" y="4"/>
                      <a:pt x="47" y="0"/>
                      <a:pt x="34" y="0"/>
                    </a:cubicBezTo>
                    <a:cubicBezTo>
                      <a:pt x="21" y="0"/>
                      <a:pt x="9" y="4"/>
                      <a:pt x="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7" name="Freeform 251"/>
              <p:cNvSpPr/>
              <p:nvPr/>
            </p:nvSpPr>
            <p:spPr bwMode="auto">
              <a:xfrm>
                <a:off x="1912976" y="4701242"/>
                <a:ext cx="86709" cy="68645"/>
              </a:xfrm>
              <a:custGeom>
                <a:avLst/>
                <a:gdLst>
                  <a:gd name="T0" fmla="*/ 0 w 20"/>
                  <a:gd name="T1" fmla="*/ 3 h 16"/>
                  <a:gd name="T2" fmla="*/ 10 w 20"/>
                  <a:gd name="T3" fmla="*/ 16 h 16"/>
                  <a:gd name="T4" fmla="*/ 20 w 20"/>
                  <a:gd name="T5" fmla="*/ 3 h 16"/>
                  <a:gd name="T6" fmla="*/ 10 w 20"/>
                  <a:gd name="T7" fmla="*/ 0 h 16"/>
                  <a:gd name="T8" fmla="*/ 0 w 20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6">
                    <a:moveTo>
                      <a:pt x="0" y="3"/>
                    </a:moveTo>
                    <a:cubicBezTo>
                      <a:pt x="10" y="16"/>
                      <a:pt x="10" y="16"/>
                      <a:pt x="10" y="16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7" y="1"/>
                      <a:pt x="14" y="0"/>
                      <a:pt x="10" y="0"/>
                    </a:cubicBezTo>
                    <a:cubicBezTo>
                      <a:pt x="6" y="0"/>
                      <a:pt x="3" y="1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:a14="http://schemas.microsoft.com/office/drawing/2010/main"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34925" y="56515"/>
            <a:ext cx="12292330" cy="6711315"/>
            <a:chOff x="-55" y="89"/>
            <a:chExt cx="19358" cy="10569"/>
          </a:xfrm>
        </p:grpSpPr>
        <p:pic>
          <p:nvPicPr>
            <p:cNvPr id="6" name="图片 5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 flipH="1">
              <a:off x="-55" y="89"/>
              <a:ext cx="2515" cy="1145"/>
            </a:xfrm>
            <a:prstGeom prst="rect">
              <a:avLst/>
            </a:prstGeom>
          </p:spPr>
        </p:pic>
        <p:cxnSp>
          <p:nvCxnSpPr>
            <p:cNvPr id="2" name="直接连接符 1"/>
            <p:cNvCxnSpPr/>
            <p:nvPr/>
          </p:nvCxnSpPr>
          <p:spPr>
            <a:xfrm>
              <a:off x="2314" y="331"/>
              <a:ext cx="14665" cy="0"/>
            </a:xfrm>
            <a:prstGeom prst="line">
              <a:avLst/>
            </a:prstGeom>
            <a:ln w="6350"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图片 2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>
              <a:off x="16789" y="89"/>
              <a:ext cx="2515" cy="1145"/>
            </a:xfrm>
            <a:prstGeom prst="rect">
              <a:avLst/>
            </a:prstGeom>
          </p:spPr>
        </p:pic>
        <p:pic>
          <p:nvPicPr>
            <p:cNvPr id="4" name="图片 3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 flipV="1">
              <a:off x="16789" y="9514"/>
              <a:ext cx="2515" cy="1145"/>
            </a:xfrm>
            <a:prstGeom prst="rect">
              <a:avLst/>
            </a:prstGeom>
          </p:spPr>
        </p:pic>
        <p:pic>
          <p:nvPicPr>
            <p:cNvPr id="5" name="图片 4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 flipH="1" flipV="1">
              <a:off x="-55" y="9514"/>
              <a:ext cx="2515" cy="1145"/>
            </a:xfrm>
            <a:prstGeom prst="rect">
              <a:avLst/>
            </a:prstGeom>
          </p:spPr>
        </p:pic>
        <p:cxnSp>
          <p:nvCxnSpPr>
            <p:cNvPr id="7" name="直接连接符 6"/>
            <p:cNvCxnSpPr/>
            <p:nvPr/>
          </p:nvCxnSpPr>
          <p:spPr>
            <a:xfrm>
              <a:off x="2314" y="10409"/>
              <a:ext cx="14665" cy="0"/>
            </a:xfrm>
            <a:prstGeom prst="line">
              <a:avLst/>
            </a:prstGeom>
            <a:ln w="6350"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531" y="1181"/>
              <a:ext cx="0" cy="8331"/>
            </a:xfrm>
            <a:prstGeom prst="line">
              <a:avLst/>
            </a:prstGeom>
            <a:ln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18697" y="1183"/>
              <a:ext cx="0" cy="8331"/>
            </a:xfrm>
            <a:prstGeom prst="line">
              <a:avLst/>
            </a:prstGeom>
            <a:ln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2822909" y="440055"/>
            <a:ext cx="651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幼圆" charset="-122"/>
                <a:ea typeface="幼圆" charset="-122"/>
              </a:rPr>
              <a:t>Please enter the desired title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5406390" y="1145540"/>
            <a:ext cx="1438275" cy="0"/>
          </a:xfrm>
          <a:prstGeom prst="line">
            <a:avLst/>
          </a:prstGeom>
          <a:ln w="12700">
            <a:solidFill>
              <a:srgbClr val="B894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47065" y="1995170"/>
            <a:ext cx="2582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幼圆" charset="-122"/>
                <a:ea typeface="幼圆" charset="-122"/>
              </a:rPr>
              <a:t>Part One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47065" y="3361690"/>
            <a:ext cx="2582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幼圆" charset="-122"/>
                <a:ea typeface="幼圆" charset="-122"/>
              </a:rPr>
              <a:t>Part II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47065" y="4672330"/>
            <a:ext cx="2582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幼圆" charset="-122"/>
                <a:ea typeface="幼圆" charset="-122"/>
              </a:rPr>
              <a:t>Part III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5278468" y="5496091"/>
            <a:ext cx="463796" cy="495661"/>
            <a:chOff x="9451999" y="3183361"/>
            <a:chExt cx="415927" cy="444503"/>
          </a:xfrm>
          <a:solidFill>
            <a:srgbClr val="635042"/>
          </a:solidFill>
        </p:grpSpPr>
        <p:sp>
          <p:nvSpPr>
            <p:cNvPr id="16" name="Oval 118"/>
            <p:cNvSpPr>
              <a:spLocks noChangeArrowheads="1"/>
            </p:cNvSpPr>
            <p:nvPr/>
          </p:nvSpPr>
          <p:spPr bwMode="auto">
            <a:xfrm>
              <a:off x="9693300" y="3437363"/>
              <a:ext cx="31750" cy="317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Oval 119"/>
            <p:cNvSpPr>
              <a:spLocks noChangeArrowheads="1"/>
            </p:cNvSpPr>
            <p:nvPr/>
          </p:nvSpPr>
          <p:spPr bwMode="auto">
            <a:xfrm>
              <a:off x="9693300" y="3542138"/>
              <a:ext cx="31750" cy="317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Oval 120"/>
            <p:cNvSpPr>
              <a:spLocks noChangeArrowheads="1"/>
            </p:cNvSpPr>
            <p:nvPr/>
          </p:nvSpPr>
          <p:spPr bwMode="auto">
            <a:xfrm>
              <a:off x="9713938" y="3484988"/>
              <a:ext cx="31750" cy="317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Oval 121"/>
            <p:cNvSpPr>
              <a:spLocks noChangeArrowheads="1"/>
            </p:cNvSpPr>
            <p:nvPr/>
          </p:nvSpPr>
          <p:spPr bwMode="auto">
            <a:xfrm>
              <a:off x="9623450" y="3462763"/>
              <a:ext cx="74613" cy="746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Oval 122"/>
            <p:cNvSpPr>
              <a:spLocks noChangeArrowheads="1"/>
            </p:cNvSpPr>
            <p:nvPr/>
          </p:nvSpPr>
          <p:spPr bwMode="auto">
            <a:xfrm>
              <a:off x="9644087" y="3558014"/>
              <a:ext cx="31750" cy="317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Oval 123"/>
            <p:cNvSpPr>
              <a:spLocks noChangeArrowheads="1"/>
            </p:cNvSpPr>
            <p:nvPr/>
          </p:nvSpPr>
          <p:spPr bwMode="auto">
            <a:xfrm>
              <a:off x="9644087" y="3410375"/>
              <a:ext cx="31750" cy="317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Oval 124"/>
            <p:cNvSpPr>
              <a:spLocks noChangeArrowheads="1"/>
            </p:cNvSpPr>
            <p:nvPr/>
          </p:nvSpPr>
          <p:spPr bwMode="auto">
            <a:xfrm>
              <a:off x="9586937" y="3437363"/>
              <a:ext cx="31750" cy="317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Oval 125"/>
            <p:cNvSpPr>
              <a:spLocks noChangeArrowheads="1"/>
            </p:cNvSpPr>
            <p:nvPr/>
          </p:nvSpPr>
          <p:spPr bwMode="auto">
            <a:xfrm>
              <a:off x="9586937" y="3542138"/>
              <a:ext cx="31750" cy="317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26"/>
            <p:cNvSpPr>
              <a:spLocks noEditPoints="1"/>
            </p:cNvSpPr>
            <p:nvPr/>
          </p:nvSpPr>
          <p:spPr bwMode="auto">
            <a:xfrm>
              <a:off x="9458349" y="3334174"/>
              <a:ext cx="401639" cy="293690"/>
            </a:xfrm>
            <a:custGeom>
              <a:avLst/>
              <a:gdLst>
                <a:gd name="T0" fmla="*/ 109 w 178"/>
                <a:gd name="T1" fmla="*/ 130 h 130"/>
                <a:gd name="T2" fmla="*/ 69 w 178"/>
                <a:gd name="T3" fmla="*/ 130 h 130"/>
                <a:gd name="T4" fmla="*/ 0 w 178"/>
                <a:gd name="T5" fmla="*/ 109 h 130"/>
                <a:gd name="T6" fmla="*/ 0 w 178"/>
                <a:gd name="T7" fmla="*/ 56 h 130"/>
                <a:gd name="T8" fmla="*/ 50 w 178"/>
                <a:gd name="T9" fmla="*/ 22 h 130"/>
                <a:gd name="T10" fmla="*/ 50 w 178"/>
                <a:gd name="T11" fmla="*/ 10 h 130"/>
                <a:gd name="T12" fmla="*/ 50 w 178"/>
                <a:gd name="T13" fmla="*/ 0 h 130"/>
                <a:gd name="T14" fmla="*/ 69 w 178"/>
                <a:gd name="T15" fmla="*/ 0 h 130"/>
                <a:gd name="T16" fmla="*/ 109 w 178"/>
                <a:gd name="T17" fmla="*/ 0 h 130"/>
                <a:gd name="T18" fmla="*/ 128 w 178"/>
                <a:gd name="T19" fmla="*/ 0 h 130"/>
                <a:gd name="T20" fmla="*/ 128 w 178"/>
                <a:gd name="T21" fmla="*/ 10 h 130"/>
                <a:gd name="T22" fmla="*/ 128 w 178"/>
                <a:gd name="T23" fmla="*/ 22 h 130"/>
                <a:gd name="T24" fmla="*/ 178 w 178"/>
                <a:gd name="T25" fmla="*/ 56 h 130"/>
                <a:gd name="T26" fmla="*/ 178 w 178"/>
                <a:gd name="T27" fmla="*/ 109 h 130"/>
                <a:gd name="T28" fmla="*/ 109 w 178"/>
                <a:gd name="T29" fmla="*/ 130 h 130"/>
                <a:gd name="T30" fmla="*/ 135 w 178"/>
                <a:gd name="T31" fmla="*/ 74 h 130"/>
                <a:gd name="T32" fmla="*/ 89 w 178"/>
                <a:gd name="T33" fmla="*/ 28 h 130"/>
                <a:gd name="T34" fmla="*/ 43 w 178"/>
                <a:gd name="T35" fmla="*/ 74 h 130"/>
                <a:gd name="T36" fmla="*/ 89 w 178"/>
                <a:gd name="T37" fmla="*/ 120 h 130"/>
                <a:gd name="T38" fmla="*/ 135 w 178"/>
                <a:gd name="T39" fmla="*/ 7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8" h="130">
                  <a:moveTo>
                    <a:pt x="109" y="130"/>
                  </a:moveTo>
                  <a:cubicBezTo>
                    <a:pt x="69" y="130"/>
                    <a:pt x="69" y="130"/>
                    <a:pt x="69" y="130"/>
                  </a:cubicBezTo>
                  <a:cubicBezTo>
                    <a:pt x="17" y="130"/>
                    <a:pt x="0" y="109"/>
                    <a:pt x="0" y="10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10"/>
                    <a:pt x="128" y="10"/>
                    <a:pt x="128" y="10"/>
                  </a:cubicBezTo>
                  <a:cubicBezTo>
                    <a:pt x="128" y="22"/>
                    <a:pt x="128" y="22"/>
                    <a:pt x="128" y="22"/>
                  </a:cubicBezTo>
                  <a:cubicBezTo>
                    <a:pt x="178" y="56"/>
                    <a:pt x="178" y="56"/>
                    <a:pt x="178" y="56"/>
                  </a:cubicBezTo>
                  <a:cubicBezTo>
                    <a:pt x="178" y="109"/>
                    <a:pt x="178" y="109"/>
                    <a:pt x="178" y="109"/>
                  </a:cubicBezTo>
                  <a:cubicBezTo>
                    <a:pt x="178" y="109"/>
                    <a:pt x="162" y="130"/>
                    <a:pt x="109" y="130"/>
                  </a:cubicBezTo>
                  <a:close/>
                  <a:moveTo>
                    <a:pt x="135" y="74"/>
                  </a:moveTo>
                  <a:cubicBezTo>
                    <a:pt x="135" y="49"/>
                    <a:pt x="114" y="28"/>
                    <a:pt x="89" y="28"/>
                  </a:cubicBezTo>
                  <a:cubicBezTo>
                    <a:pt x="64" y="28"/>
                    <a:pt x="43" y="49"/>
                    <a:pt x="43" y="74"/>
                  </a:cubicBezTo>
                  <a:cubicBezTo>
                    <a:pt x="43" y="99"/>
                    <a:pt x="64" y="120"/>
                    <a:pt x="89" y="120"/>
                  </a:cubicBezTo>
                  <a:cubicBezTo>
                    <a:pt x="114" y="120"/>
                    <a:pt x="135" y="99"/>
                    <a:pt x="135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Oval 127"/>
            <p:cNvSpPr>
              <a:spLocks noChangeArrowheads="1"/>
            </p:cNvSpPr>
            <p:nvPr/>
          </p:nvSpPr>
          <p:spPr bwMode="auto">
            <a:xfrm>
              <a:off x="9571062" y="3484988"/>
              <a:ext cx="31750" cy="317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28"/>
            <p:cNvSpPr/>
            <p:nvPr/>
          </p:nvSpPr>
          <p:spPr bwMode="auto">
            <a:xfrm>
              <a:off x="9451999" y="3183361"/>
              <a:ext cx="415927" cy="204789"/>
            </a:xfrm>
            <a:custGeom>
              <a:avLst/>
              <a:gdLst>
                <a:gd name="T0" fmla="*/ 140 w 184"/>
                <a:gd name="T1" fmla="*/ 52 h 91"/>
                <a:gd name="T2" fmla="*/ 96 w 184"/>
                <a:gd name="T3" fmla="*/ 38 h 91"/>
                <a:gd name="T4" fmla="*/ 88 w 184"/>
                <a:gd name="T5" fmla="*/ 38 h 91"/>
                <a:gd name="T6" fmla="*/ 44 w 184"/>
                <a:gd name="T7" fmla="*/ 52 h 91"/>
                <a:gd name="T8" fmla="*/ 48 w 184"/>
                <a:gd name="T9" fmla="*/ 77 h 91"/>
                <a:gd name="T10" fmla="*/ 10 w 184"/>
                <a:gd name="T11" fmla="*/ 91 h 91"/>
                <a:gd name="T12" fmla="*/ 0 w 184"/>
                <a:gd name="T13" fmla="*/ 77 h 91"/>
                <a:gd name="T14" fmla="*/ 0 w 184"/>
                <a:gd name="T15" fmla="*/ 49 h 91"/>
                <a:gd name="T16" fmla="*/ 88 w 184"/>
                <a:gd name="T17" fmla="*/ 0 h 91"/>
                <a:gd name="T18" fmla="*/ 96 w 184"/>
                <a:gd name="T19" fmla="*/ 0 h 91"/>
                <a:gd name="T20" fmla="*/ 184 w 184"/>
                <a:gd name="T21" fmla="*/ 49 h 91"/>
                <a:gd name="T22" fmla="*/ 184 w 184"/>
                <a:gd name="T23" fmla="*/ 77 h 91"/>
                <a:gd name="T24" fmla="*/ 174 w 184"/>
                <a:gd name="T25" fmla="*/ 91 h 91"/>
                <a:gd name="T26" fmla="*/ 136 w 184"/>
                <a:gd name="T27" fmla="*/ 77 h 91"/>
                <a:gd name="T28" fmla="*/ 140 w 184"/>
                <a:gd name="T29" fmla="*/ 5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4" h="91">
                  <a:moveTo>
                    <a:pt x="140" y="52"/>
                  </a:moveTo>
                  <a:cubicBezTo>
                    <a:pt x="140" y="52"/>
                    <a:pt x="143" y="38"/>
                    <a:pt x="96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41" y="38"/>
                    <a:pt x="44" y="52"/>
                    <a:pt x="44" y="52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13" y="0"/>
                    <a:pt x="8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71" y="0"/>
                    <a:pt x="184" y="49"/>
                    <a:pt x="184" y="49"/>
                  </a:cubicBezTo>
                  <a:cubicBezTo>
                    <a:pt x="184" y="77"/>
                    <a:pt x="184" y="77"/>
                    <a:pt x="184" y="77"/>
                  </a:cubicBezTo>
                  <a:cubicBezTo>
                    <a:pt x="174" y="91"/>
                    <a:pt x="174" y="91"/>
                    <a:pt x="174" y="91"/>
                  </a:cubicBezTo>
                  <a:cubicBezTo>
                    <a:pt x="136" y="77"/>
                    <a:pt x="136" y="77"/>
                    <a:pt x="136" y="77"/>
                  </a:cubicBezTo>
                  <a:lnTo>
                    <a:pt x="14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388391" y="3531192"/>
            <a:ext cx="308016" cy="670914"/>
            <a:chOff x="6696088" y="7079116"/>
            <a:chExt cx="276225" cy="601667"/>
          </a:xfrm>
          <a:solidFill>
            <a:srgbClr val="635042"/>
          </a:solidFill>
        </p:grpSpPr>
        <p:sp>
          <p:nvSpPr>
            <p:cNvPr id="29" name="Freeform 141"/>
            <p:cNvSpPr/>
            <p:nvPr/>
          </p:nvSpPr>
          <p:spPr bwMode="auto">
            <a:xfrm>
              <a:off x="6856426" y="7196592"/>
              <a:ext cx="100013" cy="212727"/>
            </a:xfrm>
            <a:custGeom>
              <a:avLst/>
              <a:gdLst>
                <a:gd name="T0" fmla="*/ 34 w 63"/>
                <a:gd name="T1" fmla="*/ 93 h 134"/>
                <a:gd name="T2" fmla="*/ 9 w 63"/>
                <a:gd name="T3" fmla="*/ 134 h 134"/>
                <a:gd name="T4" fmla="*/ 0 w 63"/>
                <a:gd name="T5" fmla="*/ 131 h 134"/>
                <a:gd name="T6" fmla="*/ 19 w 63"/>
                <a:gd name="T7" fmla="*/ 85 h 134"/>
                <a:gd name="T8" fmla="*/ 20 w 63"/>
                <a:gd name="T9" fmla="*/ 87 h 134"/>
                <a:gd name="T10" fmla="*/ 54 w 63"/>
                <a:gd name="T11" fmla="*/ 0 h 134"/>
                <a:gd name="T12" fmla="*/ 63 w 63"/>
                <a:gd name="T13" fmla="*/ 4 h 134"/>
                <a:gd name="T14" fmla="*/ 29 w 63"/>
                <a:gd name="T15" fmla="*/ 90 h 134"/>
                <a:gd name="T16" fmla="*/ 34 w 63"/>
                <a:gd name="T17" fmla="*/ 9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34">
                  <a:moveTo>
                    <a:pt x="34" y="93"/>
                  </a:moveTo>
                  <a:lnTo>
                    <a:pt x="9" y="134"/>
                  </a:lnTo>
                  <a:lnTo>
                    <a:pt x="0" y="131"/>
                  </a:lnTo>
                  <a:lnTo>
                    <a:pt x="19" y="85"/>
                  </a:lnTo>
                  <a:lnTo>
                    <a:pt x="20" y="87"/>
                  </a:lnTo>
                  <a:lnTo>
                    <a:pt x="54" y="0"/>
                  </a:lnTo>
                  <a:lnTo>
                    <a:pt x="63" y="4"/>
                  </a:lnTo>
                  <a:lnTo>
                    <a:pt x="29" y="90"/>
                  </a:lnTo>
                  <a:lnTo>
                    <a:pt x="34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42"/>
            <p:cNvSpPr/>
            <p:nvPr/>
          </p:nvSpPr>
          <p:spPr bwMode="auto">
            <a:xfrm>
              <a:off x="6700850" y="7163254"/>
              <a:ext cx="230188" cy="423866"/>
            </a:xfrm>
            <a:custGeom>
              <a:avLst/>
              <a:gdLst>
                <a:gd name="T0" fmla="*/ 145 w 145"/>
                <a:gd name="T1" fmla="*/ 28 h 267"/>
                <a:gd name="T2" fmla="*/ 130 w 145"/>
                <a:gd name="T3" fmla="*/ 68 h 267"/>
                <a:gd name="T4" fmla="*/ 124 w 145"/>
                <a:gd name="T5" fmla="*/ 65 h 267"/>
                <a:gd name="T6" fmla="*/ 46 w 145"/>
                <a:gd name="T7" fmla="*/ 267 h 267"/>
                <a:gd name="T8" fmla="*/ 0 w 145"/>
                <a:gd name="T9" fmla="*/ 250 h 267"/>
                <a:gd name="T10" fmla="*/ 98 w 145"/>
                <a:gd name="T11" fmla="*/ 0 h 267"/>
                <a:gd name="T12" fmla="*/ 144 w 145"/>
                <a:gd name="T13" fmla="*/ 17 h 267"/>
                <a:gd name="T14" fmla="*/ 139 w 145"/>
                <a:gd name="T15" fmla="*/ 25 h 267"/>
                <a:gd name="T16" fmla="*/ 145 w 145"/>
                <a:gd name="T17" fmla="*/ 28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267">
                  <a:moveTo>
                    <a:pt x="145" y="28"/>
                  </a:moveTo>
                  <a:lnTo>
                    <a:pt x="130" y="68"/>
                  </a:lnTo>
                  <a:lnTo>
                    <a:pt x="124" y="65"/>
                  </a:lnTo>
                  <a:lnTo>
                    <a:pt x="46" y="267"/>
                  </a:lnTo>
                  <a:lnTo>
                    <a:pt x="0" y="250"/>
                  </a:lnTo>
                  <a:lnTo>
                    <a:pt x="98" y="0"/>
                  </a:lnTo>
                  <a:lnTo>
                    <a:pt x="144" y="17"/>
                  </a:lnTo>
                  <a:lnTo>
                    <a:pt x="139" y="25"/>
                  </a:lnTo>
                  <a:lnTo>
                    <a:pt x="14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43"/>
            <p:cNvSpPr/>
            <p:nvPr/>
          </p:nvSpPr>
          <p:spPr bwMode="auto">
            <a:xfrm>
              <a:off x="6867538" y="7121979"/>
              <a:ext cx="77788" cy="41275"/>
            </a:xfrm>
            <a:custGeom>
              <a:avLst/>
              <a:gdLst>
                <a:gd name="T0" fmla="*/ 49 w 49"/>
                <a:gd name="T1" fmla="*/ 17 h 26"/>
                <a:gd name="T2" fmla="*/ 44 w 49"/>
                <a:gd name="T3" fmla="*/ 26 h 26"/>
                <a:gd name="T4" fmla="*/ 0 w 49"/>
                <a:gd name="T5" fmla="*/ 7 h 26"/>
                <a:gd name="T6" fmla="*/ 3 w 49"/>
                <a:gd name="T7" fmla="*/ 0 h 26"/>
                <a:gd name="T8" fmla="*/ 49 w 49"/>
                <a:gd name="T9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6">
                  <a:moveTo>
                    <a:pt x="49" y="17"/>
                  </a:moveTo>
                  <a:lnTo>
                    <a:pt x="44" y="26"/>
                  </a:lnTo>
                  <a:lnTo>
                    <a:pt x="0" y="7"/>
                  </a:lnTo>
                  <a:lnTo>
                    <a:pt x="3" y="0"/>
                  </a:lnTo>
                  <a:lnTo>
                    <a:pt x="4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44"/>
            <p:cNvSpPr/>
            <p:nvPr/>
          </p:nvSpPr>
          <p:spPr bwMode="auto">
            <a:xfrm>
              <a:off x="6877063" y="7079116"/>
              <a:ext cx="95250" cy="58738"/>
            </a:xfrm>
            <a:custGeom>
              <a:avLst/>
              <a:gdLst>
                <a:gd name="T0" fmla="*/ 60 w 60"/>
                <a:gd name="T1" fmla="*/ 0 h 37"/>
                <a:gd name="T2" fmla="*/ 46 w 60"/>
                <a:gd name="T3" fmla="*/ 37 h 37"/>
                <a:gd name="T4" fmla="*/ 0 w 60"/>
                <a:gd name="T5" fmla="*/ 20 h 37"/>
                <a:gd name="T6" fmla="*/ 3 w 60"/>
                <a:gd name="T7" fmla="*/ 10 h 37"/>
                <a:gd name="T8" fmla="*/ 60 w 60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37">
                  <a:moveTo>
                    <a:pt x="60" y="0"/>
                  </a:moveTo>
                  <a:lnTo>
                    <a:pt x="46" y="37"/>
                  </a:lnTo>
                  <a:lnTo>
                    <a:pt x="0" y="20"/>
                  </a:lnTo>
                  <a:lnTo>
                    <a:pt x="3" y="10"/>
                  </a:ln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45"/>
            <p:cNvSpPr/>
            <p:nvPr/>
          </p:nvSpPr>
          <p:spPr bwMode="auto">
            <a:xfrm>
              <a:off x="6696088" y="7650620"/>
              <a:ext cx="20638" cy="30163"/>
            </a:xfrm>
            <a:custGeom>
              <a:avLst/>
              <a:gdLst>
                <a:gd name="T0" fmla="*/ 13 w 13"/>
                <a:gd name="T1" fmla="*/ 4 h 19"/>
                <a:gd name="T2" fmla="*/ 0 w 13"/>
                <a:gd name="T3" fmla="*/ 19 h 19"/>
                <a:gd name="T4" fmla="*/ 0 w 13"/>
                <a:gd name="T5" fmla="*/ 0 h 19"/>
                <a:gd name="T6" fmla="*/ 13 w 13"/>
                <a:gd name="T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9">
                  <a:moveTo>
                    <a:pt x="13" y="4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46"/>
            <p:cNvSpPr/>
            <p:nvPr/>
          </p:nvSpPr>
          <p:spPr bwMode="auto">
            <a:xfrm>
              <a:off x="6696088" y="7569657"/>
              <a:ext cx="73025" cy="84138"/>
            </a:xfrm>
            <a:custGeom>
              <a:avLst/>
              <a:gdLst>
                <a:gd name="T0" fmla="*/ 0 w 46"/>
                <a:gd name="T1" fmla="*/ 0 h 53"/>
                <a:gd name="T2" fmla="*/ 46 w 46"/>
                <a:gd name="T3" fmla="*/ 18 h 53"/>
                <a:gd name="T4" fmla="*/ 16 w 46"/>
                <a:gd name="T5" fmla="*/ 53 h 53"/>
                <a:gd name="T6" fmla="*/ 0 w 46"/>
                <a:gd name="T7" fmla="*/ 47 h 53"/>
                <a:gd name="T8" fmla="*/ 0 w 46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3">
                  <a:moveTo>
                    <a:pt x="0" y="0"/>
                  </a:moveTo>
                  <a:lnTo>
                    <a:pt x="46" y="18"/>
                  </a:lnTo>
                  <a:lnTo>
                    <a:pt x="16" y="53"/>
                  </a:ln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47"/>
            <p:cNvSpPr/>
            <p:nvPr/>
          </p:nvSpPr>
          <p:spPr bwMode="auto">
            <a:xfrm>
              <a:off x="6859601" y="7144204"/>
              <a:ext cx="76200" cy="41275"/>
            </a:xfrm>
            <a:custGeom>
              <a:avLst/>
              <a:gdLst>
                <a:gd name="T0" fmla="*/ 2 w 48"/>
                <a:gd name="T1" fmla="*/ 0 h 26"/>
                <a:gd name="T2" fmla="*/ 48 w 48"/>
                <a:gd name="T3" fmla="*/ 17 h 26"/>
                <a:gd name="T4" fmla="*/ 45 w 48"/>
                <a:gd name="T5" fmla="*/ 26 h 26"/>
                <a:gd name="T6" fmla="*/ 0 w 48"/>
                <a:gd name="T7" fmla="*/ 7 h 26"/>
                <a:gd name="T8" fmla="*/ 2 w 48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6">
                  <a:moveTo>
                    <a:pt x="2" y="0"/>
                  </a:moveTo>
                  <a:lnTo>
                    <a:pt x="48" y="17"/>
                  </a:lnTo>
                  <a:lnTo>
                    <a:pt x="45" y="26"/>
                  </a:lnTo>
                  <a:lnTo>
                    <a:pt x="0" y="7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205487" y="1858328"/>
            <a:ext cx="585941" cy="619577"/>
            <a:chOff x="9382149" y="-17064"/>
            <a:chExt cx="525465" cy="555629"/>
          </a:xfrm>
          <a:solidFill>
            <a:srgbClr val="635042"/>
          </a:solidFill>
        </p:grpSpPr>
        <p:sp>
          <p:nvSpPr>
            <p:cNvPr id="37" name="Freeform 27"/>
            <p:cNvSpPr/>
            <p:nvPr/>
          </p:nvSpPr>
          <p:spPr bwMode="auto">
            <a:xfrm>
              <a:off x="9447237" y="519515"/>
              <a:ext cx="393702" cy="19050"/>
            </a:xfrm>
            <a:custGeom>
              <a:avLst/>
              <a:gdLst>
                <a:gd name="T0" fmla="*/ 248 w 248"/>
                <a:gd name="T1" fmla="*/ 0 h 12"/>
                <a:gd name="T2" fmla="*/ 248 w 248"/>
                <a:gd name="T3" fmla="*/ 12 h 12"/>
                <a:gd name="T4" fmla="*/ 162 w 248"/>
                <a:gd name="T5" fmla="*/ 12 h 12"/>
                <a:gd name="T6" fmla="*/ 87 w 248"/>
                <a:gd name="T7" fmla="*/ 12 h 12"/>
                <a:gd name="T8" fmla="*/ 0 w 248"/>
                <a:gd name="T9" fmla="*/ 12 h 12"/>
                <a:gd name="T10" fmla="*/ 0 w 248"/>
                <a:gd name="T11" fmla="*/ 0 h 12"/>
                <a:gd name="T12" fmla="*/ 248 w 248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12">
                  <a:moveTo>
                    <a:pt x="248" y="0"/>
                  </a:moveTo>
                  <a:lnTo>
                    <a:pt x="248" y="12"/>
                  </a:lnTo>
                  <a:lnTo>
                    <a:pt x="162" y="12"/>
                  </a:lnTo>
                  <a:lnTo>
                    <a:pt x="87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8"/>
            <p:cNvSpPr/>
            <p:nvPr/>
          </p:nvSpPr>
          <p:spPr bwMode="auto">
            <a:xfrm>
              <a:off x="9466287" y="479827"/>
              <a:ext cx="358776" cy="28575"/>
            </a:xfrm>
            <a:custGeom>
              <a:avLst/>
              <a:gdLst>
                <a:gd name="T0" fmla="*/ 183 w 226"/>
                <a:gd name="T1" fmla="*/ 0 h 18"/>
                <a:gd name="T2" fmla="*/ 226 w 226"/>
                <a:gd name="T3" fmla="*/ 18 h 18"/>
                <a:gd name="T4" fmla="*/ 0 w 226"/>
                <a:gd name="T5" fmla="*/ 18 h 18"/>
                <a:gd name="T6" fmla="*/ 41 w 226"/>
                <a:gd name="T7" fmla="*/ 0 h 18"/>
                <a:gd name="T8" fmla="*/ 112 w 226"/>
                <a:gd name="T9" fmla="*/ 0 h 18"/>
                <a:gd name="T10" fmla="*/ 183 w 22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18">
                  <a:moveTo>
                    <a:pt x="183" y="0"/>
                  </a:moveTo>
                  <a:lnTo>
                    <a:pt x="226" y="18"/>
                  </a:lnTo>
                  <a:lnTo>
                    <a:pt x="0" y="18"/>
                  </a:lnTo>
                  <a:lnTo>
                    <a:pt x="41" y="0"/>
                  </a:lnTo>
                  <a:lnTo>
                    <a:pt x="112" y="0"/>
                  </a:lnTo>
                  <a:lnTo>
                    <a:pt x="1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29"/>
            <p:cNvSpPr>
              <a:spLocks noChangeArrowheads="1"/>
            </p:cNvSpPr>
            <p:nvPr/>
          </p:nvSpPr>
          <p:spPr bwMode="auto">
            <a:xfrm>
              <a:off x="9477399" y="273451"/>
              <a:ext cx="290514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Rectangle 30"/>
            <p:cNvSpPr>
              <a:spLocks noChangeArrowheads="1"/>
            </p:cNvSpPr>
            <p:nvPr/>
          </p:nvSpPr>
          <p:spPr bwMode="auto">
            <a:xfrm>
              <a:off x="9531374" y="422677"/>
              <a:ext cx="225426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Rectangle 31"/>
            <p:cNvSpPr>
              <a:spLocks noChangeArrowheads="1"/>
            </p:cNvSpPr>
            <p:nvPr/>
          </p:nvSpPr>
          <p:spPr bwMode="auto">
            <a:xfrm>
              <a:off x="9477399" y="148037"/>
              <a:ext cx="198438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Rectangle 32"/>
            <p:cNvSpPr>
              <a:spLocks noChangeArrowheads="1"/>
            </p:cNvSpPr>
            <p:nvPr/>
          </p:nvSpPr>
          <p:spPr bwMode="auto">
            <a:xfrm>
              <a:off x="9477399" y="213125"/>
              <a:ext cx="246064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Rectangle 33"/>
            <p:cNvSpPr>
              <a:spLocks noChangeArrowheads="1"/>
            </p:cNvSpPr>
            <p:nvPr/>
          </p:nvSpPr>
          <p:spPr bwMode="auto">
            <a:xfrm>
              <a:off x="9477399" y="86124"/>
              <a:ext cx="114300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4"/>
            <p:cNvSpPr>
              <a:spLocks noEditPoints="1"/>
            </p:cNvSpPr>
            <p:nvPr/>
          </p:nvSpPr>
          <p:spPr bwMode="auto">
            <a:xfrm>
              <a:off x="9382149" y="-17064"/>
              <a:ext cx="525465" cy="428628"/>
            </a:xfrm>
            <a:custGeom>
              <a:avLst/>
              <a:gdLst>
                <a:gd name="T0" fmla="*/ 212 w 233"/>
                <a:gd name="T1" fmla="*/ 163 h 190"/>
                <a:gd name="T2" fmla="*/ 212 w 233"/>
                <a:gd name="T3" fmla="*/ 17 h 190"/>
                <a:gd name="T4" fmla="*/ 21 w 233"/>
                <a:gd name="T5" fmla="*/ 17 h 190"/>
                <a:gd name="T6" fmla="*/ 21 w 233"/>
                <a:gd name="T7" fmla="*/ 163 h 190"/>
                <a:gd name="T8" fmla="*/ 212 w 233"/>
                <a:gd name="T9" fmla="*/ 163 h 190"/>
                <a:gd name="T10" fmla="*/ 233 w 233"/>
                <a:gd name="T11" fmla="*/ 176 h 190"/>
                <a:gd name="T12" fmla="*/ 218 w 233"/>
                <a:gd name="T13" fmla="*/ 190 h 190"/>
                <a:gd name="T14" fmla="*/ 14 w 233"/>
                <a:gd name="T15" fmla="*/ 190 h 190"/>
                <a:gd name="T16" fmla="*/ 0 w 233"/>
                <a:gd name="T17" fmla="*/ 176 h 190"/>
                <a:gd name="T18" fmla="*/ 0 w 233"/>
                <a:gd name="T19" fmla="*/ 15 h 190"/>
                <a:gd name="T20" fmla="*/ 14 w 233"/>
                <a:gd name="T21" fmla="*/ 0 h 190"/>
                <a:gd name="T22" fmla="*/ 218 w 233"/>
                <a:gd name="T23" fmla="*/ 0 h 190"/>
                <a:gd name="T24" fmla="*/ 233 w 233"/>
                <a:gd name="T25" fmla="*/ 15 h 190"/>
                <a:gd name="T26" fmla="*/ 233 w 233"/>
                <a:gd name="T27" fmla="*/ 176 h 190"/>
                <a:gd name="T28" fmla="*/ 116 w 233"/>
                <a:gd name="T29" fmla="*/ 169 h 190"/>
                <a:gd name="T30" fmla="*/ 108 w 233"/>
                <a:gd name="T31" fmla="*/ 177 h 190"/>
                <a:gd name="T32" fmla="*/ 116 w 233"/>
                <a:gd name="T33" fmla="*/ 185 h 190"/>
                <a:gd name="T34" fmla="*/ 124 w 233"/>
                <a:gd name="T35" fmla="*/ 177 h 190"/>
                <a:gd name="T36" fmla="*/ 116 w 233"/>
                <a:gd name="T37" fmla="*/ 16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3" h="190">
                  <a:moveTo>
                    <a:pt x="212" y="163"/>
                  </a:moveTo>
                  <a:cubicBezTo>
                    <a:pt x="212" y="17"/>
                    <a:pt x="212" y="17"/>
                    <a:pt x="212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63"/>
                    <a:pt x="21" y="163"/>
                    <a:pt x="21" y="163"/>
                  </a:cubicBezTo>
                  <a:lnTo>
                    <a:pt x="212" y="163"/>
                  </a:lnTo>
                  <a:close/>
                  <a:moveTo>
                    <a:pt x="233" y="176"/>
                  </a:moveTo>
                  <a:cubicBezTo>
                    <a:pt x="233" y="184"/>
                    <a:pt x="226" y="190"/>
                    <a:pt x="218" y="190"/>
                  </a:cubicBezTo>
                  <a:cubicBezTo>
                    <a:pt x="14" y="190"/>
                    <a:pt x="14" y="190"/>
                    <a:pt x="14" y="190"/>
                  </a:cubicBezTo>
                  <a:cubicBezTo>
                    <a:pt x="6" y="190"/>
                    <a:pt x="0" y="184"/>
                    <a:pt x="0" y="17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26" y="0"/>
                    <a:pt x="233" y="7"/>
                    <a:pt x="233" y="15"/>
                  </a:cubicBezTo>
                  <a:lnTo>
                    <a:pt x="233" y="176"/>
                  </a:lnTo>
                  <a:close/>
                  <a:moveTo>
                    <a:pt x="116" y="169"/>
                  </a:moveTo>
                  <a:cubicBezTo>
                    <a:pt x="112" y="169"/>
                    <a:pt x="108" y="172"/>
                    <a:pt x="108" y="177"/>
                  </a:cubicBezTo>
                  <a:cubicBezTo>
                    <a:pt x="108" y="181"/>
                    <a:pt x="112" y="185"/>
                    <a:pt x="116" y="185"/>
                  </a:cubicBezTo>
                  <a:cubicBezTo>
                    <a:pt x="121" y="185"/>
                    <a:pt x="124" y="181"/>
                    <a:pt x="124" y="177"/>
                  </a:cubicBezTo>
                  <a:cubicBezTo>
                    <a:pt x="124" y="172"/>
                    <a:pt x="121" y="169"/>
                    <a:pt x="116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292399" y="1858328"/>
            <a:ext cx="465566" cy="600105"/>
            <a:chOff x="10356878" y="-21827"/>
            <a:chExt cx="417514" cy="538167"/>
          </a:xfrm>
          <a:solidFill>
            <a:srgbClr val="635042"/>
          </a:solidFill>
        </p:grpSpPr>
        <p:sp>
          <p:nvSpPr>
            <p:cNvPr id="46" name="Rectangle 41"/>
            <p:cNvSpPr>
              <a:spLocks noChangeArrowheads="1"/>
            </p:cNvSpPr>
            <p:nvPr/>
          </p:nvSpPr>
          <p:spPr bwMode="auto">
            <a:xfrm>
              <a:off x="10371165" y="14686"/>
              <a:ext cx="390527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Rectangle 42"/>
            <p:cNvSpPr>
              <a:spLocks noChangeArrowheads="1"/>
            </p:cNvSpPr>
            <p:nvPr/>
          </p:nvSpPr>
          <p:spPr bwMode="auto">
            <a:xfrm>
              <a:off x="10377515" y="41674"/>
              <a:ext cx="379414" cy="2778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3"/>
            <p:cNvSpPr/>
            <p:nvPr/>
          </p:nvSpPr>
          <p:spPr bwMode="auto">
            <a:xfrm>
              <a:off x="10504516" y="356001"/>
              <a:ext cx="114300" cy="160339"/>
            </a:xfrm>
            <a:custGeom>
              <a:avLst/>
              <a:gdLst>
                <a:gd name="T0" fmla="*/ 0 w 51"/>
                <a:gd name="T1" fmla="*/ 71 h 71"/>
                <a:gd name="T2" fmla="*/ 19 w 51"/>
                <a:gd name="T3" fmla="*/ 59 h 71"/>
                <a:gd name="T4" fmla="*/ 19 w 51"/>
                <a:gd name="T5" fmla="*/ 0 h 71"/>
                <a:gd name="T6" fmla="*/ 32 w 51"/>
                <a:gd name="T7" fmla="*/ 0 h 71"/>
                <a:gd name="T8" fmla="*/ 32 w 51"/>
                <a:gd name="T9" fmla="*/ 59 h 71"/>
                <a:gd name="T10" fmla="*/ 51 w 51"/>
                <a:gd name="T11" fmla="*/ 71 h 71"/>
                <a:gd name="T12" fmla="*/ 0 w 51"/>
                <a:gd name="T1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71">
                  <a:moveTo>
                    <a:pt x="0" y="71"/>
                  </a:moveTo>
                  <a:cubicBezTo>
                    <a:pt x="0" y="66"/>
                    <a:pt x="8" y="61"/>
                    <a:pt x="19" y="59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43" y="61"/>
                    <a:pt x="51" y="66"/>
                    <a:pt x="51" y="71"/>
                  </a:cubicBez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4"/>
            <p:cNvSpPr/>
            <p:nvPr/>
          </p:nvSpPr>
          <p:spPr bwMode="auto">
            <a:xfrm>
              <a:off x="10496578" y="330601"/>
              <a:ext cx="128588" cy="15875"/>
            </a:xfrm>
            <a:custGeom>
              <a:avLst/>
              <a:gdLst>
                <a:gd name="T0" fmla="*/ 57 w 57"/>
                <a:gd name="T1" fmla="*/ 0 h 7"/>
                <a:gd name="T2" fmla="*/ 46 w 57"/>
                <a:gd name="T3" fmla="*/ 7 h 7"/>
                <a:gd name="T4" fmla="*/ 11 w 57"/>
                <a:gd name="T5" fmla="*/ 7 h 7"/>
                <a:gd name="T6" fmla="*/ 0 w 57"/>
                <a:gd name="T7" fmla="*/ 0 h 7"/>
                <a:gd name="T8" fmla="*/ 0 w 57"/>
                <a:gd name="T9" fmla="*/ 0 h 7"/>
                <a:gd name="T10" fmla="*/ 57 w 57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7">
                  <a:moveTo>
                    <a:pt x="57" y="0"/>
                  </a:moveTo>
                  <a:cubicBezTo>
                    <a:pt x="57" y="4"/>
                    <a:pt x="52" y="7"/>
                    <a:pt x="46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5" y="7"/>
                    <a:pt x="0" y="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7" y="0"/>
                    <a:pt x="57" y="0"/>
                    <a:pt x="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5"/>
            <p:cNvSpPr/>
            <p:nvPr/>
          </p:nvSpPr>
          <p:spPr bwMode="auto">
            <a:xfrm>
              <a:off x="10356878" y="-21827"/>
              <a:ext cx="417514" cy="23813"/>
            </a:xfrm>
            <a:custGeom>
              <a:avLst/>
              <a:gdLst>
                <a:gd name="T0" fmla="*/ 185 w 185"/>
                <a:gd name="T1" fmla="*/ 11 h 11"/>
                <a:gd name="T2" fmla="*/ 0 w 185"/>
                <a:gd name="T3" fmla="*/ 11 h 11"/>
                <a:gd name="T4" fmla="*/ 12 w 185"/>
                <a:gd name="T5" fmla="*/ 0 h 11"/>
                <a:gd name="T6" fmla="*/ 174 w 185"/>
                <a:gd name="T7" fmla="*/ 0 h 11"/>
                <a:gd name="T8" fmla="*/ 185 w 185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11">
                  <a:moveTo>
                    <a:pt x="185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80" y="0"/>
                    <a:pt x="185" y="5"/>
                    <a:pt x="18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296110" y="1858328"/>
            <a:ext cx="433702" cy="677994"/>
            <a:chOff x="11256994" y="-48814"/>
            <a:chExt cx="388939" cy="608017"/>
          </a:xfrm>
          <a:solidFill>
            <a:srgbClr val="635042"/>
          </a:solidFill>
        </p:grpSpPr>
        <p:sp>
          <p:nvSpPr>
            <p:cNvPr id="52" name="Freeform 46"/>
            <p:cNvSpPr/>
            <p:nvPr/>
          </p:nvSpPr>
          <p:spPr bwMode="auto">
            <a:xfrm>
              <a:off x="11256994" y="182962"/>
              <a:ext cx="377827" cy="131764"/>
            </a:xfrm>
            <a:custGeom>
              <a:avLst/>
              <a:gdLst>
                <a:gd name="T0" fmla="*/ 165 w 167"/>
                <a:gd name="T1" fmla="*/ 58 h 58"/>
                <a:gd name="T2" fmla="*/ 0 w 167"/>
                <a:gd name="T3" fmla="*/ 20 h 58"/>
                <a:gd name="T4" fmla="*/ 30 w 167"/>
                <a:gd name="T5" fmla="*/ 3 h 58"/>
                <a:gd name="T6" fmla="*/ 144 w 167"/>
                <a:gd name="T7" fmla="*/ 29 h 58"/>
                <a:gd name="T8" fmla="*/ 165 w 167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8">
                  <a:moveTo>
                    <a:pt x="165" y="58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3" y="8"/>
                    <a:pt x="16" y="0"/>
                    <a:pt x="30" y="3"/>
                  </a:cubicBezTo>
                  <a:cubicBezTo>
                    <a:pt x="144" y="29"/>
                    <a:pt x="144" y="29"/>
                    <a:pt x="144" y="29"/>
                  </a:cubicBezTo>
                  <a:cubicBezTo>
                    <a:pt x="158" y="32"/>
                    <a:pt x="167" y="45"/>
                    <a:pt x="16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7"/>
            <p:cNvSpPr/>
            <p:nvPr/>
          </p:nvSpPr>
          <p:spPr bwMode="auto">
            <a:xfrm>
              <a:off x="11314144" y="1986"/>
              <a:ext cx="285751" cy="242889"/>
            </a:xfrm>
            <a:custGeom>
              <a:avLst/>
              <a:gdLst>
                <a:gd name="T0" fmla="*/ 178 w 180"/>
                <a:gd name="T1" fmla="*/ 27 h 153"/>
                <a:gd name="T2" fmla="*/ 180 w 180"/>
                <a:gd name="T3" fmla="*/ 153 h 153"/>
                <a:gd name="T4" fmla="*/ 124 w 180"/>
                <a:gd name="T5" fmla="*/ 140 h 153"/>
                <a:gd name="T6" fmla="*/ 57 w 180"/>
                <a:gd name="T7" fmla="*/ 124 h 153"/>
                <a:gd name="T8" fmla="*/ 0 w 180"/>
                <a:gd name="T9" fmla="*/ 111 h 153"/>
                <a:gd name="T10" fmla="*/ 57 w 180"/>
                <a:gd name="T11" fmla="*/ 0 h 153"/>
                <a:gd name="T12" fmla="*/ 116 w 180"/>
                <a:gd name="T13" fmla="*/ 15 h 153"/>
                <a:gd name="T14" fmla="*/ 178 w 180"/>
                <a:gd name="T15" fmla="*/ 2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153">
                  <a:moveTo>
                    <a:pt x="178" y="27"/>
                  </a:moveTo>
                  <a:lnTo>
                    <a:pt x="180" y="153"/>
                  </a:lnTo>
                  <a:lnTo>
                    <a:pt x="124" y="140"/>
                  </a:lnTo>
                  <a:lnTo>
                    <a:pt x="57" y="124"/>
                  </a:lnTo>
                  <a:lnTo>
                    <a:pt x="0" y="111"/>
                  </a:lnTo>
                  <a:lnTo>
                    <a:pt x="57" y="0"/>
                  </a:lnTo>
                  <a:lnTo>
                    <a:pt x="116" y="15"/>
                  </a:lnTo>
                  <a:lnTo>
                    <a:pt x="178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8"/>
            <p:cNvSpPr/>
            <p:nvPr/>
          </p:nvSpPr>
          <p:spPr bwMode="auto">
            <a:xfrm>
              <a:off x="11366532" y="-48814"/>
              <a:ext cx="279401" cy="92076"/>
            </a:xfrm>
            <a:custGeom>
              <a:avLst/>
              <a:gdLst>
                <a:gd name="T0" fmla="*/ 117 w 124"/>
                <a:gd name="T1" fmla="*/ 25 h 41"/>
                <a:gd name="T2" fmla="*/ 123 w 124"/>
                <a:gd name="T3" fmla="*/ 34 h 41"/>
                <a:gd name="T4" fmla="*/ 114 w 124"/>
                <a:gd name="T5" fmla="*/ 40 h 41"/>
                <a:gd name="T6" fmla="*/ 7 w 124"/>
                <a:gd name="T7" fmla="*/ 15 h 41"/>
                <a:gd name="T8" fmla="*/ 1 w 124"/>
                <a:gd name="T9" fmla="*/ 6 h 41"/>
                <a:gd name="T10" fmla="*/ 4 w 124"/>
                <a:gd name="T11" fmla="*/ 1 h 41"/>
                <a:gd name="T12" fmla="*/ 10 w 124"/>
                <a:gd name="T13" fmla="*/ 0 h 41"/>
                <a:gd name="T14" fmla="*/ 117 w 124"/>
                <a:gd name="T15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41">
                  <a:moveTo>
                    <a:pt x="117" y="25"/>
                  </a:moveTo>
                  <a:cubicBezTo>
                    <a:pt x="122" y="26"/>
                    <a:pt x="124" y="30"/>
                    <a:pt x="123" y="34"/>
                  </a:cubicBezTo>
                  <a:cubicBezTo>
                    <a:pt x="122" y="38"/>
                    <a:pt x="118" y="41"/>
                    <a:pt x="114" y="40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3" y="14"/>
                    <a:pt x="0" y="10"/>
                    <a:pt x="1" y="6"/>
                  </a:cubicBezTo>
                  <a:cubicBezTo>
                    <a:pt x="1" y="4"/>
                    <a:pt x="3" y="2"/>
                    <a:pt x="4" y="1"/>
                  </a:cubicBezTo>
                  <a:cubicBezTo>
                    <a:pt x="6" y="0"/>
                    <a:pt x="8" y="0"/>
                    <a:pt x="10" y="0"/>
                  </a:cubicBezTo>
                  <a:lnTo>
                    <a:pt x="117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9"/>
            <p:cNvSpPr>
              <a:spLocks noEditPoints="1"/>
            </p:cNvSpPr>
            <p:nvPr/>
          </p:nvSpPr>
          <p:spPr bwMode="auto">
            <a:xfrm>
              <a:off x="11377644" y="278213"/>
              <a:ext cx="114300" cy="280990"/>
            </a:xfrm>
            <a:custGeom>
              <a:avLst/>
              <a:gdLst>
                <a:gd name="T0" fmla="*/ 72 w 72"/>
                <a:gd name="T1" fmla="*/ 14 h 177"/>
                <a:gd name="T2" fmla="*/ 0 w 72"/>
                <a:gd name="T3" fmla="*/ 177 h 177"/>
                <a:gd name="T4" fmla="*/ 5 w 72"/>
                <a:gd name="T5" fmla="*/ 0 h 177"/>
                <a:gd name="T6" fmla="*/ 32 w 72"/>
                <a:gd name="T7" fmla="*/ 6 h 177"/>
                <a:gd name="T8" fmla="*/ 44 w 72"/>
                <a:gd name="T9" fmla="*/ 9 h 177"/>
                <a:gd name="T10" fmla="*/ 72 w 72"/>
                <a:gd name="T11" fmla="*/ 14 h 177"/>
                <a:gd name="T12" fmla="*/ 11 w 72"/>
                <a:gd name="T13" fmla="*/ 141 h 177"/>
                <a:gd name="T14" fmla="*/ 58 w 72"/>
                <a:gd name="T15" fmla="*/ 27 h 177"/>
                <a:gd name="T16" fmla="*/ 45 w 72"/>
                <a:gd name="T17" fmla="*/ 24 h 177"/>
                <a:gd name="T18" fmla="*/ 11 w 72"/>
                <a:gd name="T19" fmla="*/ 14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177">
                  <a:moveTo>
                    <a:pt x="72" y="14"/>
                  </a:moveTo>
                  <a:lnTo>
                    <a:pt x="0" y="177"/>
                  </a:lnTo>
                  <a:lnTo>
                    <a:pt x="5" y="0"/>
                  </a:lnTo>
                  <a:lnTo>
                    <a:pt x="32" y="6"/>
                  </a:lnTo>
                  <a:lnTo>
                    <a:pt x="44" y="9"/>
                  </a:lnTo>
                  <a:lnTo>
                    <a:pt x="72" y="14"/>
                  </a:lnTo>
                  <a:close/>
                  <a:moveTo>
                    <a:pt x="11" y="141"/>
                  </a:moveTo>
                  <a:lnTo>
                    <a:pt x="58" y="27"/>
                  </a:lnTo>
                  <a:lnTo>
                    <a:pt x="45" y="24"/>
                  </a:lnTo>
                  <a:lnTo>
                    <a:pt x="11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5285660" y="1858328"/>
            <a:ext cx="485039" cy="660292"/>
            <a:chOff x="12144410" y="-56752"/>
            <a:chExt cx="434977" cy="592142"/>
          </a:xfrm>
          <a:solidFill>
            <a:srgbClr val="635042"/>
          </a:solidFill>
        </p:grpSpPr>
        <p:sp>
          <p:nvSpPr>
            <p:cNvPr id="57" name="Freeform 53"/>
            <p:cNvSpPr/>
            <p:nvPr/>
          </p:nvSpPr>
          <p:spPr bwMode="auto">
            <a:xfrm>
              <a:off x="12287286" y="238525"/>
              <a:ext cx="292101" cy="296865"/>
            </a:xfrm>
            <a:custGeom>
              <a:avLst/>
              <a:gdLst>
                <a:gd name="T0" fmla="*/ 184 w 184"/>
                <a:gd name="T1" fmla="*/ 51 h 187"/>
                <a:gd name="T2" fmla="*/ 184 w 184"/>
                <a:gd name="T3" fmla="*/ 133 h 187"/>
                <a:gd name="T4" fmla="*/ 0 w 184"/>
                <a:gd name="T5" fmla="*/ 187 h 187"/>
                <a:gd name="T6" fmla="*/ 0 w 184"/>
                <a:gd name="T7" fmla="*/ 0 h 187"/>
                <a:gd name="T8" fmla="*/ 184 w 184"/>
                <a:gd name="T9" fmla="*/ 51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7">
                  <a:moveTo>
                    <a:pt x="184" y="51"/>
                  </a:moveTo>
                  <a:lnTo>
                    <a:pt x="184" y="133"/>
                  </a:lnTo>
                  <a:lnTo>
                    <a:pt x="0" y="187"/>
                  </a:lnTo>
                  <a:lnTo>
                    <a:pt x="0" y="0"/>
                  </a:lnTo>
                  <a:lnTo>
                    <a:pt x="184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4"/>
            <p:cNvSpPr>
              <a:spLocks noEditPoints="1"/>
            </p:cNvSpPr>
            <p:nvPr/>
          </p:nvSpPr>
          <p:spPr bwMode="auto">
            <a:xfrm>
              <a:off x="12395236" y="-56752"/>
              <a:ext cx="160338" cy="354015"/>
            </a:xfrm>
            <a:custGeom>
              <a:avLst/>
              <a:gdLst>
                <a:gd name="T0" fmla="*/ 101 w 101"/>
                <a:gd name="T1" fmla="*/ 99 h 223"/>
                <a:gd name="T2" fmla="*/ 101 w 101"/>
                <a:gd name="T3" fmla="*/ 223 h 223"/>
                <a:gd name="T4" fmla="*/ 0 w 101"/>
                <a:gd name="T5" fmla="*/ 191 h 223"/>
                <a:gd name="T6" fmla="*/ 0 w 101"/>
                <a:gd name="T7" fmla="*/ 0 h 223"/>
                <a:gd name="T8" fmla="*/ 101 w 101"/>
                <a:gd name="T9" fmla="*/ 99 h 223"/>
                <a:gd name="T10" fmla="*/ 92 w 101"/>
                <a:gd name="T11" fmla="*/ 188 h 223"/>
                <a:gd name="T12" fmla="*/ 92 w 101"/>
                <a:gd name="T13" fmla="*/ 170 h 223"/>
                <a:gd name="T14" fmla="*/ 7 w 101"/>
                <a:gd name="T15" fmla="*/ 119 h 223"/>
                <a:gd name="T16" fmla="*/ 7 w 101"/>
                <a:gd name="T17" fmla="*/ 146 h 223"/>
                <a:gd name="T18" fmla="*/ 92 w 101"/>
                <a:gd name="T19" fmla="*/ 188 h 223"/>
                <a:gd name="T20" fmla="*/ 92 w 101"/>
                <a:gd name="T21" fmla="*/ 153 h 223"/>
                <a:gd name="T22" fmla="*/ 92 w 101"/>
                <a:gd name="T23" fmla="*/ 137 h 223"/>
                <a:gd name="T24" fmla="*/ 7 w 101"/>
                <a:gd name="T25" fmla="*/ 73 h 223"/>
                <a:gd name="T26" fmla="*/ 7 w 101"/>
                <a:gd name="T27" fmla="*/ 97 h 223"/>
                <a:gd name="T28" fmla="*/ 92 w 101"/>
                <a:gd name="T29" fmla="*/ 153 h 223"/>
                <a:gd name="T30" fmla="*/ 92 w 101"/>
                <a:gd name="T31" fmla="*/ 124 h 223"/>
                <a:gd name="T32" fmla="*/ 92 w 101"/>
                <a:gd name="T33" fmla="*/ 107 h 223"/>
                <a:gd name="T34" fmla="*/ 7 w 101"/>
                <a:gd name="T35" fmla="*/ 27 h 223"/>
                <a:gd name="T36" fmla="*/ 7 w 101"/>
                <a:gd name="T37" fmla="*/ 53 h 223"/>
                <a:gd name="T38" fmla="*/ 92 w 101"/>
                <a:gd name="T39" fmla="*/ 12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1" h="223">
                  <a:moveTo>
                    <a:pt x="101" y="99"/>
                  </a:moveTo>
                  <a:lnTo>
                    <a:pt x="101" y="223"/>
                  </a:lnTo>
                  <a:lnTo>
                    <a:pt x="0" y="191"/>
                  </a:lnTo>
                  <a:lnTo>
                    <a:pt x="0" y="0"/>
                  </a:lnTo>
                  <a:lnTo>
                    <a:pt x="101" y="99"/>
                  </a:lnTo>
                  <a:close/>
                  <a:moveTo>
                    <a:pt x="92" y="188"/>
                  </a:moveTo>
                  <a:lnTo>
                    <a:pt x="92" y="170"/>
                  </a:lnTo>
                  <a:lnTo>
                    <a:pt x="7" y="119"/>
                  </a:lnTo>
                  <a:lnTo>
                    <a:pt x="7" y="146"/>
                  </a:lnTo>
                  <a:lnTo>
                    <a:pt x="92" y="188"/>
                  </a:lnTo>
                  <a:close/>
                  <a:moveTo>
                    <a:pt x="92" y="153"/>
                  </a:moveTo>
                  <a:lnTo>
                    <a:pt x="92" y="137"/>
                  </a:lnTo>
                  <a:lnTo>
                    <a:pt x="7" y="73"/>
                  </a:lnTo>
                  <a:lnTo>
                    <a:pt x="7" y="97"/>
                  </a:lnTo>
                  <a:lnTo>
                    <a:pt x="92" y="153"/>
                  </a:lnTo>
                  <a:close/>
                  <a:moveTo>
                    <a:pt x="92" y="124"/>
                  </a:moveTo>
                  <a:lnTo>
                    <a:pt x="92" y="107"/>
                  </a:lnTo>
                  <a:lnTo>
                    <a:pt x="7" y="27"/>
                  </a:lnTo>
                  <a:lnTo>
                    <a:pt x="7" y="53"/>
                  </a:lnTo>
                  <a:lnTo>
                    <a:pt x="92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5"/>
            <p:cNvSpPr/>
            <p:nvPr/>
          </p:nvSpPr>
          <p:spPr bwMode="auto">
            <a:xfrm>
              <a:off x="12144410" y="241700"/>
              <a:ext cx="133351" cy="293690"/>
            </a:xfrm>
            <a:custGeom>
              <a:avLst/>
              <a:gdLst>
                <a:gd name="T0" fmla="*/ 84 w 84"/>
                <a:gd name="T1" fmla="*/ 0 h 185"/>
                <a:gd name="T2" fmla="*/ 84 w 84"/>
                <a:gd name="T3" fmla="*/ 185 h 185"/>
                <a:gd name="T4" fmla="*/ 0 w 84"/>
                <a:gd name="T5" fmla="*/ 157 h 185"/>
                <a:gd name="T6" fmla="*/ 0 w 84"/>
                <a:gd name="T7" fmla="*/ 30 h 185"/>
                <a:gd name="T8" fmla="*/ 84 w 84"/>
                <a:gd name="T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85">
                  <a:moveTo>
                    <a:pt x="84" y="0"/>
                  </a:moveTo>
                  <a:lnTo>
                    <a:pt x="84" y="185"/>
                  </a:lnTo>
                  <a:lnTo>
                    <a:pt x="0" y="157"/>
                  </a:lnTo>
                  <a:lnTo>
                    <a:pt x="0" y="30"/>
                  </a:ln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6"/>
            <p:cNvSpPr>
              <a:spLocks noEditPoints="1"/>
            </p:cNvSpPr>
            <p:nvPr/>
          </p:nvSpPr>
          <p:spPr bwMode="auto">
            <a:xfrm>
              <a:off x="12174573" y="-51989"/>
              <a:ext cx="209551" cy="307977"/>
            </a:xfrm>
            <a:custGeom>
              <a:avLst/>
              <a:gdLst>
                <a:gd name="T0" fmla="*/ 0 w 132"/>
                <a:gd name="T1" fmla="*/ 194 h 194"/>
                <a:gd name="T2" fmla="*/ 0 w 132"/>
                <a:gd name="T3" fmla="*/ 96 h 194"/>
                <a:gd name="T4" fmla="*/ 132 w 132"/>
                <a:gd name="T5" fmla="*/ 0 h 194"/>
                <a:gd name="T6" fmla="*/ 132 w 132"/>
                <a:gd name="T7" fmla="*/ 185 h 194"/>
                <a:gd name="T8" fmla="*/ 71 w 132"/>
                <a:gd name="T9" fmla="*/ 167 h 194"/>
                <a:gd name="T10" fmla="*/ 0 w 132"/>
                <a:gd name="T11" fmla="*/ 194 h 194"/>
                <a:gd name="T12" fmla="*/ 5 w 132"/>
                <a:gd name="T13" fmla="*/ 138 h 194"/>
                <a:gd name="T14" fmla="*/ 5 w 132"/>
                <a:gd name="T15" fmla="*/ 160 h 194"/>
                <a:gd name="T16" fmla="*/ 123 w 132"/>
                <a:gd name="T17" fmla="*/ 106 h 194"/>
                <a:gd name="T18" fmla="*/ 123 w 132"/>
                <a:gd name="T19" fmla="*/ 73 h 194"/>
                <a:gd name="T20" fmla="*/ 5 w 132"/>
                <a:gd name="T21" fmla="*/ 138 h 194"/>
                <a:gd name="T22" fmla="*/ 5 w 132"/>
                <a:gd name="T23" fmla="*/ 110 h 194"/>
                <a:gd name="T24" fmla="*/ 5 w 132"/>
                <a:gd name="T25" fmla="*/ 127 h 194"/>
                <a:gd name="T26" fmla="*/ 123 w 132"/>
                <a:gd name="T27" fmla="*/ 56 h 194"/>
                <a:gd name="T28" fmla="*/ 123 w 132"/>
                <a:gd name="T29" fmla="*/ 30 h 194"/>
                <a:gd name="T30" fmla="*/ 5 w 132"/>
                <a:gd name="T31" fmla="*/ 11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94">
                  <a:moveTo>
                    <a:pt x="0" y="194"/>
                  </a:moveTo>
                  <a:lnTo>
                    <a:pt x="0" y="96"/>
                  </a:lnTo>
                  <a:lnTo>
                    <a:pt x="132" y="0"/>
                  </a:lnTo>
                  <a:lnTo>
                    <a:pt x="132" y="185"/>
                  </a:lnTo>
                  <a:lnTo>
                    <a:pt x="71" y="167"/>
                  </a:lnTo>
                  <a:lnTo>
                    <a:pt x="0" y="194"/>
                  </a:lnTo>
                  <a:close/>
                  <a:moveTo>
                    <a:pt x="5" y="138"/>
                  </a:moveTo>
                  <a:lnTo>
                    <a:pt x="5" y="160"/>
                  </a:lnTo>
                  <a:lnTo>
                    <a:pt x="123" y="106"/>
                  </a:lnTo>
                  <a:lnTo>
                    <a:pt x="123" y="73"/>
                  </a:lnTo>
                  <a:lnTo>
                    <a:pt x="5" y="138"/>
                  </a:lnTo>
                  <a:close/>
                  <a:moveTo>
                    <a:pt x="5" y="110"/>
                  </a:moveTo>
                  <a:lnTo>
                    <a:pt x="5" y="127"/>
                  </a:lnTo>
                  <a:lnTo>
                    <a:pt x="123" y="56"/>
                  </a:lnTo>
                  <a:lnTo>
                    <a:pt x="123" y="30"/>
                  </a:lnTo>
                  <a:lnTo>
                    <a:pt x="5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1" name="Freeform 79"/>
          <p:cNvSpPr>
            <a:spLocks noEditPoints="1"/>
          </p:cNvSpPr>
          <p:nvPr/>
        </p:nvSpPr>
        <p:spPr bwMode="auto">
          <a:xfrm>
            <a:off x="2253282" y="2731047"/>
            <a:ext cx="506281" cy="527526"/>
          </a:xfrm>
          <a:custGeom>
            <a:avLst/>
            <a:gdLst>
              <a:gd name="T0" fmla="*/ 276 w 286"/>
              <a:gd name="T1" fmla="*/ 288 h 298"/>
              <a:gd name="T2" fmla="*/ 240 w 286"/>
              <a:gd name="T3" fmla="*/ 288 h 298"/>
              <a:gd name="T4" fmla="*/ 286 w 286"/>
              <a:gd name="T5" fmla="*/ 298 h 298"/>
              <a:gd name="T6" fmla="*/ 0 w 286"/>
              <a:gd name="T7" fmla="*/ 0 h 298"/>
              <a:gd name="T8" fmla="*/ 264 w 286"/>
              <a:gd name="T9" fmla="*/ 218 h 298"/>
              <a:gd name="T10" fmla="*/ 230 w 286"/>
              <a:gd name="T11" fmla="*/ 188 h 298"/>
              <a:gd name="T12" fmla="*/ 264 w 286"/>
              <a:gd name="T13" fmla="*/ 218 h 298"/>
              <a:gd name="T14" fmla="*/ 264 w 286"/>
              <a:gd name="T15" fmla="*/ 60 h 298"/>
              <a:gd name="T16" fmla="*/ 20 w 286"/>
              <a:gd name="T17" fmla="*/ 70 h 298"/>
              <a:gd name="T18" fmla="*/ 215 w 286"/>
              <a:gd name="T19" fmla="*/ 218 h 298"/>
              <a:gd name="T20" fmla="*/ 181 w 286"/>
              <a:gd name="T21" fmla="*/ 188 h 298"/>
              <a:gd name="T22" fmla="*/ 215 w 286"/>
              <a:gd name="T23" fmla="*/ 218 h 298"/>
              <a:gd name="T24" fmla="*/ 162 w 286"/>
              <a:gd name="T25" fmla="*/ 188 h 298"/>
              <a:gd name="T26" fmla="*/ 128 w 286"/>
              <a:gd name="T27" fmla="*/ 218 h 298"/>
              <a:gd name="T28" fmla="*/ 162 w 286"/>
              <a:gd name="T29" fmla="*/ 171 h 298"/>
              <a:gd name="T30" fmla="*/ 128 w 286"/>
              <a:gd name="T31" fmla="*/ 141 h 298"/>
              <a:gd name="T32" fmla="*/ 162 w 286"/>
              <a:gd name="T33" fmla="*/ 171 h 298"/>
              <a:gd name="T34" fmla="*/ 108 w 286"/>
              <a:gd name="T35" fmla="*/ 188 h 298"/>
              <a:gd name="T36" fmla="*/ 74 w 286"/>
              <a:gd name="T37" fmla="*/ 218 h 298"/>
              <a:gd name="T38" fmla="*/ 108 w 286"/>
              <a:gd name="T39" fmla="*/ 171 h 298"/>
              <a:gd name="T40" fmla="*/ 74 w 286"/>
              <a:gd name="T41" fmla="*/ 141 h 298"/>
              <a:gd name="T42" fmla="*/ 108 w 286"/>
              <a:gd name="T43" fmla="*/ 171 h 298"/>
              <a:gd name="T44" fmla="*/ 108 w 286"/>
              <a:gd name="T45" fmla="*/ 93 h 298"/>
              <a:gd name="T46" fmla="*/ 74 w 286"/>
              <a:gd name="T47" fmla="*/ 122 h 298"/>
              <a:gd name="T48" fmla="*/ 108 w 286"/>
              <a:gd name="T49" fmla="*/ 48 h 298"/>
              <a:gd name="T50" fmla="*/ 20 w 286"/>
              <a:gd name="T51" fmla="*/ 40 h 298"/>
              <a:gd name="T52" fmla="*/ 108 w 286"/>
              <a:gd name="T53" fmla="*/ 48 h 298"/>
              <a:gd name="T54" fmla="*/ 108 w 286"/>
              <a:gd name="T55" fmla="*/ 17 h 298"/>
              <a:gd name="T56" fmla="*/ 20 w 286"/>
              <a:gd name="T57" fmla="*/ 26 h 298"/>
              <a:gd name="T58" fmla="*/ 55 w 286"/>
              <a:gd name="T59" fmla="*/ 266 h 298"/>
              <a:gd name="T60" fmla="*/ 20 w 286"/>
              <a:gd name="T61" fmla="*/ 238 h 298"/>
              <a:gd name="T62" fmla="*/ 55 w 286"/>
              <a:gd name="T63" fmla="*/ 266 h 298"/>
              <a:gd name="T64" fmla="*/ 55 w 286"/>
              <a:gd name="T65" fmla="*/ 188 h 298"/>
              <a:gd name="T66" fmla="*/ 20 w 286"/>
              <a:gd name="T67" fmla="*/ 218 h 298"/>
              <a:gd name="T68" fmla="*/ 55 w 286"/>
              <a:gd name="T69" fmla="*/ 171 h 298"/>
              <a:gd name="T70" fmla="*/ 20 w 286"/>
              <a:gd name="T71" fmla="*/ 141 h 298"/>
              <a:gd name="T72" fmla="*/ 55 w 286"/>
              <a:gd name="T73" fmla="*/ 171 h 298"/>
              <a:gd name="T74" fmla="*/ 55 w 286"/>
              <a:gd name="T75" fmla="*/ 93 h 298"/>
              <a:gd name="T76" fmla="*/ 20 w 286"/>
              <a:gd name="T77" fmla="*/ 122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86" h="298">
                <a:moveTo>
                  <a:pt x="240" y="288"/>
                </a:moveTo>
                <a:lnTo>
                  <a:pt x="276" y="288"/>
                </a:lnTo>
                <a:lnTo>
                  <a:pt x="276" y="255"/>
                </a:lnTo>
                <a:lnTo>
                  <a:pt x="240" y="288"/>
                </a:lnTo>
                <a:close/>
                <a:moveTo>
                  <a:pt x="286" y="0"/>
                </a:moveTo>
                <a:lnTo>
                  <a:pt x="286" y="298"/>
                </a:lnTo>
                <a:lnTo>
                  <a:pt x="0" y="298"/>
                </a:lnTo>
                <a:lnTo>
                  <a:pt x="0" y="0"/>
                </a:lnTo>
                <a:lnTo>
                  <a:pt x="286" y="0"/>
                </a:lnTo>
                <a:close/>
                <a:moveTo>
                  <a:pt x="264" y="218"/>
                </a:moveTo>
                <a:lnTo>
                  <a:pt x="264" y="188"/>
                </a:lnTo>
                <a:lnTo>
                  <a:pt x="230" y="188"/>
                </a:lnTo>
                <a:lnTo>
                  <a:pt x="230" y="218"/>
                </a:lnTo>
                <a:lnTo>
                  <a:pt x="264" y="218"/>
                </a:lnTo>
                <a:close/>
                <a:moveTo>
                  <a:pt x="264" y="70"/>
                </a:moveTo>
                <a:lnTo>
                  <a:pt x="264" y="60"/>
                </a:lnTo>
                <a:lnTo>
                  <a:pt x="20" y="60"/>
                </a:lnTo>
                <a:lnTo>
                  <a:pt x="20" y="70"/>
                </a:lnTo>
                <a:lnTo>
                  <a:pt x="264" y="70"/>
                </a:lnTo>
                <a:close/>
                <a:moveTo>
                  <a:pt x="215" y="218"/>
                </a:moveTo>
                <a:lnTo>
                  <a:pt x="215" y="188"/>
                </a:lnTo>
                <a:lnTo>
                  <a:pt x="181" y="188"/>
                </a:lnTo>
                <a:lnTo>
                  <a:pt x="181" y="218"/>
                </a:lnTo>
                <a:lnTo>
                  <a:pt x="215" y="218"/>
                </a:lnTo>
                <a:close/>
                <a:moveTo>
                  <a:pt x="162" y="218"/>
                </a:moveTo>
                <a:lnTo>
                  <a:pt x="162" y="188"/>
                </a:lnTo>
                <a:lnTo>
                  <a:pt x="128" y="188"/>
                </a:lnTo>
                <a:lnTo>
                  <a:pt x="128" y="218"/>
                </a:lnTo>
                <a:lnTo>
                  <a:pt x="162" y="218"/>
                </a:lnTo>
                <a:close/>
                <a:moveTo>
                  <a:pt x="162" y="171"/>
                </a:moveTo>
                <a:lnTo>
                  <a:pt x="162" y="141"/>
                </a:lnTo>
                <a:lnTo>
                  <a:pt x="128" y="141"/>
                </a:lnTo>
                <a:lnTo>
                  <a:pt x="128" y="171"/>
                </a:lnTo>
                <a:lnTo>
                  <a:pt x="162" y="171"/>
                </a:lnTo>
                <a:close/>
                <a:moveTo>
                  <a:pt x="108" y="218"/>
                </a:moveTo>
                <a:lnTo>
                  <a:pt x="108" y="188"/>
                </a:lnTo>
                <a:lnTo>
                  <a:pt x="74" y="188"/>
                </a:lnTo>
                <a:lnTo>
                  <a:pt x="74" y="218"/>
                </a:lnTo>
                <a:lnTo>
                  <a:pt x="108" y="218"/>
                </a:lnTo>
                <a:close/>
                <a:moveTo>
                  <a:pt x="108" y="171"/>
                </a:moveTo>
                <a:lnTo>
                  <a:pt x="108" y="141"/>
                </a:lnTo>
                <a:lnTo>
                  <a:pt x="74" y="141"/>
                </a:lnTo>
                <a:lnTo>
                  <a:pt x="74" y="171"/>
                </a:lnTo>
                <a:lnTo>
                  <a:pt x="108" y="171"/>
                </a:lnTo>
                <a:close/>
                <a:moveTo>
                  <a:pt x="108" y="122"/>
                </a:moveTo>
                <a:lnTo>
                  <a:pt x="108" y="93"/>
                </a:lnTo>
                <a:lnTo>
                  <a:pt x="74" y="93"/>
                </a:lnTo>
                <a:lnTo>
                  <a:pt x="74" y="122"/>
                </a:lnTo>
                <a:lnTo>
                  <a:pt x="108" y="122"/>
                </a:lnTo>
                <a:close/>
                <a:moveTo>
                  <a:pt x="108" y="48"/>
                </a:moveTo>
                <a:lnTo>
                  <a:pt x="108" y="40"/>
                </a:lnTo>
                <a:lnTo>
                  <a:pt x="20" y="40"/>
                </a:lnTo>
                <a:lnTo>
                  <a:pt x="20" y="48"/>
                </a:lnTo>
                <a:lnTo>
                  <a:pt x="108" y="48"/>
                </a:lnTo>
                <a:close/>
                <a:moveTo>
                  <a:pt x="108" y="26"/>
                </a:moveTo>
                <a:lnTo>
                  <a:pt x="108" y="17"/>
                </a:lnTo>
                <a:lnTo>
                  <a:pt x="20" y="17"/>
                </a:lnTo>
                <a:lnTo>
                  <a:pt x="20" y="26"/>
                </a:lnTo>
                <a:lnTo>
                  <a:pt x="108" y="26"/>
                </a:lnTo>
                <a:close/>
                <a:moveTo>
                  <a:pt x="55" y="266"/>
                </a:moveTo>
                <a:lnTo>
                  <a:pt x="55" y="238"/>
                </a:lnTo>
                <a:lnTo>
                  <a:pt x="20" y="238"/>
                </a:lnTo>
                <a:lnTo>
                  <a:pt x="20" y="266"/>
                </a:lnTo>
                <a:lnTo>
                  <a:pt x="55" y="266"/>
                </a:lnTo>
                <a:close/>
                <a:moveTo>
                  <a:pt x="55" y="218"/>
                </a:moveTo>
                <a:lnTo>
                  <a:pt x="55" y="188"/>
                </a:lnTo>
                <a:lnTo>
                  <a:pt x="20" y="188"/>
                </a:lnTo>
                <a:lnTo>
                  <a:pt x="20" y="218"/>
                </a:lnTo>
                <a:lnTo>
                  <a:pt x="55" y="218"/>
                </a:lnTo>
                <a:close/>
                <a:moveTo>
                  <a:pt x="55" y="171"/>
                </a:moveTo>
                <a:lnTo>
                  <a:pt x="55" y="141"/>
                </a:lnTo>
                <a:lnTo>
                  <a:pt x="20" y="141"/>
                </a:lnTo>
                <a:lnTo>
                  <a:pt x="20" y="171"/>
                </a:lnTo>
                <a:lnTo>
                  <a:pt x="55" y="171"/>
                </a:lnTo>
                <a:close/>
                <a:moveTo>
                  <a:pt x="55" y="122"/>
                </a:moveTo>
                <a:lnTo>
                  <a:pt x="55" y="93"/>
                </a:lnTo>
                <a:lnTo>
                  <a:pt x="20" y="93"/>
                </a:lnTo>
                <a:lnTo>
                  <a:pt x="20" y="122"/>
                </a:lnTo>
                <a:lnTo>
                  <a:pt x="55" y="122"/>
                </a:lnTo>
                <a:close/>
              </a:path>
            </a:pathLst>
          </a:custGeom>
          <a:solidFill>
            <a:srgbClr val="63504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2" name="组合 61"/>
          <p:cNvGrpSpPr/>
          <p:nvPr/>
        </p:nvGrpSpPr>
        <p:grpSpPr>
          <a:xfrm>
            <a:off x="3225131" y="2731047"/>
            <a:ext cx="557617" cy="518675"/>
            <a:chOff x="10296553" y="784630"/>
            <a:chExt cx="500064" cy="465141"/>
          </a:xfrm>
          <a:solidFill>
            <a:srgbClr val="635042"/>
          </a:solidFill>
        </p:grpSpPr>
        <p:sp>
          <p:nvSpPr>
            <p:cNvPr id="63" name="Rectangle 80"/>
            <p:cNvSpPr>
              <a:spLocks noChangeArrowheads="1"/>
            </p:cNvSpPr>
            <p:nvPr/>
          </p:nvSpPr>
          <p:spPr bwMode="auto">
            <a:xfrm>
              <a:off x="10720417" y="881468"/>
              <a:ext cx="76200" cy="34449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81"/>
            <p:cNvSpPr/>
            <p:nvPr/>
          </p:nvSpPr>
          <p:spPr bwMode="auto">
            <a:xfrm>
              <a:off x="10393390" y="881468"/>
              <a:ext cx="306389" cy="344490"/>
            </a:xfrm>
            <a:custGeom>
              <a:avLst/>
              <a:gdLst>
                <a:gd name="T0" fmla="*/ 193 w 193"/>
                <a:gd name="T1" fmla="*/ 0 h 217"/>
                <a:gd name="T2" fmla="*/ 193 w 193"/>
                <a:gd name="T3" fmla="*/ 217 h 217"/>
                <a:gd name="T4" fmla="*/ 0 w 193"/>
                <a:gd name="T5" fmla="*/ 217 h 217"/>
                <a:gd name="T6" fmla="*/ 0 w 193"/>
                <a:gd name="T7" fmla="*/ 0 h 217"/>
                <a:gd name="T8" fmla="*/ 16 w 193"/>
                <a:gd name="T9" fmla="*/ 0 h 217"/>
                <a:gd name="T10" fmla="*/ 126 w 193"/>
                <a:gd name="T11" fmla="*/ 0 h 217"/>
                <a:gd name="T12" fmla="*/ 193 w 193"/>
                <a:gd name="T13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3" h="217">
                  <a:moveTo>
                    <a:pt x="193" y="0"/>
                  </a:moveTo>
                  <a:lnTo>
                    <a:pt x="193" y="217"/>
                  </a:lnTo>
                  <a:lnTo>
                    <a:pt x="0" y="217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26" y="0"/>
                  </a:lnTo>
                  <a:lnTo>
                    <a:pt x="1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82"/>
            <p:cNvSpPr/>
            <p:nvPr/>
          </p:nvSpPr>
          <p:spPr bwMode="auto">
            <a:xfrm>
              <a:off x="10418791" y="784630"/>
              <a:ext cx="260351" cy="84138"/>
            </a:xfrm>
            <a:custGeom>
              <a:avLst/>
              <a:gdLst>
                <a:gd name="T0" fmla="*/ 164 w 164"/>
                <a:gd name="T1" fmla="*/ 44 h 53"/>
                <a:gd name="T2" fmla="*/ 164 w 164"/>
                <a:gd name="T3" fmla="*/ 53 h 53"/>
                <a:gd name="T4" fmla="*/ 110 w 164"/>
                <a:gd name="T5" fmla="*/ 53 h 53"/>
                <a:gd name="T6" fmla="*/ 110 w 164"/>
                <a:gd name="T7" fmla="*/ 44 h 53"/>
                <a:gd name="T8" fmla="*/ 125 w 164"/>
                <a:gd name="T9" fmla="*/ 44 h 53"/>
                <a:gd name="T10" fmla="*/ 125 w 164"/>
                <a:gd name="T11" fmla="*/ 16 h 53"/>
                <a:gd name="T12" fmla="*/ 44 w 164"/>
                <a:gd name="T13" fmla="*/ 16 h 53"/>
                <a:gd name="T14" fmla="*/ 44 w 164"/>
                <a:gd name="T15" fmla="*/ 44 h 53"/>
                <a:gd name="T16" fmla="*/ 54 w 164"/>
                <a:gd name="T17" fmla="*/ 44 h 53"/>
                <a:gd name="T18" fmla="*/ 54 w 164"/>
                <a:gd name="T19" fmla="*/ 53 h 53"/>
                <a:gd name="T20" fmla="*/ 0 w 164"/>
                <a:gd name="T21" fmla="*/ 53 h 53"/>
                <a:gd name="T22" fmla="*/ 0 w 164"/>
                <a:gd name="T23" fmla="*/ 44 h 53"/>
                <a:gd name="T24" fmla="*/ 27 w 164"/>
                <a:gd name="T25" fmla="*/ 44 h 53"/>
                <a:gd name="T26" fmla="*/ 27 w 164"/>
                <a:gd name="T27" fmla="*/ 0 h 53"/>
                <a:gd name="T28" fmla="*/ 142 w 164"/>
                <a:gd name="T29" fmla="*/ 0 h 53"/>
                <a:gd name="T30" fmla="*/ 142 w 164"/>
                <a:gd name="T31" fmla="*/ 44 h 53"/>
                <a:gd name="T32" fmla="*/ 164 w 164"/>
                <a:gd name="T33" fmla="*/ 4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53">
                  <a:moveTo>
                    <a:pt x="164" y="44"/>
                  </a:moveTo>
                  <a:lnTo>
                    <a:pt x="164" y="53"/>
                  </a:lnTo>
                  <a:lnTo>
                    <a:pt x="110" y="53"/>
                  </a:lnTo>
                  <a:lnTo>
                    <a:pt x="110" y="44"/>
                  </a:lnTo>
                  <a:lnTo>
                    <a:pt x="125" y="44"/>
                  </a:lnTo>
                  <a:lnTo>
                    <a:pt x="125" y="16"/>
                  </a:lnTo>
                  <a:lnTo>
                    <a:pt x="44" y="16"/>
                  </a:lnTo>
                  <a:lnTo>
                    <a:pt x="44" y="44"/>
                  </a:lnTo>
                  <a:lnTo>
                    <a:pt x="54" y="44"/>
                  </a:lnTo>
                  <a:lnTo>
                    <a:pt x="54" y="53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27" y="44"/>
                  </a:lnTo>
                  <a:lnTo>
                    <a:pt x="27" y="0"/>
                  </a:lnTo>
                  <a:lnTo>
                    <a:pt x="142" y="0"/>
                  </a:lnTo>
                  <a:lnTo>
                    <a:pt x="142" y="44"/>
                  </a:lnTo>
                  <a:lnTo>
                    <a:pt x="16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83"/>
            <p:cNvSpPr/>
            <p:nvPr/>
          </p:nvSpPr>
          <p:spPr bwMode="auto">
            <a:xfrm>
              <a:off x="10402915" y="1233896"/>
              <a:ext cx="288926" cy="15875"/>
            </a:xfrm>
            <a:custGeom>
              <a:avLst/>
              <a:gdLst>
                <a:gd name="T0" fmla="*/ 128 w 128"/>
                <a:gd name="T1" fmla="*/ 0 h 7"/>
                <a:gd name="T2" fmla="*/ 128 w 128"/>
                <a:gd name="T3" fmla="*/ 1 h 7"/>
                <a:gd name="T4" fmla="*/ 118 w 128"/>
                <a:gd name="T5" fmla="*/ 7 h 7"/>
                <a:gd name="T6" fmla="*/ 10 w 128"/>
                <a:gd name="T7" fmla="*/ 7 h 7"/>
                <a:gd name="T8" fmla="*/ 0 w 128"/>
                <a:gd name="T9" fmla="*/ 1 h 7"/>
                <a:gd name="T10" fmla="*/ 0 w 128"/>
                <a:gd name="T11" fmla="*/ 0 h 7"/>
                <a:gd name="T12" fmla="*/ 128 w 12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7">
                  <a:moveTo>
                    <a:pt x="128" y="0"/>
                  </a:moveTo>
                  <a:cubicBezTo>
                    <a:pt x="128" y="1"/>
                    <a:pt x="128" y="1"/>
                    <a:pt x="128" y="1"/>
                  </a:cubicBezTo>
                  <a:cubicBezTo>
                    <a:pt x="128" y="4"/>
                    <a:pt x="124" y="7"/>
                    <a:pt x="118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5" y="7"/>
                    <a:pt x="0" y="4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Rectangle 84"/>
            <p:cNvSpPr>
              <a:spLocks noChangeArrowheads="1"/>
            </p:cNvSpPr>
            <p:nvPr/>
          </p:nvSpPr>
          <p:spPr bwMode="auto">
            <a:xfrm>
              <a:off x="10296553" y="881468"/>
              <a:ext cx="79375" cy="34449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4198748" y="2731047"/>
            <a:ext cx="646128" cy="417771"/>
            <a:chOff x="11169681" y="859243"/>
            <a:chExt cx="579440" cy="374652"/>
          </a:xfrm>
          <a:solidFill>
            <a:srgbClr val="635042"/>
          </a:solidFill>
        </p:grpSpPr>
        <p:sp>
          <p:nvSpPr>
            <p:cNvPr id="69" name="Freeform 85"/>
            <p:cNvSpPr/>
            <p:nvPr/>
          </p:nvSpPr>
          <p:spPr bwMode="auto">
            <a:xfrm>
              <a:off x="11261756" y="1214845"/>
              <a:ext cx="487365" cy="19050"/>
            </a:xfrm>
            <a:custGeom>
              <a:avLst/>
              <a:gdLst>
                <a:gd name="T0" fmla="*/ 307 w 307"/>
                <a:gd name="T1" fmla="*/ 0 h 12"/>
                <a:gd name="T2" fmla="*/ 292 w 307"/>
                <a:gd name="T3" fmla="*/ 12 h 12"/>
                <a:gd name="T4" fmla="*/ 0 w 307"/>
                <a:gd name="T5" fmla="*/ 12 h 12"/>
                <a:gd name="T6" fmla="*/ 17 w 307"/>
                <a:gd name="T7" fmla="*/ 0 h 12"/>
                <a:gd name="T8" fmla="*/ 307 w 30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12">
                  <a:moveTo>
                    <a:pt x="307" y="0"/>
                  </a:moveTo>
                  <a:lnTo>
                    <a:pt x="292" y="12"/>
                  </a:lnTo>
                  <a:lnTo>
                    <a:pt x="0" y="12"/>
                  </a:lnTo>
                  <a:lnTo>
                    <a:pt x="17" y="0"/>
                  </a:lnTo>
                  <a:lnTo>
                    <a:pt x="3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Rectangle 86"/>
            <p:cNvSpPr>
              <a:spLocks noChangeArrowheads="1"/>
            </p:cNvSpPr>
            <p:nvPr/>
          </p:nvSpPr>
          <p:spPr bwMode="auto">
            <a:xfrm>
              <a:off x="11650696" y="1014819"/>
              <a:ext cx="87313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Rectangle 87"/>
            <p:cNvSpPr>
              <a:spLocks noChangeArrowheads="1"/>
            </p:cNvSpPr>
            <p:nvPr/>
          </p:nvSpPr>
          <p:spPr bwMode="auto">
            <a:xfrm>
              <a:off x="11468132" y="938618"/>
              <a:ext cx="269876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Rectangle 88"/>
            <p:cNvSpPr>
              <a:spLocks noChangeArrowheads="1"/>
            </p:cNvSpPr>
            <p:nvPr/>
          </p:nvSpPr>
          <p:spPr bwMode="auto">
            <a:xfrm>
              <a:off x="11468132" y="859243"/>
              <a:ext cx="269876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89"/>
            <p:cNvSpPr/>
            <p:nvPr/>
          </p:nvSpPr>
          <p:spPr bwMode="auto">
            <a:xfrm>
              <a:off x="11169681" y="886230"/>
              <a:ext cx="225426" cy="307977"/>
            </a:xfrm>
            <a:custGeom>
              <a:avLst/>
              <a:gdLst>
                <a:gd name="T0" fmla="*/ 100 w 100"/>
                <a:gd name="T1" fmla="*/ 44 h 136"/>
                <a:gd name="T2" fmla="*/ 65 w 100"/>
                <a:gd name="T3" fmla="*/ 136 h 136"/>
                <a:gd name="T4" fmla="*/ 54 w 100"/>
                <a:gd name="T5" fmla="*/ 136 h 136"/>
                <a:gd name="T6" fmla="*/ 54 w 100"/>
                <a:gd name="T7" fmla="*/ 76 h 136"/>
                <a:gd name="T8" fmla="*/ 73 w 100"/>
                <a:gd name="T9" fmla="*/ 54 h 136"/>
                <a:gd name="T10" fmla="*/ 50 w 100"/>
                <a:gd name="T11" fmla="*/ 31 h 136"/>
                <a:gd name="T12" fmla="*/ 28 w 100"/>
                <a:gd name="T13" fmla="*/ 54 h 136"/>
                <a:gd name="T14" fmla="*/ 46 w 100"/>
                <a:gd name="T15" fmla="*/ 76 h 136"/>
                <a:gd name="T16" fmla="*/ 46 w 100"/>
                <a:gd name="T17" fmla="*/ 136 h 136"/>
                <a:gd name="T18" fmla="*/ 35 w 100"/>
                <a:gd name="T19" fmla="*/ 136 h 136"/>
                <a:gd name="T20" fmla="*/ 0 w 100"/>
                <a:gd name="T21" fmla="*/ 44 h 136"/>
                <a:gd name="T22" fmla="*/ 9 w 100"/>
                <a:gd name="T23" fmla="*/ 44 h 136"/>
                <a:gd name="T24" fmla="*/ 35 w 100"/>
                <a:gd name="T25" fmla="*/ 0 h 136"/>
                <a:gd name="T26" fmla="*/ 65 w 100"/>
                <a:gd name="T27" fmla="*/ 0 h 136"/>
                <a:gd name="T28" fmla="*/ 91 w 100"/>
                <a:gd name="T29" fmla="*/ 44 h 136"/>
                <a:gd name="T30" fmla="*/ 100 w 100"/>
                <a:gd name="T31" fmla="*/ 4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" h="136">
                  <a:moveTo>
                    <a:pt x="100" y="44"/>
                  </a:moveTo>
                  <a:cubicBezTo>
                    <a:pt x="65" y="136"/>
                    <a:pt x="65" y="136"/>
                    <a:pt x="65" y="136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65" y="74"/>
                    <a:pt x="73" y="65"/>
                    <a:pt x="73" y="54"/>
                  </a:cubicBezTo>
                  <a:cubicBezTo>
                    <a:pt x="73" y="41"/>
                    <a:pt x="63" y="31"/>
                    <a:pt x="50" y="31"/>
                  </a:cubicBezTo>
                  <a:cubicBezTo>
                    <a:pt x="38" y="31"/>
                    <a:pt x="28" y="41"/>
                    <a:pt x="28" y="54"/>
                  </a:cubicBezTo>
                  <a:cubicBezTo>
                    <a:pt x="28" y="65"/>
                    <a:pt x="36" y="74"/>
                    <a:pt x="46" y="76"/>
                  </a:cubicBezTo>
                  <a:cubicBezTo>
                    <a:pt x="46" y="136"/>
                    <a:pt x="46" y="136"/>
                    <a:pt x="46" y="136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91" y="44"/>
                    <a:pt x="91" y="44"/>
                    <a:pt x="91" y="44"/>
                  </a:cubicBezTo>
                  <a:lnTo>
                    <a:pt x="10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4" name="Freeform 90"/>
          <p:cNvSpPr>
            <a:spLocks noEditPoints="1"/>
          </p:cNvSpPr>
          <p:nvPr/>
        </p:nvSpPr>
        <p:spPr bwMode="auto">
          <a:xfrm>
            <a:off x="5253796" y="2731047"/>
            <a:ext cx="545226" cy="481500"/>
          </a:xfrm>
          <a:custGeom>
            <a:avLst/>
            <a:gdLst>
              <a:gd name="T0" fmla="*/ 217 w 217"/>
              <a:gd name="T1" fmla="*/ 174 h 191"/>
              <a:gd name="T2" fmla="*/ 17 w 217"/>
              <a:gd name="T3" fmla="*/ 191 h 191"/>
              <a:gd name="T4" fmla="*/ 0 w 217"/>
              <a:gd name="T5" fmla="*/ 17 h 191"/>
              <a:gd name="T6" fmla="*/ 200 w 217"/>
              <a:gd name="T7" fmla="*/ 0 h 191"/>
              <a:gd name="T8" fmla="*/ 210 w 217"/>
              <a:gd name="T9" fmla="*/ 165 h 191"/>
              <a:gd name="T10" fmla="*/ 206 w 217"/>
              <a:gd name="T11" fmla="*/ 17 h 191"/>
              <a:gd name="T12" fmla="*/ 204 w 217"/>
              <a:gd name="T13" fmla="*/ 27 h 191"/>
              <a:gd name="T14" fmla="*/ 201 w 217"/>
              <a:gd name="T15" fmla="*/ 175 h 191"/>
              <a:gd name="T16" fmla="*/ 210 w 217"/>
              <a:gd name="T17" fmla="*/ 165 h 191"/>
              <a:gd name="T18" fmla="*/ 192 w 217"/>
              <a:gd name="T19" fmla="*/ 150 h 191"/>
              <a:gd name="T20" fmla="*/ 166 w 217"/>
              <a:gd name="T21" fmla="*/ 175 h 191"/>
              <a:gd name="T22" fmla="*/ 192 w 217"/>
              <a:gd name="T23" fmla="*/ 140 h 191"/>
              <a:gd name="T24" fmla="*/ 166 w 217"/>
              <a:gd name="T25" fmla="*/ 115 h 191"/>
              <a:gd name="T26" fmla="*/ 192 w 217"/>
              <a:gd name="T27" fmla="*/ 140 h 191"/>
              <a:gd name="T28" fmla="*/ 192 w 217"/>
              <a:gd name="T29" fmla="*/ 80 h 191"/>
              <a:gd name="T30" fmla="*/ 166 w 217"/>
              <a:gd name="T31" fmla="*/ 106 h 191"/>
              <a:gd name="T32" fmla="*/ 192 w 217"/>
              <a:gd name="T33" fmla="*/ 62 h 191"/>
              <a:gd name="T34" fmla="*/ 99 w 217"/>
              <a:gd name="T35" fmla="*/ 24 h 191"/>
              <a:gd name="T36" fmla="*/ 192 w 217"/>
              <a:gd name="T37" fmla="*/ 62 h 191"/>
              <a:gd name="T38" fmla="*/ 158 w 217"/>
              <a:gd name="T39" fmla="*/ 150 h 191"/>
              <a:gd name="T40" fmla="*/ 132 w 217"/>
              <a:gd name="T41" fmla="*/ 175 h 191"/>
              <a:gd name="T42" fmla="*/ 158 w 217"/>
              <a:gd name="T43" fmla="*/ 140 h 191"/>
              <a:gd name="T44" fmla="*/ 132 w 217"/>
              <a:gd name="T45" fmla="*/ 115 h 191"/>
              <a:gd name="T46" fmla="*/ 158 w 217"/>
              <a:gd name="T47" fmla="*/ 140 h 191"/>
              <a:gd name="T48" fmla="*/ 158 w 217"/>
              <a:gd name="T49" fmla="*/ 80 h 191"/>
              <a:gd name="T50" fmla="*/ 132 w 217"/>
              <a:gd name="T51" fmla="*/ 106 h 191"/>
              <a:gd name="T52" fmla="*/ 124 w 217"/>
              <a:gd name="T53" fmla="*/ 175 h 191"/>
              <a:gd name="T54" fmla="*/ 99 w 217"/>
              <a:gd name="T55" fmla="*/ 150 h 191"/>
              <a:gd name="T56" fmla="*/ 124 w 217"/>
              <a:gd name="T57" fmla="*/ 175 h 191"/>
              <a:gd name="T58" fmla="*/ 124 w 217"/>
              <a:gd name="T59" fmla="*/ 115 h 191"/>
              <a:gd name="T60" fmla="*/ 99 w 217"/>
              <a:gd name="T61" fmla="*/ 140 h 191"/>
              <a:gd name="T62" fmla="*/ 124 w 217"/>
              <a:gd name="T63" fmla="*/ 106 h 191"/>
              <a:gd name="T64" fmla="*/ 99 w 217"/>
              <a:gd name="T65" fmla="*/ 80 h 191"/>
              <a:gd name="T66" fmla="*/ 124 w 217"/>
              <a:gd name="T67" fmla="*/ 106 h 191"/>
              <a:gd name="T68" fmla="*/ 77 w 217"/>
              <a:gd name="T69" fmla="*/ 29 h 191"/>
              <a:gd name="T70" fmla="*/ 34 w 217"/>
              <a:gd name="T71" fmla="*/ 9 h 191"/>
              <a:gd name="T72" fmla="*/ 15 w 217"/>
              <a:gd name="T73" fmla="*/ 163 h 191"/>
              <a:gd name="T74" fmla="*/ 57 w 217"/>
              <a:gd name="T75" fmla="*/ 182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17" h="191">
                <a:moveTo>
                  <a:pt x="217" y="17"/>
                </a:moveTo>
                <a:cubicBezTo>
                  <a:pt x="217" y="174"/>
                  <a:pt x="217" y="174"/>
                  <a:pt x="217" y="174"/>
                </a:cubicBezTo>
                <a:cubicBezTo>
                  <a:pt x="217" y="184"/>
                  <a:pt x="210" y="191"/>
                  <a:pt x="200" y="191"/>
                </a:cubicBezTo>
                <a:cubicBezTo>
                  <a:pt x="17" y="191"/>
                  <a:pt x="17" y="191"/>
                  <a:pt x="17" y="191"/>
                </a:cubicBezTo>
                <a:cubicBezTo>
                  <a:pt x="7" y="191"/>
                  <a:pt x="0" y="184"/>
                  <a:pt x="0" y="174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8"/>
                  <a:pt x="7" y="0"/>
                  <a:pt x="17" y="0"/>
                </a:cubicBezTo>
                <a:cubicBezTo>
                  <a:pt x="200" y="0"/>
                  <a:pt x="200" y="0"/>
                  <a:pt x="200" y="0"/>
                </a:cubicBezTo>
                <a:cubicBezTo>
                  <a:pt x="210" y="0"/>
                  <a:pt x="217" y="8"/>
                  <a:pt x="217" y="17"/>
                </a:cubicBezTo>
                <a:close/>
                <a:moveTo>
                  <a:pt x="210" y="165"/>
                </a:moveTo>
                <a:cubicBezTo>
                  <a:pt x="210" y="27"/>
                  <a:pt x="210" y="27"/>
                  <a:pt x="210" y="27"/>
                </a:cubicBezTo>
                <a:cubicBezTo>
                  <a:pt x="210" y="23"/>
                  <a:pt x="208" y="19"/>
                  <a:pt x="206" y="17"/>
                </a:cubicBezTo>
                <a:cubicBezTo>
                  <a:pt x="200" y="17"/>
                  <a:pt x="200" y="17"/>
                  <a:pt x="200" y="17"/>
                </a:cubicBezTo>
                <a:cubicBezTo>
                  <a:pt x="203" y="19"/>
                  <a:pt x="204" y="23"/>
                  <a:pt x="204" y="27"/>
                </a:cubicBezTo>
                <a:cubicBezTo>
                  <a:pt x="204" y="165"/>
                  <a:pt x="204" y="165"/>
                  <a:pt x="204" y="165"/>
                </a:cubicBezTo>
                <a:cubicBezTo>
                  <a:pt x="204" y="169"/>
                  <a:pt x="203" y="172"/>
                  <a:pt x="201" y="175"/>
                </a:cubicBezTo>
                <a:cubicBezTo>
                  <a:pt x="207" y="175"/>
                  <a:pt x="207" y="175"/>
                  <a:pt x="207" y="175"/>
                </a:cubicBezTo>
                <a:cubicBezTo>
                  <a:pt x="209" y="172"/>
                  <a:pt x="210" y="169"/>
                  <a:pt x="210" y="165"/>
                </a:cubicBezTo>
                <a:close/>
                <a:moveTo>
                  <a:pt x="192" y="175"/>
                </a:moveTo>
                <a:cubicBezTo>
                  <a:pt x="192" y="150"/>
                  <a:pt x="192" y="150"/>
                  <a:pt x="192" y="150"/>
                </a:cubicBezTo>
                <a:cubicBezTo>
                  <a:pt x="166" y="150"/>
                  <a:pt x="166" y="150"/>
                  <a:pt x="166" y="150"/>
                </a:cubicBezTo>
                <a:cubicBezTo>
                  <a:pt x="166" y="175"/>
                  <a:pt x="166" y="175"/>
                  <a:pt x="166" y="175"/>
                </a:cubicBezTo>
                <a:lnTo>
                  <a:pt x="192" y="175"/>
                </a:lnTo>
                <a:close/>
                <a:moveTo>
                  <a:pt x="192" y="140"/>
                </a:moveTo>
                <a:cubicBezTo>
                  <a:pt x="192" y="115"/>
                  <a:pt x="192" y="115"/>
                  <a:pt x="192" y="115"/>
                </a:cubicBezTo>
                <a:cubicBezTo>
                  <a:pt x="166" y="115"/>
                  <a:pt x="166" y="115"/>
                  <a:pt x="166" y="115"/>
                </a:cubicBezTo>
                <a:cubicBezTo>
                  <a:pt x="166" y="140"/>
                  <a:pt x="166" y="140"/>
                  <a:pt x="166" y="140"/>
                </a:cubicBezTo>
                <a:lnTo>
                  <a:pt x="192" y="140"/>
                </a:lnTo>
                <a:close/>
                <a:moveTo>
                  <a:pt x="192" y="106"/>
                </a:moveTo>
                <a:cubicBezTo>
                  <a:pt x="192" y="80"/>
                  <a:pt x="192" y="80"/>
                  <a:pt x="192" y="80"/>
                </a:cubicBezTo>
                <a:cubicBezTo>
                  <a:pt x="166" y="80"/>
                  <a:pt x="166" y="80"/>
                  <a:pt x="166" y="80"/>
                </a:cubicBezTo>
                <a:cubicBezTo>
                  <a:pt x="166" y="106"/>
                  <a:pt x="166" y="106"/>
                  <a:pt x="166" y="106"/>
                </a:cubicBezTo>
                <a:lnTo>
                  <a:pt x="192" y="106"/>
                </a:lnTo>
                <a:close/>
                <a:moveTo>
                  <a:pt x="192" y="62"/>
                </a:moveTo>
                <a:cubicBezTo>
                  <a:pt x="192" y="24"/>
                  <a:pt x="192" y="24"/>
                  <a:pt x="192" y="24"/>
                </a:cubicBezTo>
                <a:cubicBezTo>
                  <a:pt x="99" y="24"/>
                  <a:pt x="99" y="24"/>
                  <a:pt x="99" y="24"/>
                </a:cubicBezTo>
                <a:cubicBezTo>
                  <a:pt x="99" y="62"/>
                  <a:pt x="99" y="62"/>
                  <a:pt x="99" y="62"/>
                </a:cubicBezTo>
                <a:lnTo>
                  <a:pt x="192" y="62"/>
                </a:lnTo>
                <a:close/>
                <a:moveTo>
                  <a:pt x="158" y="175"/>
                </a:moveTo>
                <a:cubicBezTo>
                  <a:pt x="158" y="150"/>
                  <a:pt x="158" y="150"/>
                  <a:pt x="158" y="150"/>
                </a:cubicBezTo>
                <a:cubicBezTo>
                  <a:pt x="132" y="150"/>
                  <a:pt x="132" y="150"/>
                  <a:pt x="132" y="150"/>
                </a:cubicBezTo>
                <a:cubicBezTo>
                  <a:pt x="132" y="175"/>
                  <a:pt x="132" y="175"/>
                  <a:pt x="132" y="175"/>
                </a:cubicBezTo>
                <a:lnTo>
                  <a:pt x="158" y="175"/>
                </a:lnTo>
                <a:close/>
                <a:moveTo>
                  <a:pt x="158" y="140"/>
                </a:moveTo>
                <a:cubicBezTo>
                  <a:pt x="158" y="115"/>
                  <a:pt x="158" y="115"/>
                  <a:pt x="158" y="115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32" y="140"/>
                  <a:pt x="132" y="140"/>
                  <a:pt x="132" y="140"/>
                </a:cubicBezTo>
                <a:lnTo>
                  <a:pt x="158" y="140"/>
                </a:lnTo>
                <a:close/>
                <a:moveTo>
                  <a:pt x="158" y="106"/>
                </a:moveTo>
                <a:cubicBezTo>
                  <a:pt x="158" y="80"/>
                  <a:pt x="158" y="80"/>
                  <a:pt x="158" y="80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2" y="106"/>
                  <a:pt x="132" y="106"/>
                  <a:pt x="132" y="106"/>
                </a:cubicBezTo>
                <a:lnTo>
                  <a:pt x="158" y="106"/>
                </a:lnTo>
                <a:close/>
                <a:moveTo>
                  <a:pt x="124" y="175"/>
                </a:moveTo>
                <a:cubicBezTo>
                  <a:pt x="124" y="150"/>
                  <a:pt x="124" y="150"/>
                  <a:pt x="124" y="150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9" y="175"/>
                  <a:pt x="99" y="175"/>
                  <a:pt x="99" y="175"/>
                </a:cubicBezTo>
                <a:lnTo>
                  <a:pt x="124" y="175"/>
                </a:lnTo>
                <a:close/>
                <a:moveTo>
                  <a:pt x="124" y="140"/>
                </a:moveTo>
                <a:cubicBezTo>
                  <a:pt x="124" y="115"/>
                  <a:pt x="124" y="115"/>
                  <a:pt x="124" y="115"/>
                </a:cubicBezTo>
                <a:cubicBezTo>
                  <a:pt x="99" y="115"/>
                  <a:pt x="99" y="115"/>
                  <a:pt x="99" y="115"/>
                </a:cubicBezTo>
                <a:cubicBezTo>
                  <a:pt x="99" y="140"/>
                  <a:pt x="99" y="140"/>
                  <a:pt x="99" y="140"/>
                </a:cubicBezTo>
                <a:lnTo>
                  <a:pt x="124" y="140"/>
                </a:lnTo>
                <a:close/>
                <a:moveTo>
                  <a:pt x="124" y="106"/>
                </a:moveTo>
                <a:cubicBezTo>
                  <a:pt x="124" y="80"/>
                  <a:pt x="124" y="80"/>
                  <a:pt x="124" y="80"/>
                </a:cubicBezTo>
                <a:cubicBezTo>
                  <a:pt x="99" y="80"/>
                  <a:pt x="99" y="80"/>
                  <a:pt x="99" y="80"/>
                </a:cubicBezTo>
                <a:cubicBezTo>
                  <a:pt x="99" y="106"/>
                  <a:pt x="99" y="106"/>
                  <a:pt x="99" y="106"/>
                </a:cubicBezTo>
                <a:lnTo>
                  <a:pt x="124" y="106"/>
                </a:lnTo>
                <a:close/>
                <a:moveTo>
                  <a:pt x="77" y="163"/>
                </a:moveTo>
                <a:cubicBezTo>
                  <a:pt x="77" y="29"/>
                  <a:pt x="77" y="29"/>
                  <a:pt x="77" y="29"/>
                </a:cubicBezTo>
                <a:cubicBezTo>
                  <a:pt x="77" y="18"/>
                  <a:pt x="68" y="9"/>
                  <a:pt x="57" y="9"/>
                </a:cubicBezTo>
                <a:cubicBezTo>
                  <a:pt x="34" y="9"/>
                  <a:pt x="34" y="9"/>
                  <a:pt x="34" y="9"/>
                </a:cubicBezTo>
                <a:cubicBezTo>
                  <a:pt x="24" y="9"/>
                  <a:pt x="15" y="18"/>
                  <a:pt x="15" y="29"/>
                </a:cubicBezTo>
                <a:cubicBezTo>
                  <a:pt x="15" y="163"/>
                  <a:pt x="15" y="163"/>
                  <a:pt x="15" y="163"/>
                </a:cubicBezTo>
                <a:cubicBezTo>
                  <a:pt x="15" y="173"/>
                  <a:pt x="24" y="182"/>
                  <a:pt x="34" y="182"/>
                </a:cubicBezTo>
                <a:cubicBezTo>
                  <a:pt x="57" y="182"/>
                  <a:pt x="57" y="182"/>
                  <a:pt x="57" y="182"/>
                </a:cubicBezTo>
                <a:cubicBezTo>
                  <a:pt x="68" y="182"/>
                  <a:pt x="77" y="173"/>
                  <a:pt x="77" y="163"/>
                </a:cubicBezTo>
                <a:close/>
              </a:path>
            </a:pathLst>
          </a:custGeom>
          <a:solidFill>
            <a:srgbClr val="63504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Freeform 91"/>
          <p:cNvSpPr/>
          <p:nvPr/>
        </p:nvSpPr>
        <p:spPr bwMode="auto">
          <a:xfrm>
            <a:off x="5313983" y="2731047"/>
            <a:ext cx="109753" cy="385908"/>
          </a:xfrm>
          <a:custGeom>
            <a:avLst/>
            <a:gdLst>
              <a:gd name="T0" fmla="*/ 44 w 44"/>
              <a:gd name="T1" fmla="*/ 18 h 153"/>
              <a:gd name="T2" fmla="*/ 44 w 44"/>
              <a:gd name="T3" fmla="*/ 136 h 153"/>
              <a:gd name="T4" fmla="*/ 30 w 44"/>
              <a:gd name="T5" fmla="*/ 153 h 153"/>
              <a:gd name="T6" fmla="*/ 14 w 44"/>
              <a:gd name="T7" fmla="*/ 153 h 153"/>
              <a:gd name="T8" fmla="*/ 0 w 44"/>
              <a:gd name="T9" fmla="*/ 136 h 153"/>
              <a:gd name="T10" fmla="*/ 0 w 44"/>
              <a:gd name="T11" fmla="*/ 18 h 153"/>
              <a:gd name="T12" fmla="*/ 14 w 44"/>
              <a:gd name="T13" fmla="*/ 0 h 153"/>
              <a:gd name="T14" fmla="*/ 30 w 44"/>
              <a:gd name="T15" fmla="*/ 0 h 153"/>
              <a:gd name="T16" fmla="*/ 44 w 44"/>
              <a:gd name="T17" fmla="*/ 18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" h="153">
                <a:moveTo>
                  <a:pt x="44" y="18"/>
                </a:moveTo>
                <a:cubicBezTo>
                  <a:pt x="44" y="136"/>
                  <a:pt x="44" y="136"/>
                  <a:pt x="44" y="136"/>
                </a:cubicBezTo>
                <a:cubicBezTo>
                  <a:pt x="44" y="145"/>
                  <a:pt x="38" y="153"/>
                  <a:pt x="30" y="153"/>
                </a:cubicBezTo>
                <a:cubicBezTo>
                  <a:pt x="14" y="153"/>
                  <a:pt x="14" y="153"/>
                  <a:pt x="14" y="153"/>
                </a:cubicBezTo>
                <a:cubicBezTo>
                  <a:pt x="6" y="153"/>
                  <a:pt x="0" y="145"/>
                  <a:pt x="0" y="136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6" y="0"/>
                  <a:pt x="14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8" y="0"/>
                  <a:pt x="44" y="8"/>
                  <a:pt x="44" y="18"/>
                </a:cubicBezTo>
                <a:close/>
              </a:path>
            </a:pathLst>
          </a:custGeom>
          <a:solidFill>
            <a:srgbClr val="63504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6" name="组合 75"/>
          <p:cNvGrpSpPr/>
          <p:nvPr/>
        </p:nvGrpSpPr>
        <p:grpSpPr>
          <a:xfrm>
            <a:off x="5303362" y="3531192"/>
            <a:ext cx="447864" cy="669144"/>
            <a:chOff x="12160285" y="1527585"/>
            <a:chExt cx="401639" cy="600080"/>
          </a:xfrm>
          <a:solidFill>
            <a:srgbClr val="635042"/>
          </a:solidFill>
        </p:grpSpPr>
        <p:sp>
          <p:nvSpPr>
            <p:cNvPr id="77" name="Freeform 112"/>
            <p:cNvSpPr/>
            <p:nvPr/>
          </p:nvSpPr>
          <p:spPr bwMode="auto">
            <a:xfrm>
              <a:off x="12160285" y="1806987"/>
              <a:ext cx="401639" cy="69851"/>
            </a:xfrm>
            <a:custGeom>
              <a:avLst/>
              <a:gdLst>
                <a:gd name="T0" fmla="*/ 157 w 178"/>
                <a:gd name="T1" fmla="*/ 0 h 31"/>
                <a:gd name="T2" fmla="*/ 178 w 178"/>
                <a:gd name="T3" fmla="*/ 15 h 31"/>
                <a:gd name="T4" fmla="*/ 157 w 178"/>
                <a:gd name="T5" fmla="*/ 31 h 31"/>
                <a:gd name="T6" fmla="*/ 21 w 178"/>
                <a:gd name="T7" fmla="*/ 31 h 31"/>
                <a:gd name="T8" fmla="*/ 0 w 178"/>
                <a:gd name="T9" fmla="*/ 15 h 31"/>
                <a:gd name="T10" fmla="*/ 6 w 178"/>
                <a:gd name="T11" fmla="*/ 5 h 31"/>
                <a:gd name="T12" fmla="*/ 21 w 178"/>
                <a:gd name="T13" fmla="*/ 0 h 31"/>
                <a:gd name="T14" fmla="*/ 157 w 178"/>
                <a:gd name="T1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8" h="31">
                  <a:moveTo>
                    <a:pt x="157" y="0"/>
                  </a:moveTo>
                  <a:cubicBezTo>
                    <a:pt x="168" y="0"/>
                    <a:pt x="178" y="7"/>
                    <a:pt x="178" y="15"/>
                  </a:cubicBezTo>
                  <a:cubicBezTo>
                    <a:pt x="178" y="24"/>
                    <a:pt x="168" y="31"/>
                    <a:pt x="157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9" y="31"/>
                    <a:pt x="0" y="24"/>
                    <a:pt x="0" y="15"/>
                  </a:cubicBezTo>
                  <a:cubicBezTo>
                    <a:pt x="0" y="11"/>
                    <a:pt x="2" y="7"/>
                    <a:pt x="6" y="5"/>
                  </a:cubicBezTo>
                  <a:cubicBezTo>
                    <a:pt x="10" y="2"/>
                    <a:pt x="15" y="0"/>
                    <a:pt x="21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13"/>
            <p:cNvSpPr/>
            <p:nvPr/>
          </p:nvSpPr>
          <p:spPr bwMode="auto">
            <a:xfrm>
              <a:off x="12252361" y="1527585"/>
              <a:ext cx="223838" cy="106363"/>
            </a:xfrm>
            <a:custGeom>
              <a:avLst/>
              <a:gdLst>
                <a:gd name="T0" fmla="*/ 99 w 99"/>
                <a:gd name="T1" fmla="*/ 23 h 47"/>
                <a:gd name="T2" fmla="*/ 99 w 99"/>
                <a:gd name="T3" fmla="*/ 23 h 47"/>
                <a:gd name="T4" fmla="*/ 66 w 99"/>
                <a:gd name="T5" fmla="*/ 47 h 47"/>
                <a:gd name="T6" fmla="*/ 33 w 99"/>
                <a:gd name="T7" fmla="*/ 47 h 47"/>
                <a:gd name="T8" fmla="*/ 0 w 99"/>
                <a:gd name="T9" fmla="*/ 23 h 47"/>
                <a:gd name="T10" fmla="*/ 0 w 99"/>
                <a:gd name="T11" fmla="*/ 23 h 47"/>
                <a:gd name="T12" fmla="*/ 33 w 99"/>
                <a:gd name="T13" fmla="*/ 0 h 47"/>
                <a:gd name="T14" fmla="*/ 66 w 99"/>
                <a:gd name="T15" fmla="*/ 0 h 47"/>
                <a:gd name="T16" fmla="*/ 99 w 99"/>
                <a:gd name="T17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47">
                  <a:moveTo>
                    <a:pt x="99" y="23"/>
                  </a:moveTo>
                  <a:cubicBezTo>
                    <a:pt x="99" y="23"/>
                    <a:pt x="99" y="23"/>
                    <a:pt x="99" y="23"/>
                  </a:cubicBezTo>
                  <a:cubicBezTo>
                    <a:pt x="99" y="36"/>
                    <a:pt x="85" y="47"/>
                    <a:pt x="6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15" y="47"/>
                    <a:pt x="0" y="36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5" y="0"/>
                    <a:pt x="33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85" y="0"/>
                    <a:pt x="99" y="10"/>
                    <a:pt x="9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14"/>
            <p:cNvSpPr/>
            <p:nvPr/>
          </p:nvSpPr>
          <p:spPr bwMode="auto">
            <a:xfrm>
              <a:off x="12266648" y="2060989"/>
              <a:ext cx="188913" cy="66676"/>
            </a:xfrm>
            <a:custGeom>
              <a:avLst/>
              <a:gdLst>
                <a:gd name="T0" fmla="*/ 84 w 84"/>
                <a:gd name="T1" fmla="*/ 5 h 29"/>
                <a:gd name="T2" fmla="*/ 84 w 84"/>
                <a:gd name="T3" fmla="*/ 24 h 29"/>
                <a:gd name="T4" fmla="*/ 79 w 84"/>
                <a:gd name="T5" fmla="*/ 29 h 29"/>
                <a:gd name="T6" fmla="*/ 74 w 84"/>
                <a:gd name="T7" fmla="*/ 24 h 29"/>
                <a:gd name="T8" fmla="*/ 74 w 84"/>
                <a:gd name="T9" fmla="*/ 11 h 29"/>
                <a:gd name="T10" fmla="*/ 10 w 84"/>
                <a:gd name="T11" fmla="*/ 11 h 29"/>
                <a:gd name="T12" fmla="*/ 10 w 84"/>
                <a:gd name="T13" fmla="*/ 24 h 29"/>
                <a:gd name="T14" fmla="*/ 5 w 84"/>
                <a:gd name="T15" fmla="*/ 29 h 29"/>
                <a:gd name="T16" fmla="*/ 0 w 84"/>
                <a:gd name="T17" fmla="*/ 24 h 29"/>
                <a:gd name="T18" fmla="*/ 0 w 84"/>
                <a:gd name="T19" fmla="*/ 5 h 29"/>
                <a:gd name="T20" fmla="*/ 5 w 84"/>
                <a:gd name="T21" fmla="*/ 0 h 29"/>
                <a:gd name="T22" fmla="*/ 5 w 84"/>
                <a:gd name="T23" fmla="*/ 0 h 29"/>
                <a:gd name="T24" fmla="*/ 5 w 84"/>
                <a:gd name="T25" fmla="*/ 0 h 29"/>
                <a:gd name="T26" fmla="*/ 76 w 84"/>
                <a:gd name="T27" fmla="*/ 0 h 29"/>
                <a:gd name="T28" fmla="*/ 77 w 84"/>
                <a:gd name="T29" fmla="*/ 0 h 29"/>
                <a:gd name="T30" fmla="*/ 79 w 84"/>
                <a:gd name="T31" fmla="*/ 0 h 29"/>
                <a:gd name="T32" fmla="*/ 84 w 84"/>
                <a:gd name="T33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29">
                  <a:moveTo>
                    <a:pt x="84" y="5"/>
                  </a:moveTo>
                  <a:cubicBezTo>
                    <a:pt x="84" y="24"/>
                    <a:pt x="84" y="24"/>
                    <a:pt x="84" y="24"/>
                  </a:cubicBezTo>
                  <a:cubicBezTo>
                    <a:pt x="84" y="27"/>
                    <a:pt x="81" y="29"/>
                    <a:pt x="79" y="29"/>
                  </a:cubicBezTo>
                  <a:cubicBezTo>
                    <a:pt x="76" y="29"/>
                    <a:pt x="74" y="27"/>
                    <a:pt x="74" y="24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7"/>
                    <a:pt x="8" y="29"/>
                    <a:pt x="5" y="29"/>
                  </a:cubicBezTo>
                  <a:cubicBezTo>
                    <a:pt x="2" y="29"/>
                    <a:pt x="0" y="27"/>
                    <a:pt x="0" y="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8" y="0"/>
                    <a:pt x="78" y="0"/>
                    <a:pt x="79" y="0"/>
                  </a:cubicBezTo>
                  <a:cubicBezTo>
                    <a:pt x="81" y="0"/>
                    <a:pt x="84" y="2"/>
                    <a:pt x="8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Rectangle 115"/>
            <p:cNvSpPr>
              <a:spLocks noChangeArrowheads="1"/>
            </p:cNvSpPr>
            <p:nvPr/>
          </p:nvSpPr>
          <p:spPr bwMode="auto">
            <a:xfrm>
              <a:off x="12407936" y="1645061"/>
              <a:ext cx="26988" cy="14922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Rectangle 116"/>
            <p:cNvSpPr>
              <a:spLocks noChangeArrowheads="1"/>
            </p:cNvSpPr>
            <p:nvPr/>
          </p:nvSpPr>
          <p:spPr bwMode="auto">
            <a:xfrm>
              <a:off x="12341261" y="1889538"/>
              <a:ext cx="42863" cy="1635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Rectangle 117"/>
            <p:cNvSpPr>
              <a:spLocks noChangeArrowheads="1"/>
            </p:cNvSpPr>
            <p:nvPr/>
          </p:nvSpPr>
          <p:spPr bwMode="auto">
            <a:xfrm>
              <a:off x="12290461" y="1645061"/>
              <a:ext cx="28575" cy="14922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2285147" y="3531192"/>
            <a:ext cx="453175" cy="561160"/>
            <a:chOff x="9453587" y="1570448"/>
            <a:chExt cx="406402" cy="503241"/>
          </a:xfrm>
          <a:solidFill>
            <a:srgbClr val="635042"/>
          </a:solidFill>
        </p:grpSpPr>
        <p:sp>
          <p:nvSpPr>
            <p:cNvPr id="84" name="Freeform 137"/>
            <p:cNvSpPr>
              <a:spLocks noEditPoints="1"/>
            </p:cNvSpPr>
            <p:nvPr/>
          </p:nvSpPr>
          <p:spPr bwMode="auto">
            <a:xfrm>
              <a:off x="9485337" y="1570448"/>
              <a:ext cx="374652" cy="503241"/>
            </a:xfrm>
            <a:custGeom>
              <a:avLst/>
              <a:gdLst>
                <a:gd name="T0" fmla="*/ 166 w 166"/>
                <a:gd name="T1" fmla="*/ 222 h 222"/>
                <a:gd name="T2" fmla="*/ 0 w 166"/>
                <a:gd name="T3" fmla="*/ 194 h 222"/>
                <a:gd name="T4" fmla="*/ 22 w 166"/>
                <a:gd name="T5" fmla="*/ 201 h 222"/>
                <a:gd name="T6" fmla="*/ 22 w 166"/>
                <a:gd name="T7" fmla="*/ 166 h 222"/>
                <a:gd name="T8" fmla="*/ 0 w 166"/>
                <a:gd name="T9" fmla="*/ 174 h 222"/>
                <a:gd name="T10" fmla="*/ 8 w 166"/>
                <a:gd name="T11" fmla="*/ 126 h 222"/>
                <a:gd name="T12" fmla="*/ 40 w 166"/>
                <a:gd name="T13" fmla="*/ 116 h 222"/>
                <a:gd name="T14" fmla="*/ 8 w 166"/>
                <a:gd name="T15" fmla="*/ 106 h 222"/>
                <a:gd name="T16" fmla="*/ 0 w 166"/>
                <a:gd name="T17" fmla="*/ 55 h 222"/>
                <a:gd name="T18" fmla="*/ 22 w 166"/>
                <a:gd name="T19" fmla="*/ 62 h 222"/>
                <a:gd name="T20" fmla="*/ 22 w 166"/>
                <a:gd name="T21" fmla="*/ 28 h 222"/>
                <a:gd name="T22" fmla="*/ 0 w 166"/>
                <a:gd name="T23" fmla="*/ 35 h 222"/>
                <a:gd name="T24" fmla="*/ 133 w 166"/>
                <a:gd name="T25" fmla="*/ 0 h 222"/>
                <a:gd name="T26" fmla="*/ 148 w 166"/>
                <a:gd name="T27" fmla="*/ 196 h 222"/>
                <a:gd name="T28" fmla="*/ 101 w 166"/>
                <a:gd name="T29" fmla="*/ 190 h 222"/>
                <a:gd name="T30" fmla="*/ 148 w 166"/>
                <a:gd name="T31" fmla="*/ 196 h 222"/>
                <a:gd name="T32" fmla="*/ 148 w 166"/>
                <a:gd name="T33" fmla="*/ 122 h 222"/>
                <a:gd name="T34" fmla="*/ 101 w 166"/>
                <a:gd name="T35" fmla="*/ 128 h 222"/>
                <a:gd name="T36" fmla="*/ 148 w 166"/>
                <a:gd name="T37" fmla="*/ 68 h 222"/>
                <a:gd name="T38" fmla="*/ 101 w 166"/>
                <a:gd name="T39" fmla="*/ 62 h 222"/>
                <a:gd name="T40" fmla="*/ 148 w 166"/>
                <a:gd name="T41" fmla="*/ 68 h 222"/>
                <a:gd name="T42" fmla="*/ 99 w 166"/>
                <a:gd name="T43" fmla="*/ 31 h 222"/>
                <a:gd name="T44" fmla="*/ 75 w 166"/>
                <a:gd name="T45" fmla="*/ 58 h 222"/>
                <a:gd name="T46" fmla="*/ 67 w 166"/>
                <a:gd name="T47" fmla="*/ 45 h 222"/>
                <a:gd name="T48" fmla="*/ 69 w 166"/>
                <a:gd name="T49" fmla="*/ 66 h 222"/>
                <a:gd name="T50" fmla="*/ 77 w 166"/>
                <a:gd name="T51" fmla="*/ 67 h 222"/>
                <a:gd name="T52" fmla="*/ 100 w 166"/>
                <a:gd name="T53" fmla="*/ 98 h 222"/>
                <a:gd name="T54" fmla="*/ 94 w 166"/>
                <a:gd name="T55" fmla="*/ 94 h 222"/>
                <a:gd name="T56" fmla="*/ 72 w 166"/>
                <a:gd name="T57" fmla="*/ 109 h 222"/>
                <a:gd name="T58" fmla="*/ 65 w 166"/>
                <a:gd name="T59" fmla="*/ 111 h 222"/>
                <a:gd name="T60" fmla="*/ 74 w 166"/>
                <a:gd name="T61" fmla="*/ 130 h 222"/>
                <a:gd name="T62" fmla="*/ 100 w 166"/>
                <a:gd name="T63" fmla="*/ 98 h 222"/>
                <a:gd name="T64" fmla="*/ 99 w 166"/>
                <a:gd name="T65" fmla="*/ 158 h 222"/>
                <a:gd name="T66" fmla="*/ 75 w 166"/>
                <a:gd name="T67" fmla="*/ 185 h 222"/>
                <a:gd name="T68" fmla="*/ 67 w 166"/>
                <a:gd name="T69" fmla="*/ 172 h 222"/>
                <a:gd name="T70" fmla="*/ 69 w 166"/>
                <a:gd name="T71" fmla="*/ 193 h 222"/>
                <a:gd name="T72" fmla="*/ 77 w 166"/>
                <a:gd name="T73" fmla="*/ 19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222">
                  <a:moveTo>
                    <a:pt x="166" y="34"/>
                  </a:moveTo>
                  <a:cubicBezTo>
                    <a:pt x="166" y="222"/>
                    <a:pt x="166" y="222"/>
                    <a:pt x="166" y="22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8" y="194"/>
                    <a:pt x="8" y="194"/>
                    <a:pt x="8" y="194"/>
                  </a:cubicBezTo>
                  <a:cubicBezTo>
                    <a:pt x="12" y="198"/>
                    <a:pt x="17" y="201"/>
                    <a:pt x="22" y="201"/>
                  </a:cubicBezTo>
                  <a:cubicBezTo>
                    <a:pt x="32" y="201"/>
                    <a:pt x="40" y="193"/>
                    <a:pt x="40" y="184"/>
                  </a:cubicBezTo>
                  <a:cubicBezTo>
                    <a:pt x="40" y="174"/>
                    <a:pt x="32" y="166"/>
                    <a:pt x="22" y="166"/>
                  </a:cubicBezTo>
                  <a:cubicBezTo>
                    <a:pt x="17" y="166"/>
                    <a:pt x="12" y="169"/>
                    <a:pt x="8" y="17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12" y="130"/>
                    <a:pt x="17" y="133"/>
                    <a:pt x="22" y="133"/>
                  </a:cubicBezTo>
                  <a:cubicBezTo>
                    <a:pt x="32" y="133"/>
                    <a:pt x="40" y="125"/>
                    <a:pt x="40" y="116"/>
                  </a:cubicBezTo>
                  <a:cubicBezTo>
                    <a:pt x="40" y="106"/>
                    <a:pt x="32" y="98"/>
                    <a:pt x="22" y="98"/>
                  </a:cubicBezTo>
                  <a:cubicBezTo>
                    <a:pt x="17" y="98"/>
                    <a:pt x="12" y="101"/>
                    <a:pt x="8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12" y="59"/>
                    <a:pt x="17" y="62"/>
                    <a:pt x="22" y="62"/>
                  </a:cubicBezTo>
                  <a:cubicBezTo>
                    <a:pt x="32" y="62"/>
                    <a:pt x="40" y="55"/>
                    <a:pt x="40" y="45"/>
                  </a:cubicBezTo>
                  <a:cubicBezTo>
                    <a:pt x="40" y="35"/>
                    <a:pt x="32" y="28"/>
                    <a:pt x="22" y="28"/>
                  </a:cubicBezTo>
                  <a:cubicBezTo>
                    <a:pt x="17" y="28"/>
                    <a:pt x="12" y="30"/>
                    <a:pt x="8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3" y="0"/>
                    <a:pt x="133" y="0"/>
                    <a:pt x="133" y="0"/>
                  </a:cubicBezTo>
                  <a:lnTo>
                    <a:pt x="166" y="34"/>
                  </a:lnTo>
                  <a:close/>
                  <a:moveTo>
                    <a:pt x="148" y="196"/>
                  </a:moveTo>
                  <a:cubicBezTo>
                    <a:pt x="148" y="190"/>
                    <a:pt x="148" y="190"/>
                    <a:pt x="148" y="190"/>
                  </a:cubicBezTo>
                  <a:cubicBezTo>
                    <a:pt x="101" y="190"/>
                    <a:pt x="101" y="190"/>
                    <a:pt x="101" y="190"/>
                  </a:cubicBezTo>
                  <a:cubicBezTo>
                    <a:pt x="101" y="196"/>
                    <a:pt x="101" y="196"/>
                    <a:pt x="101" y="196"/>
                  </a:cubicBezTo>
                  <a:lnTo>
                    <a:pt x="148" y="196"/>
                  </a:lnTo>
                  <a:close/>
                  <a:moveTo>
                    <a:pt x="148" y="128"/>
                  </a:moveTo>
                  <a:cubicBezTo>
                    <a:pt x="148" y="122"/>
                    <a:pt x="148" y="122"/>
                    <a:pt x="148" y="122"/>
                  </a:cubicBezTo>
                  <a:cubicBezTo>
                    <a:pt x="101" y="122"/>
                    <a:pt x="101" y="122"/>
                    <a:pt x="101" y="122"/>
                  </a:cubicBezTo>
                  <a:cubicBezTo>
                    <a:pt x="101" y="128"/>
                    <a:pt x="101" y="128"/>
                    <a:pt x="101" y="128"/>
                  </a:cubicBezTo>
                  <a:lnTo>
                    <a:pt x="148" y="128"/>
                  </a:lnTo>
                  <a:close/>
                  <a:moveTo>
                    <a:pt x="148" y="68"/>
                  </a:moveTo>
                  <a:cubicBezTo>
                    <a:pt x="148" y="62"/>
                    <a:pt x="148" y="62"/>
                    <a:pt x="148" y="62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01" y="68"/>
                    <a:pt x="101" y="68"/>
                    <a:pt x="101" y="68"/>
                  </a:cubicBezTo>
                  <a:lnTo>
                    <a:pt x="148" y="68"/>
                  </a:lnTo>
                  <a:close/>
                  <a:moveTo>
                    <a:pt x="100" y="36"/>
                  </a:moveTo>
                  <a:cubicBezTo>
                    <a:pt x="101" y="34"/>
                    <a:pt x="101" y="32"/>
                    <a:pt x="99" y="31"/>
                  </a:cubicBezTo>
                  <a:cubicBezTo>
                    <a:pt x="98" y="30"/>
                    <a:pt x="95" y="30"/>
                    <a:pt x="94" y="32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1" y="45"/>
                    <a:pt x="69" y="44"/>
                    <a:pt x="67" y="45"/>
                  </a:cubicBezTo>
                  <a:cubicBezTo>
                    <a:pt x="65" y="45"/>
                    <a:pt x="64" y="47"/>
                    <a:pt x="65" y="49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70" y="67"/>
                    <a:pt x="72" y="68"/>
                    <a:pt x="74" y="68"/>
                  </a:cubicBezTo>
                  <a:cubicBezTo>
                    <a:pt x="75" y="68"/>
                    <a:pt x="76" y="68"/>
                    <a:pt x="77" y="67"/>
                  </a:cubicBezTo>
                  <a:lnTo>
                    <a:pt x="100" y="36"/>
                  </a:lnTo>
                  <a:close/>
                  <a:moveTo>
                    <a:pt x="100" y="98"/>
                  </a:moveTo>
                  <a:cubicBezTo>
                    <a:pt x="101" y="96"/>
                    <a:pt x="101" y="94"/>
                    <a:pt x="99" y="93"/>
                  </a:cubicBezTo>
                  <a:cubicBezTo>
                    <a:pt x="98" y="92"/>
                    <a:pt x="95" y="92"/>
                    <a:pt x="94" y="94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1" y="107"/>
                    <a:pt x="69" y="106"/>
                    <a:pt x="67" y="107"/>
                  </a:cubicBezTo>
                  <a:cubicBezTo>
                    <a:pt x="65" y="107"/>
                    <a:pt x="64" y="109"/>
                    <a:pt x="65" y="111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70" y="129"/>
                    <a:pt x="72" y="130"/>
                    <a:pt x="74" y="130"/>
                  </a:cubicBezTo>
                  <a:cubicBezTo>
                    <a:pt x="75" y="130"/>
                    <a:pt x="76" y="130"/>
                    <a:pt x="77" y="129"/>
                  </a:cubicBezTo>
                  <a:lnTo>
                    <a:pt x="100" y="98"/>
                  </a:lnTo>
                  <a:close/>
                  <a:moveTo>
                    <a:pt x="100" y="163"/>
                  </a:moveTo>
                  <a:cubicBezTo>
                    <a:pt x="101" y="161"/>
                    <a:pt x="101" y="159"/>
                    <a:pt x="99" y="158"/>
                  </a:cubicBezTo>
                  <a:cubicBezTo>
                    <a:pt x="98" y="157"/>
                    <a:pt x="95" y="157"/>
                    <a:pt x="94" y="159"/>
                  </a:cubicBezTo>
                  <a:cubicBezTo>
                    <a:pt x="75" y="185"/>
                    <a:pt x="75" y="185"/>
                    <a:pt x="75" y="185"/>
                  </a:cubicBezTo>
                  <a:cubicBezTo>
                    <a:pt x="72" y="174"/>
                    <a:pt x="72" y="174"/>
                    <a:pt x="72" y="174"/>
                  </a:cubicBezTo>
                  <a:cubicBezTo>
                    <a:pt x="71" y="172"/>
                    <a:pt x="69" y="171"/>
                    <a:pt x="67" y="172"/>
                  </a:cubicBezTo>
                  <a:cubicBezTo>
                    <a:pt x="65" y="172"/>
                    <a:pt x="64" y="175"/>
                    <a:pt x="65" y="176"/>
                  </a:cubicBezTo>
                  <a:cubicBezTo>
                    <a:pt x="69" y="193"/>
                    <a:pt x="69" y="193"/>
                    <a:pt x="69" y="193"/>
                  </a:cubicBezTo>
                  <a:cubicBezTo>
                    <a:pt x="70" y="194"/>
                    <a:pt x="72" y="196"/>
                    <a:pt x="74" y="195"/>
                  </a:cubicBezTo>
                  <a:cubicBezTo>
                    <a:pt x="75" y="195"/>
                    <a:pt x="76" y="195"/>
                    <a:pt x="77" y="194"/>
                  </a:cubicBezTo>
                  <a:lnTo>
                    <a:pt x="100" y="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38"/>
            <p:cNvSpPr/>
            <p:nvPr/>
          </p:nvSpPr>
          <p:spPr bwMode="auto">
            <a:xfrm>
              <a:off x="9453587" y="1645061"/>
              <a:ext cx="109538" cy="55563"/>
            </a:xfrm>
            <a:custGeom>
              <a:avLst/>
              <a:gdLst>
                <a:gd name="T0" fmla="*/ 36 w 48"/>
                <a:gd name="T1" fmla="*/ 0 h 24"/>
                <a:gd name="T2" fmla="*/ 48 w 48"/>
                <a:gd name="T3" fmla="*/ 12 h 24"/>
                <a:gd name="T4" fmla="*/ 36 w 48"/>
                <a:gd name="T5" fmla="*/ 24 h 24"/>
                <a:gd name="T6" fmla="*/ 24 w 48"/>
                <a:gd name="T7" fmla="*/ 16 h 24"/>
                <a:gd name="T8" fmla="*/ 0 w 48"/>
                <a:gd name="T9" fmla="*/ 16 h 24"/>
                <a:gd name="T10" fmla="*/ 0 w 48"/>
                <a:gd name="T11" fmla="*/ 8 h 24"/>
                <a:gd name="T12" fmla="*/ 24 w 48"/>
                <a:gd name="T13" fmla="*/ 8 h 24"/>
                <a:gd name="T14" fmla="*/ 36 w 4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24">
                  <a:moveTo>
                    <a:pt x="36" y="0"/>
                  </a:moveTo>
                  <a:cubicBezTo>
                    <a:pt x="43" y="0"/>
                    <a:pt x="48" y="5"/>
                    <a:pt x="48" y="12"/>
                  </a:cubicBezTo>
                  <a:cubicBezTo>
                    <a:pt x="48" y="19"/>
                    <a:pt x="43" y="24"/>
                    <a:pt x="36" y="24"/>
                  </a:cubicBezTo>
                  <a:cubicBezTo>
                    <a:pt x="31" y="24"/>
                    <a:pt x="26" y="21"/>
                    <a:pt x="2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6" y="3"/>
                    <a:pt x="31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39"/>
            <p:cNvSpPr/>
            <p:nvPr/>
          </p:nvSpPr>
          <p:spPr bwMode="auto">
            <a:xfrm>
              <a:off x="9453587" y="1803812"/>
              <a:ext cx="109538" cy="57150"/>
            </a:xfrm>
            <a:custGeom>
              <a:avLst/>
              <a:gdLst>
                <a:gd name="T0" fmla="*/ 36 w 48"/>
                <a:gd name="T1" fmla="*/ 0 h 25"/>
                <a:gd name="T2" fmla="*/ 48 w 48"/>
                <a:gd name="T3" fmla="*/ 13 h 25"/>
                <a:gd name="T4" fmla="*/ 36 w 48"/>
                <a:gd name="T5" fmla="*/ 25 h 25"/>
                <a:gd name="T6" fmla="*/ 24 w 48"/>
                <a:gd name="T7" fmla="*/ 17 h 25"/>
                <a:gd name="T8" fmla="*/ 0 w 48"/>
                <a:gd name="T9" fmla="*/ 17 h 25"/>
                <a:gd name="T10" fmla="*/ 0 w 48"/>
                <a:gd name="T11" fmla="*/ 9 h 25"/>
                <a:gd name="T12" fmla="*/ 24 w 48"/>
                <a:gd name="T13" fmla="*/ 9 h 25"/>
                <a:gd name="T14" fmla="*/ 36 w 48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25">
                  <a:moveTo>
                    <a:pt x="36" y="0"/>
                  </a:moveTo>
                  <a:cubicBezTo>
                    <a:pt x="43" y="0"/>
                    <a:pt x="48" y="6"/>
                    <a:pt x="48" y="13"/>
                  </a:cubicBezTo>
                  <a:cubicBezTo>
                    <a:pt x="48" y="20"/>
                    <a:pt x="43" y="25"/>
                    <a:pt x="36" y="25"/>
                  </a:cubicBezTo>
                  <a:cubicBezTo>
                    <a:pt x="31" y="25"/>
                    <a:pt x="26" y="22"/>
                    <a:pt x="2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6" y="4"/>
                    <a:pt x="31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40"/>
            <p:cNvSpPr/>
            <p:nvPr/>
          </p:nvSpPr>
          <p:spPr bwMode="auto">
            <a:xfrm>
              <a:off x="9453587" y="1957801"/>
              <a:ext cx="109538" cy="57150"/>
            </a:xfrm>
            <a:custGeom>
              <a:avLst/>
              <a:gdLst>
                <a:gd name="T0" fmla="*/ 36 w 48"/>
                <a:gd name="T1" fmla="*/ 0 h 25"/>
                <a:gd name="T2" fmla="*/ 48 w 48"/>
                <a:gd name="T3" fmla="*/ 13 h 25"/>
                <a:gd name="T4" fmla="*/ 36 w 48"/>
                <a:gd name="T5" fmla="*/ 25 h 25"/>
                <a:gd name="T6" fmla="*/ 24 w 48"/>
                <a:gd name="T7" fmla="*/ 17 h 25"/>
                <a:gd name="T8" fmla="*/ 0 w 48"/>
                <a:gd name="T9" fmla="*/ 17 h 25"/>
                <a:gd name="T10" fmla="*/ 0 w 48"/>
                <a:gd name="T11" fmla="*/ 9 h 25"/>
                <a:gd name="T12" fmla="*/ 24 w 48"/>
                <a:gd name="T13" fmla="*/ 9 h 25"/>
                <a:gd name="T14" fmla="*/ 36 w 48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25">
                  <a:moveTo>
                    <a:pt x="36" y="0"/>
                  </a:moveTo>
                  <a:cubicBezTo>
                    <a:pt x="43" y="0"/>
                    <a:pt x="48" y="6"/>
                    <a:pt x="48" y="13"/>
                  </a:cubicBezTo>
                  <a:cubicBezTo>
                    <a:pt x="48" y="20"/>
                    <a:pt x="43" y="25"/>
                    <a:pt x="36" y="25"/>
                  </a:cubicBezTo>
                  <a:cubicBezTo>
                    <a:pt x="31" y="25"/>
                    <a:pt x="26" y="22"/>
                    <a:pt x="2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6" y="4"/>
                    <a:pt x="31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4322664" y="3531192"/>
            <a:ext cx="449635" cy="612497"/>
            <a:chOff x="11280807" y="1546635"/>
            <a:chExt cx="403227" cy="549280"/>
          </a:xfrm>
          <a:solidFill>
            <a:srgbClr val="635042"/>
          </a:solidFill>
        </p:grpSpPr>
        <p:sp>
          <p:nvSpPr>
            <p:cNvPr id="89" name="Freeform 148"/>
            <p:cNvSpPr>
              <a:spLocks noEditPoints="1"/>
            </p:cNvSpPr>
            <p:nvPr/>
          </p:nvSpPr>
          <p:spPr bwMode="auto">
            <a:xfrm>
              <a:off x="11280807" y="1686337"/>
              <a:ext cx="403227" cy="409578"/>
            </a:xfrm>
            <a:custGeom>
              <a:avLst/>
              <a:gdLst>
                <a:gd name="T0" fmla="*/ 254 w 254"/>
                <a:gd name="T1" fmla="*/ 0 h 258"/>
                <a:gd name="T2" fmla="*/ 254 w 254"/>
                <a:gd name="T3" fmla="*/ 192 h 258"/>
                <a:gd name="T4" fmla="*/ 180 w 254"/>
                <a:gd name="T5" fmla="*/ 258 h 258"/>
                <a:gd name="T6" fmla="*/ 0 w 254"/>
                <a:gd name="T7" fmla="*/ 258 h 258"/>
                <a:gd name="T8" fmla="*/ 0 w 254"/>
                <a:gd name="T9" fmla="*/ 0 h 258"/>
                <a:gd name="T10" fmla="*/ 65 w 254"/>
                <a:gd name="T11" fmla="*/ 0 h 258"/>
                <a:gd name="T12" fmla="*/ 37 w 254"/>
                <a:gd name="T13" fmla="*/ 77 h 258"/>
                <a:gd name="T14" fmla="*/ 83 w 254"/>
                <a:gd name="T15" fmla="*/ 58 h 258"/>
                <a:gd name="T16" fmla="*/ 95 w 254"/>
                <a:gd name="T17" fmla="*/ 93 h 258"/>
                <a:gd name="T18" fmla="*/ 120 w 254"/>
                <a:gd name="T19" fmla="*/ 80 h 258"/>
                <a:gd name="T20" fmla="*/ 143 w 254"/>
                <a:gd name="T21" fmla="*/ 128 h 258"/>
                <a:gd name="T22" fmla="*/ 203 w 254"/>
                <a:gd name="T23" fmla="*/ 0 h 258"/>
                <a:gd name="T24" fmla="*/ 254 w 254"/>
                <a:gd name="T25" fmla="*/ 0 h 258"/>
                <a:gd name="T26" fmla="*/ 177 w 254"/>
                <a:gd name="T27" fmla="*/ 245 h 258"/>
                <a:gd name="T28" fmla="*/ 241 w 254"/>
                <a:gd name="T29" fmla="*/ 185 h 258"/>
                <a:gd name="T30" fmla="*/ 177 w 254"/>
                <a:gd name="T31" fmla="*/ 185 h 258"/>
                <a:gd name="T32" fmla="*/ 177 w 254"/>
                <a:gd name="T33" fmla="*/ 24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4" h="258">
                  <a:moveTo>
                    <a:pt x="254" y="0"/>
                  </a:moveTo>
                  <a:lnTo>
                    <a:pt x="254" y="192"/>
                  </a:lnTo>
                  <a:lnTo>
                    <a:pt x="180" y="258"/>
                  </a:lnTo>
                  <a:lnTo>
                    <a:pt x="0" y="258"/>
                  </a:lnTo>
                  <a:lnTo>
                    <a:pt x="0" y="0"/>
                  </a:lnTo>
                  <a:lnTo>
                    <a:pt x="65" y="0"/>
                  </a:lnTo>
                  <a:lnTo>
                    <a:pt x="37" y="77"/>
                  </a:lnTo>
                  <a:lnTo>
                    <a:pt x="83" y="58"/>
                  </a:lnTo>
                  <a:lnTo>
                    <a:pt x="95" y="93"/>
                  </a:lnTo>
                  <a:lnTo>
                    <a:pt x="120" y="80"/>
                  </a:lnTo>
                  <a:lnTo>
                    <a:pt x="143" y="128"/>
                  </a:lnTo>
                  <a:lnTo>
                    <a:pt x="203" y="0"/>
                  </a:lnTo>
                  <a:lnTo>
                    <a:pt x="254" y="0"/>
                  </a:lnTo>
                  <a:close/>
                  <a:moveTo>
                    <a:pt x="177" y="245"/>
                  </a:moveTo>
                  <a:lnTo>
                    <a:pt x="241" y="185"/>
                  </a:lnTo>
                  <a:lnTo>
                    <a:pt x="177" y="185"/>
                  </a:lnTo>
                  <a:lnTo>
                    <a:pt x="177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49"/>
            <p:cNvSpPr/>
            <p:nvPr/>
          </p:nvSpPr>
          <p:spPr bwMode="auto">
            <a:xfrm>
              <a:off x="11379232" y="1546635"/>
              <a:ext cx="220663" cy="277815"/>
            </a:xfrm>
            <a:custGeom>
              <a:avLst/>
              <a:gdLst>
                <a:gd name="T0" fmla="*/ 139 w 139"/>
                <a:gd name="T1" fmla="*/ 34 h 175"/>
                <a:gd name="T2" fmla="*/ 121 w 139"/>
                <a:gd name="T3" fmla="*/ 78 h 175"/>
                <a:gd name="T4" fmla="*/ 80 w 139"/>
                <a:gd name="T5" fmla="*/ 175 h 175"/>
                <a:gd name="T6" fmla="*/ 63 w 139"/>
                <a:gd name="T7" fmla="*/ 141 h 175"/>
                <a:gd name="T8" fmla="*/ 41 w 139"/>
                <a:gd name="T9" fmla="*/ 159 h 175"/>
                <a:gd name="T10" fmla="*/ 36 w 139"/>
                <a:gd name="T11" fmla="*/ 124 h 175"/>
                <a:gd name="T12" fmla="*/ 0 w 139"/>
                <a:gd name="T13" fmla="*/ 141 h 175"/>
                <a:gd name="T14" fmla="*/ 61 w 139"/>
                <a:gd name="T15" fmla="*/ 0 h 175"/>
                <a:gd name="T16" fmla="*/ 77 w 139"/>
                <a:gd name="T17" fmla="*/ 35 h 175"/>
                <a:gd name="T18" fmla="*/ 105 w 139"/>
                <a:gd name="T19" fmla="*/ 10 h 175"/>
                <a:gd name="T20" fmla="*/ 101 w 139"/>
                <a:gd name="T21" fmla="*/ 45 h 175"/>
                <a:gd name="T22" fmla="*/ 139 w 139"/>
                <a:gd name="T23" fmla="*/ 3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175">
                  <a:moveTo>
                    <a:pt x="139" y="34"/>
                  </a:moveTo>
                  <a:lnTo>
                    <a:pt x="121" y="78"/>
                  </a:lnTo>
                  <a:lnTo>
                    <a:pt x="80" y="175"/>
                  </a:lnTo>
                  <a:lnTo>
                    <a:pt x="63" y="141"/>
                  </a:lnTo>
                  <a:lnTo>
                    <a:pt x="41" y="159"/>
                  </a:lnTo>
                  <a:lnTo>
                    <a:pt x="36" y="124"/>
                  </a:lnTo>
                  <a:lnTo>
                    <a:pt x="0" y="141"/>
                  </a:lnTo>
                  <a:lnTo>
                    <a:pt x="61" y="0"/>
                  </a:lnTo>
                  <a:lnTo>
                    <a:pt x="77" y="35"/>
                  </a:lnTo>
                  <a:lnTo>
                    <a:pt x="105" y="10"/>
                  </a:lnTo>
                  <a:lnTo>
                    <a:pt x="101" y="45"/>
                  </a:lnTo>
                  <a:lnTo>
                    <a:pt x="13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2233811" y="4480025"/>
            <a:ext cx="578860" cy="499203"/>
            <a:chOff x="9407549" y="2386429"/>
            <a:chExt cx="519115" cy="447679"/>
          </a:xfrm>
          <a:solidFill>
            <a:srgbClr val="635042"/>
          </a:solidFill>
        </p:grpSpPr>
        <p:sp>
          <p:nvSpPr>
            <p:cNvPr id="92" name="Freeform 159"/>
            <p:cNvSpPr>
              <a:spLocks noEditPoints="1"/>
            </p:cNvSpPr>
            <p:nvPr/>
          </p:nvSpPr>
          <p:spPr bwMode="auto">
            <a:xfrm>
              <a:off x="9407549" y="2562643"/>
              <a:ext cx="519115" cy="271465"/>
            </a:xfrm>
            <a:custGeom>
              <a:avLst/>
              <a:gdLst>
                <a:gd name="T0" fmla="*/ 230 w 230"/>
                <a:gd name="T1" fmla="*/ 0 h 120"/>
                <a:gd name="T2" fmla="*/ 230 w 230"/>
                <a:gd name="T3" fmla="*/ 86 h 120"/>
                <a:gd name="T4" fmla="*/ 199 w 230"/>
                <a:gd name="T5" fmla="*/ 120 h 120"/>
                <a:gd name="T6" fmla="*/ 137 w 230"/>
                <a:gd name="T7" fmla="*/ 120 h 120"/>
                <a:gd name="T8" fmla="*/ 93 w 230"/>
                <a:gd name="T9" fmla="*/ 120 h 120"/>
                <a:gd name="T10" fmla="*/ 31 w 230"/>
                <a:gd name="T11" fmla="*/ 120 h 120"/>
                <a:gd name="T12" fmla="*/ 0 w 230"/>
                <a:gd name="T13" fmla="*/ 86 h 120"/>
                <a:gd name="T14" fmla="*/ 0 w 230"/>
                <a:gd name="T15" fmla="*/ 0 h 120"/>
                <a:gd name="T16" fmla="*/ 65 w 230"/>
                <a:gd name="T17" fmla="*/ 0 h 120"/>
                <a:gd name="T18" fmla="*/ 165 w 230"/>
                <a:gd name="T19" fmla="*/ 0 h 120"/>
                <a:gd name="T20" fmla="*/ 230 w 230"/>
                <a:gd name="T21" fmla="*/ 0 h 120"/>
                <a:gd name="T22" fmla="*/ 222 w 230"/>
                <a:gd name="T23" fmla="*/ 24 h 120"/>
                <a:gd name="T24" fmla="*/ 211 w 230"/>
                <a:gd name="T25" fmla="*/ 14 h 120"/>
                <a:gd name="T26" fmla="*/ 201 w 230"/>
                <a:gd name="T27" fmla="*/ 24 h 120"/>
                <a:gd name="T28" fmla="*/ 211 w 230"/>
                <a:gd name="T29" fmla="*/ 34 h 120"/>
                <a:gd name="T30" fmla="*/ 222 w 230"/>
                <a:gd name="T31" fmla="*/ 24 h 120"/>
                <a:gd name="T32" fmla="*/ 211 w 230"/>
                <a:gd name="T33" fmla="*/ 52 h 120"/>
                <a:gd name="T34" fmla="*/ 203 w 230"/>
                <a:gd name="T35" fmla="*/ 44 h 120"/>
                <a:gd name="T36" fmla="*/ 26 w 230"/>
                <a:gd name="T37" fmla="*/ 44 h 120"/>
                <a:gd name="T38" fmla="*/ 21 w 230"/>
                <a:gd name="T39" fmla="*/ 46 h 120"/>
                <a:gd name="T40" fmla="*/ 18 w 230"/>
                <a:gd name="T41" fmla="*/ 52 h 120"/>
                <a:gd name="T42" fmla="*/ 26 w 230"/>
                <a:gd name="T43" fmla="*/ 60 h 120"/>
                <a:gd name="T44" fmla="*/ 203 w 230"/>
                <a:gd name="T45" fmla="*/ 60 h 120"/>
                <a:gd name="T46" fmla="*/ 211 w 230"/>
                <a:gd name="T47" fmla="*/ 52 h 120"/>
                <a:gd name="T48" fmla="*/ 197 w 230"/>
                <a:gd name="T49" fmla="*/ 106 h 120"/>
                <a:gd name="T50" fmla="*/ 183 w 230"/>
                <a:gd name="T51" fmla="*/ 68 h 120"/>
                <a:gd name="T52" fmla="*/ 115 w 230"/>
                <a:gd name="T53" fmla="*/ 68 h 120"/>
                <a:gd name="T54" fmla="*/ 47 w 230"/>
                <a:gd name="T55" fmla="*/ 68 h 120"/>
                <a:gd name="T56" fmla="*/ 32 w 230"/>
                <a:gd name="T57" fmla="*/ 106 h 120"/>
                <a:gd name="T58" fmla="*/ 74 w 230"/>
                <a:gd name="T59" fmla="*/ 106 h 120"/>
                <a:gd name="T60" fmla="*/ 156 w 230"/>
                <a:gd name="T61" fmla="*/ 106 h 120"/>
                <a:gd name="T62" fmla="*/ 197 w 230"/>
                <a:gd name="T63" fmla="*/ 10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0" h="120">
                  <a:moveTo>
                    <a:pt x="230" y="0"/>
                  </a:moveTo>
                  <a:cubicBezTo>
                    <a:pt x="230" y="86"/>
                    <a:pt x="230" y="86"/>
                    <a:pt x="230" y="86"/>
                  </a:cubicBezTo>
                  <a:cubicBezTo>
                    <a:pt x="230" y="86"/>
                    <a:pt x="230" y="120"/>
                    <a:pt x="199" y="120"/>
                  </a:cubicBezTo>
                  <a:cubicBezTo>
                    <a:pt x="168" y="120"/>
                    <a:pt x="137" y="120"/>
                    <a:pt x="137" y="120"/>
                  </a:cubicBezTo>
                  <a:cubicBezTo>
                    <a:pt x="93" y="120"/>
                    <a:pt x="93" y="120"/>
                    <a:pt x="93" y="120"/>
                  </a:cubicBezTo>
                  <a:cubicBezTo>
                    <a:pt x="93" y="120"/>
                    <a:pt x="62" y="120"/>
                    <a:pt x="31" y="120"/>
                  </a:cubicBezTo>
                  <a:cubicBezTo>
                    <a:pt x="0" y="120"/>
                    <a:pt x="0" y="8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165" y="0"/>
                    <a:pt x="165" y="0"/>
                    <a:pt x="165" y="0"/>
                  </a:cubicBezTo>
                  <a:lnTo>
                    <a:pt x="230" y="0"/>
                  </a:lnTo>
                  <a:close/>
                  <a:moveTo>
                    <a:pt x="222" y="24"/>
                  </a:moveTo>
                  <a:cubicBezTo>
                    <a:pt x="222" y="18"/>
                    <a:pt x="217" y="14"/>
                    <a:pt x="211" y="14"/>
                  </a:cubicBezTo>
                  <a:cubicBezTo>
                    <a:pt x="206" y="14"/>
                    <a:pt x="201" y="18"/>
                    <a:pt x="201" y="24"/>
                  </a:cubicBezTo>
                  <a:cubicBezTo>
                    <a:pt x="201" y="30"/>
                    <a:pt x="206" y="34"/>
                    <a:pt x="211" y="34"/>
                  </a:cubicBezTo>
                  <a:cubicBezTo>
                    <a:pt x="217" y="34"/>
                    <a:pt x="222" y="30"/>
                    <a:pt x="222" y="24"/>
                  </a:cubicBezTo>
                  <a:close/>
                  <a:moveTo>
                    <a:pt x="211" y="52"/>
                  </a:moveTo>
                  <a:cubicBezTo>
                    <a:pt x="211" y="47"/>
                    <a:pt x="208" y="44"/>
                    <a:pt x="203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4" y="44"/>
                    <a:pt x="22" y="45"/>
                    <a:pt x="21" y="46"/>
                  </a:cubicBezTo>
                  <a:cubicBezTo>
                    <a:pt x="19" y="48"/>
                    <a:pt x="18" y="50"/>
                    <a:pt x="18" y="52"/>
                  </a:cubicBezTo>
                  <a:cubicBezTo>
                    <a:pt x="18" y="56"/>
                    <a:pt x="22" y="60"/>
                    <a:pt x="26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8" y="60"/>
                    <a:pt x="211" y="56"/>
                    <a:pt x="211" y="52"/>
                  </a:cubicBezTo>
                  <a:close/>
                  <a:moveTo>
                    <a:pt x="197" y="106"/>
                  </a:moveTo>
                  <a:cubicBezTo>
                    <a:pt x="183" y="68"/>
                    <a:pt x="183" y="68"/>
                    <a:pt x="183" y="68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32" y="106"/>
                    <a:pt x="32" y="106"/>
                    <a:pt x="32" y="106"/>
                  </a:cubicBezTo>
                  <a:cubicBezTo>
                    <a:pt x="74" y="106"/>
                    <a:pt x="74" y="106"/>
                    <a:pt x="74" y="106"/>
                  </a:cubicBezTo>
                  <a:cubicBezTo>
                    <a:pt x="156" y="106"/>
                    <a:pt x="156" y="106"/>
                    <a:pt x="156" y="106"/>
                  </a:cubicBezTo>
                  <a:lnTo>
                    <a:pt x="197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Oval 160"/>
            <p:cNvSpPr>
              <a:spLocks noChangeArrowheads="1"/>
            </p:cNvSpPr>
            <p:nvPr/>
          </p:nvSpPr>
          <p:spPr bwMode="auto">
            <a:xfrm>
              <a:off x="9874276" y="2607094"/>
              <a:ext cx="20638" cy="19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61"/>
            <p:cNvSpPr>
              <a:spLocks noEditPoints="1"/>
            </p:cNvSpPr>
            <p:nvPr/>
          </p:nvSpPr>
          <p:spPr bwMode="auto">
            <a:xfrm>
              <a:off x="9466287" y="2386429"/>
              <a:ext cx="390527" cy="153989"/>
            </a:xfrm>
            <a:custGeom>
              <a:avLst/>
              <a:gdLst>
                <a:gd name="T0" fmla="*/ 246 w 246"/>
                <a:gd name="T1" fmla="*/ 0 h 97"/>
                <a:gd name="T2" fmla="*/ 230 w 246"/>
                <a:gd name="T3" fmla="*/ 97 h 97"/>
                <a:gd name="T4" fmla="*/ 128 w 246"/>
                <a:gd name="T5" fmla="*/ 97 h 97"/>
                <a:gd name="T6" fmla="*/ 116 w 246"/>
                <a:gd name="T7" fmla="*/ 97 h 97"/>
                <a:gd name="T8" fmla="*/ 14 w 246"/>
                <a:gd name="T9" fmla="*/ 97 h 97"/>
                <a:gd name="T10" fmla="*/ 0 w 246"/>
                <a:gd name="T11" fmla="*/ 0 h 97"/>
                <a:gd name="T12" fmla="*/ 68 w 246"/>
                <a:gd name="T13" fmla="*/ 0 h 97"/>
                <a:gd name="T14" fmla="*/ 177 w 246"/>
                <a:gd name="T15" fmla="*/ 0 h 97"/>
                <a:gd name="T16" fmla="*/ 246 w 246"/>
                <a:gd name="T17" fmla="*/ 0 h 97"/>
                <a:gd name="T18" fmla="*/ 18 w 246"/>
                <a:gd name="T19" fmla="*/ 49 h 97"/>
                <a:gd name="T20" fmla="*/ 49 w 246"/>
                <a:gd name="T21" fmla="*/ 9 h 97"/>
                <a:gd name="T22" fmla="*/ 10 w 246"/>
                <a:gd name="T23" fmla="*/ 9 h 97"/>
                <a:gd name="T24" fmla="*/ 18 w 246"/>
                <a:gd name="T25" fmla="*/ 4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6" h="97">
                  <a:moveTo>
                    <a:pt x="246" y="0"/>
                  </a:moveTo>
                  <a:lnTo>
                    <a:pt x="230" y="97"/>
                  </a:lnTo>
                  <a:lnTo>
                    <a:pt x="128" y="97"/>
                  </a:lnTo>
                  <a:lnTo>
                    <a:pt x="116" y="97"/>
                  </a:lnTo>
                  <a:lnTo>
                    <a:pt x="14" y="97"/>
                  </a:lnTo>
                  <a:lnTo>
                    <a:pt x="0" y="0"/>
                  </a:lnTo>
                  <a:lnTo>
                    <a:pt x="68" y="0"/>
                  </a:lnTo>
                  <a:lnTo>
                    <a:pt x="177" y="0"/>
                  </a:lnTo>
                  <a:lnTo>
                    <a:pt x="246" y="0"/>
                  </a:lnTo>
                  <a:close/>
                  <a:moveTo>
                    <a:pt x="18" y="49"/>
                  </a:moveTo>
                  <a:lnTo>
                    <a:pt x="49" y="9"/>
                  </a:lnTo>
                  <a:lnTo>
                    <a:pt x="10" y="9"/>
                  </a:lnTo>
                  <a:lnTo>
                    <a:pt x="18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5321064" y="4480025"/>
            <a:ext cx="449635" cy="630198"/>
            <a:chOff x="12176160" y="2337217"/>
            <a:chExt cx="403227" cy="565154"/>
          </a:xfrm>
          <a:solidFill>
            <a:srgbClr val="635042"/>
          </a:solidFill>
        </p:grpSpPr>
        <p:sp>
          <p:nvSpPr>
            <p:cNvPr id="96" name="Freeform 193"/>
            <p:cNvSpPr/>
            <p:nvPr/>
          </p:nvSpPr>
          <p:spPr bwMode="auto">
            <a:xfrm>
              <a:off x="12326973" y="2586456"/>
              <a:ext cx="252414" cy="22225"/>
            </a:xfrm>
            <a:custGeom>
              <a:avLst/>
              <a:gdLst>
                <a:gd name="T0" fmla="*/ 159 w 159"/>
                <a:gd name="T1" fmla="*/ 0 h 14"/>
                <a:gd name="T2" fmla="*/ 159 w 159"/>
                <a:gd name="T3" fmla="*/ 14 h 14"/>
                <a:gd name="T4" fmla="*/ 108 w 159"/>
                <a:gd name="T5" fmla="*/ 14 h 14"/>
                <a:gd name="T6" fmla="*/ 97 w 159"/>
                <a:gd name="T7" fmla="*/ 14 h 14"/>
                <a:gd name="T8" fmla="*/ 0 w 159"/>
                <a:gd name="T9" fmla="*/ 14 h 14"/>
                <a:gd name="T10" fmla="*/ 0 w 159"/>
                <a:gd name="T11" fmla="*/ 0 h 14"/>
                <a:gd name="T12" fmla="*/ 159 w 159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14">
                  <a:moveTo>
                    <a:pt x="159" y="0"/>
                  </a:moveTo>
                  <a:lnTo>
                    <a:pt x="159" y="14"/>
                  </a:lnTo>
                  <a:lnTo>
                    <a:pt x="108" y="14"/>
                  </a:lnTo>
                  <a:lnTo>
                    <a:pt x="97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15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94"/>
            <p:cNvSpPr/>
            <p:nvPr/>
          </p:nvSpPr>
          <p:spPr bwMode="auto">
            <a:xfrm>
              <a:off x="12442861" y="2386429"/>
              <a:ext cx="85725" cy="190501"/>
            </a:xfrm>
            <a:custGeom>
              <a:avLst/>
              <a:gdLst>
                <a:gd name="T0" fmla="*/ 38 w 38"/>
                <a:gd name="T1" fmla="*/ 84 h 84"/>
                <a:gd name="T2" fmla="*/ 38 w 38"/>
                <a:gd name="T3" fmla="*/ 84 h 84"/>
                <a:gd name="T4" fmla="*/ 4 w 38"/>
                <a:gd name="T5" fmla="*/ 84 h 84"/>
                <a:gd name="T6" fmla="*/ 4 w 38"/>
                <a:gd name="T7" fmla="*/ 84 h 84"/>
                <a:gd name="T8" fmla="*/ 10 w 38"/>
                <a:gd name="T9" fmla="*/ 78 h 84"/>
                <a:gd name="T10" fmla="*/ 19 w 38"/>
                <a:gd name="T11" fmla="*/ 78 h 84"/>
                <a:gd name="T12" fmla="*/ 19 w 38"/>
                <a:gd name="T13" fmla="*/ 37 h 84"/>
                <a:gd name="T14" fmla="*/ 7 w 38"/>
                <a:gd name="T15" fmla="*/ 65 h 84"/>
                <a:gd name="T16" fmla="*/ 0 w 38"/>
                <a:gd name="T17" fmla="*/ 62 h 84"/>
                <a:gd name="T18" fmla="*/ 27 w 38"/>
                <a:gd name="T19" fmla="*/ 0 h 84"/>
                <a:gd name="T20" fmla="*/ 34 w 38"/>
                <a:gd name="T21" fmla="*/ 3 h 84"/>
                <a:gd name="T22" fmla="*/ 25 w 38"/>
                <a:gd name="T23" fmla="*/ 23 h 84"/>
                <a:gd name="T24" fmla="*/ 25 w 38"/>
                <a:gd name="T25" fmla="*/ 78 h 84"/>
                <a:gd name="T26" fmla="*/ 32 w 38"/>
                <a:gd name="T27" fmla="*/ 78 h 84"/>
                <a:gd name="T28" fmla="*/ 38 w 38"/>
                <a:gd name="T2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84">
                  <a:moveTo>
                    <a:pt x="38" y="84"/>
                  </a:moveTo>
                  <a:cubicBezTo>
                    <a:pt x="38" y="84"/>
                    <a:pt x="38" y="84"/>
                    <a:pt x="38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4" y="80"/>
                    <a:pt x="6" y="78"/>
                    <a:pt x="10" y="78"/>
                  </a:cubicBezTo>
                  <a:cubicBezTo>
                    <a:pt x="19" y="78"/>
                    <a:pt x="19" y="78"/>
                    <a:pt x="19" y="7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6" y="78"/>
                    <a:pt x="38" y="80"/>
                    <a:pt x="3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Rectangle 195"/>
            <p:cNvSpPr>
              <a:spLocks noChangeArrowheads="1"/>
            </p:cNvSpPr>
            <p:nvPr/>
          </p:nvSpPr>
          <p:spPr bwMode="auto">
            <a:xfrm>
              <a:off x="12480961" y="2608681"/>
              <a:ext cx="17463" cy="29369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96"/>
            <p:cNvSpPr/>
            <p:nvPr/>
          </p:nvSpPr>
          <p:spPr bwMode="auto">
            <a:xfrm>
              <a:off x="12176160" y="2427705"/>
              <a:ext cx="263526" cy="447678"/>
            </a:xfrm>
            <a:custGeom>
              <a:avLst/>
              <a:gdLst>
                <a:gd name="T0" fmla="*/ 117 w 117"/>
                <a:gd name="T1" fmla="*/ 192 h 198"/>
                <a:gd name="T2" fmla="*/ 100 w 117"/>
                <a:gd name="T3" fmla="*/ 198 h 198"/>
                <a:gd name="T4" fmla="*/ 76 w 117"/>
                <a:gd name="T5" fmla="*/ 122 h 198"/>
                <a:gd name="T6" fmla="*/ 27 w 117"/>
                <a:gd name="T7" fmla="*/ 122 h 198"/>
                <a:gd name="T8" fmla="*/ 2 w 117"/>
                <a:gd name="T9" fmla="*/ 87 h 198"/>
                <a:gd name="T10" fmla="*/ 2 w 117"/>
                <a:gd name="T11" fmla="*/ 38 h 198"/>
                <a:gd name="T12" fmla="*/ 27 w 117"/>
                <a:gd name="T13" fmla="*/ 3 h 198"/>
                <a:gd name="T14" fmla="*/ 59 w 117"/>
                <a:gd name="T15" fmla="*/ 24 h 198"/>
                <a:gd name="T16" fmla="*/ 70 w 117"/>
                <a:gd name="T17" fmla="*/ 47 h 198"/>
                <a:gd name="T18" fmla="*/ 107 w 117"/>
                <a:gd name="T19" fmla="*/ 47 h 198"/>
                <a:gd name="T20" fmla="*/ 107 w 117"/>
                <a:gd name="T21" fmla="*/ 58 h 198"/>
                <a:gd name="T22" fmla="*/ 69 w 117"/>
                <a:gd name="T23" fmla="*/ 63 h 198"/>
                <a:gd name="T24" fmla="*/ 53 w 117"/>
                <a:gd name="T25" fmla="*/ 53 h 198"/>
                <a:gd name="T26" fmla="*/ 53 w 117"/>
                <a:gd name="T27" fmla="*/ 93 h 198"/>
                <a:gd name="T28" fmla="*/ 77 w 117"/>
                <a:gd name="T29" fmla="*/ 93 h 198"/>
                <a:gd name="T30" fmla="*/ 101 w 117"/>
                <a:gd name="T31" fmla="*/ 115 h 198"/>
                <a:gd name="T32" fmla="*/ 117 w 117"/>
                <a:gd name="T33" fmla="*/ 19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98">
                  <a:moveTo>
                    <a:pt x="117" y="192"/>
                  </a:moveTo>
                  <a:cubicBezTo>
                    <a:pt x="100" y="198"/>
                    <a:pt x="100" y="198"/>
                    <a:pt x="100" y="198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6" y="122"/>
                    <a:pt x="54" y="122"/>
                    <a:pt x="27" y="122"/>
                  </a:cubicBezTo>
                  <a:cubicBezTo>
                    <a:pt x="0" y="122"/>
                    <a:pt x="2" y="87"/>
                    <a:pt x="2" y="87"/>
                  </a:cubicBezTo>
                  <a:cubicBezTo>
                    <a:pt x="2" y="87"/>
                    <a:pt x="2" y="76"/>
                    <a:pt x="2" y="38"/>
                  </a:cubicBezTo>
                  <a:cubicBezTo>
                    <a:pt x="2" y="1"/>
                    <a:pt x="27" y="3"/>
                    <a:pt x="27" y="3"/>
                  </a:cubicBezTo>
                  <a:cubicBezTo>
                    <a:pt x="27" y="3"/>
                    <a:pt x="49" y="0"/>
                    <a:pt x="59" y="24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58"/>
                    <a:pt x="107" y="58"/>
                    <a:pt x="107" y="58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3"/>
                    <a:pt x="61" y="65"/>
                    <a:pt x="53" y="5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7" y="93"/>
                    <a:pt x="97" y="98"/>
                    <a:pt x="101" y="115"/>
                  </a:cubicBezTo>
                  <a:cubicBezTo>
                    <a:pt x="106" y="133"/>
                    <a:pt x="117" y="192"/>
                    <a:pt x="117" y="1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97"/>
            <p:cNvSpPr/>
            <p:nvPr/>
          </p:nvSpPr>
          <p:spPr bwMode="auto">
            <a:xfrm>
              <a:off x="12180923" y="2719807"/>
              <a:ext cx="157163" cy="182564"/>
            </a:xfrm>
            <a:custGeom>
              <a:avLst/>
              <a:gdLst>
                <a:gd name="T0" fmla="*/ 62 w 70"/>
                <a:gd name="T1" fmla="*/ 0 h 81"/>
                <a:gd name="T2" fmla="*/ 70 w 70"/>
                <a:gd name="T3" fmla="*/ 8 h 81"/>
                <a:gd name="T4" fmla="*/ 62 w 70"/>
                <a:gd name="T5" fmla="*/ 16 h 81"/>
                <a:gd name="T6" fmla="*/ 35 w 70"/>
                <a:gd name="T7" fmla="*/ 16 h 81"/>
                <a:gd name="T8" fmla="*/ 35 w 70"/>
                <a:gd name="T9" fmla="*/ 81 h 81"/>
                <a:gd name="T10" fmla="*/ 22 w 70"/>
                <a:gd name="T11" fmla="*/ 81 h 81"/>
                <a:gd name="T12" fmla="*/ 22 w 70"/>
                <a:gd name="T13" fmla="*/ 16 h 81"/>
                <a:gd name="T14" fmla="*/ 8 w 70"/>
                <a:gd name="T15" fmla="*/ 16 h 81"/>
                <a:gd name="T16" fmla="*/ 0 w 70"/>
                <a:gd name="T17" fmla="*/ 8 h 81"/>
                <a:gd name="T18" fmla="*/ 8 w 70"/>
                <a:gd name="T19" fmla="*/ 0 h 81"/>
                <a:gd name="T20" fmla="*/ 62 w 70"/>
                <a:gd name="T2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81">
                  <a:moveTo>
                    <a:pt x="62" y="0"/>
                  </a:moveTo>
                  <a:cubicBezTo>
                    <a:pt x="66" y="0"/>
                    <a:pt x="70" y="4"/>
                    <a:pt x="70" y="8"/>
                  </a:cubicBezTo>
                  <a:cubicBezTo>
                    <a:pt x="70" y="13"/>
                    <a:pt x="66" y="16"/>
                    <a:pt x="62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3" y="16"/>
                    <a:pt x="0" y="13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lnTo>
                    <a:pt x="6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Oval 198"/>
            <p:cNvSpPr>
              <a:spLocks noChangeArrowheads="1"/>
            </p:cNvSpPr>
            <p:nvPr/>
          </p:nvSpPr>
          <p:spPr bwMode="auto">
            <a:xfrm>
              <a:off x="12230135" y="2337217"/>
              <a:ext cx="96838" cy="968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3177335" y="4480025"/>
            <a:ext cx="656750" cy="543457"/>
            <a:chOff x="10253690" y="2394367"/>
            <a:chExt cx="588965" cy="487366"/>
          </a:xfrm>
          <a:solidFill>
            <a:srgbClr val="635042"/>
          </a:solidFill>
        </p:grpSpPr>
        <p:sp>
          <p:nvSpPr>
            <p:cNvPr id="103" name="Freeform 199"/>
            <p:cNvSpPr>
              <a:spLocks noEditPoints="1"/>
            </p:cNvSpPr>
            <p:nvPr/>
          </p:nvSpPr>
          <p:spPr bwMode="auto">
            <a:xfrm>
              <a:off x="10421966" y="2394367"/>
              <a:ext cx="420689" cy="395291"/>
            </a:xfrm>
            <a:custGeom>
              <a:avLst/>
              <a:gdLst>
                <a:gd name="T0" fmla="*/ 81 w 186"/>
                <a:gd name="T1" fmla="*/ 28 h 175"/>
                <a:gd name="T2" fmla="*/ 81 w 186"/>
                <a:gd name="T3" fmla="*/ 27 h 175"/>
                <a:gd name="T4" fmla="*/ 81 w 186"/>
                <a:gd name="T5" fmla="*/ 23 h 175"/>
                <a:gd name="T6" fmla="*/ 75 w 186"/>
                <a:gd name="T7" fmla="*/ 15 h 175"/>
                <a:gd name="T8" fmla="*/ 81 w 186"/>
                <a:gd name="T9" fmla="*/ 43 h 175"/>
                <a:gd name="T10" fmla="*/ 83 w 186"/>
                <a:gd name="T11" fmla="*/ 16 h 175"/>
                <a:gd name="T12" fmla="*/ 86 w 186"/>
                <a:gd name="T13" fmla="*/ 32 h 175"/>
                <a:gd name="T14" fmla="*/ 98 w 186"/>
                <a:gd name="T15" fmla="*/ 43 h 175"/>
                <a:gd name="T16" fmla="*/ 93 w 186"/>
                <a:gd name="T17" fmla="*/ 15 h 175"/>
                <a:gd name="T18" fmla="*/ 93 w 186"/>
                <a:gd name="T19" fmla="*/ 35 h 175"/>
                <a:gd name="T20" fmla="*/ 88 w 186"/>
                <a:gd name="T21" fmla="*/ 26 h 175"/>
                <a:gd name="T22" fmla="*/ 152 w 186"/>
                <a:gd name="T23" fmla="*/ 43 h 175"/>
                <a:gd name="T24" fmla="*/ 153 w 186"/>
                <a:gd name="T25" fmla="*/ 15 h 175"/>
                <a:gd name="T26" fmla="*/ 149 w 186"/>
                <a:gd name="T27" fmla="*/ 36 h 175"/>
                <a:gd name="T28" fmla="*/ 147 w 186"/>
                <a:gd name="T29" fmla="*/ 27 h 175"/>
                <a:gd name="T30" fmla="*/ 138 w 186"/>
                <a:gd name="T31" fmla="*/ 19 h 175"/>
                <a:gd name="T32" fmla="*/ 134 w 186"/>
                <a:gd name="T33" fmla="*/ 36 h 175"/>
                <a:gd name="T34" fmla="*/ 133 w 186"/>
                <a:gd name="T35" fmla="*/ 27 h 175"/>
                <a:gd name="T36" fmla="*/ 124 w 186"/>
                <a:gd name="T37" fmla="*/ 15 h 175"/>
                <a:gd name="T38" fmla="*/ 137 w 186"/>
                <a:gd name="T39" fmla="*/ 43 h 175"/>
                <a:gd name="T40" fmla="*/ 141 w 186"/>
                <a:gd name="T41" fmla="*/ 23 h 175"/>
                <a:gd name="T42" fmla="*/ 143 w 186"/>
                <a:gd name="T43" fmla="*/ 31 h 175"/>
                <a:gd name="T44" fmla="*/ 152 w 186"/>
                <a:gd name="T45" fmla="*/ 43 h 175"/>
                <a:gd name="T46" fmla="*/ 161 w 186"/>
                <a:gd name="T47" fmla="*/ 23 h 175"/>
                <a:gd name="T48" fmla="*/ 173 w 186"/>
                <a:gd name="T49" fmla="*/ 35 h 175"/>
                <a:gd name="T50" fmla="*/ 164 w 186"/>
                <a:gd name="T51" fmla="*/ 37 h 175"/>
                <a:gd name="T52" fmla="*/ 169 w 186"/>
                <a:gd name="T53" fmla="*/ 43 h 175"/>
                <a:gd name="T54" fmla="*/ 173 w 186"/>
                <a:gd name="T55" fmla="*/ 27 h 175"/>
                <a:gd name="T56" fmla="*/ 172 w 186"/>
                <a:gd name="T57" fmla="*/ 20 h 175"/>
                <a:gd name="T58" fmla="*/ 176 w 186"/>
                <a:gd name="T59" fmla="*/ 15 h 175"/>
                <a:gd name="T60" fmla="*/ 186 w 186"/>
                <a:gd name="T61" fmla="*/ 0 h 175"/>
                <a:gd name="T62" fmla="*/ 94 w 186"/>
                <a:gd name="T63" fmla="*/ 175 h 175"/>
                <a:gd name="T64" fmla="*/ 54 w 186"/>
                <a:gd name="T65" fmla="*/ 15 h 175"/>
                <a:gd name="T66" fmla="*/ 0 w 186"/>
                <a:gd name="T67" fmla="*/ 0 h 175"/>
                <a:gd name="T68" fmla="*/ 176 w 186"/>
                <a:gd name="T69" fmla="*/ 156 h 175"/>
                <a:gd name="T70" fmla="*/ 136 w 186"/>
                <a:gd name="T71" fmla="*/ 151 h 175"/>
                <a:gd name="T72" fmla="*/ 176 w 186"/>
                <a:gd name="T73" fmla="*/ 156 h 175"/>
                <a:gd name="T74" fmla="*/ 176 w 186"/>
                <a:gd name="T75" fmla="*/ 140 h 175"/>
                <a:gd name="T76" fmla="*/ 159 w 186"/>
                <a:gd name="T77" fmla="*/ 145 h 175"/>
                <a:gd name="T78" fmla="*/ 176 w 186"/>
                <a:gd name="T79" fmla="*/ 135 h 175"/>
                <a:gd name="T80" fmla="*/ 159 w 186"/>
                <a:gd name="T81" fmla="*/ 130 h 175"/>
                <a:gd name="T82" fmla="*/ 176 w 186"/>
                <a:gd name="T83" fmla="*/ 135 h 175"/>
                <a:gd name="T84" fmla="*/ 176 w 186"/>
                <a:gd name="T85" fmla="*/ 119 h 175"/>
                <a:gd name="T86" fmla="*/ 141 w 186"/>
                <a:gd name="T87" fmla="*/ 125 h 175"/>
                <a:gd name="T88" fmla="*/ 176 w 186"/>
                <a:gd name="T89" fmla="*/ 105 h 175"/>
                <a:gd name="T90" fmla="*/ 112 w 186"/>
                <a:gd name="T91" fmla="*/ 57 h 175"/>
                <a:gd name="T92" fmla="*/ 176 w 186"/>
                <a:gd name="T93" fmla="*/ 105 h 175"/>
                <a:gd name="T94" fmla="*/ 119 w 186"/>
                <a:gd name="T95" fmla="*/ 38 h 175"/>
                <a:gd name="T96" fmla="*/ 110 w 186"/>
                <a:gd name="T97" fmla="*/ 31 h 175"/>
                <a:gd name="T98" fmla="*/ 119 w 186"/>
                <a:gd name="T99" fmla="*/ 26 h 175"/>
                <a:gd name="T100" fmla="*/ 110 w 186"/>
                <a:gd name="T101" fmla="*/ 21 h 175"/>
                <a:gd name="T102" fmla="*/ 119 w 186"/>
                <a:gd name="T103" fmla="*/ 15 h 175"/>
                <a:gd name="T104" fmla="*/ 104 w 186"/>
                <a:gd name="T105" fmla="*/ 4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6" h="175">
                  <a:moveTo>
                    <a:pt x="81" y="35"/>
                  </a:moveTo>
                  <a:cubicBezTo>
                    <a:pt x="81" y="32"/>
                    <a:pt x="81" y="30"/>
                    <a:pt x="81" y="28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1" y="25"/>
                    <a:pt x="81" y="24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81" y="43"/>
                    <a:pt x="81" y="43"/>
                    <a:pt x="81" y="43"/>
                  </a:cubicBezTo>
                  <a:lnTo>
                    <a:pt x="81" y="35"/>
                  </a:lnTo>
                  <a:close/>
                  <a:moveTo>
                    <a:pt x="83" y="16"/>
                  </a:moveTo>
                  <a:cubicBezTo>
                    <a:pt x="83" y="28"/>
                    <a:pt x="83" y="28"/>
                    <a:pt x="83" y="28"/>
                  </a:cubicBezTo>
                  <a:cubicBezTo>
                    <a:pt x="84" y="29"/>
                    <a:pt x="85" y="31"/>
                    <a:pt x="86" y="32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98" y="15"/>
                    <a:pt x="98" y="15"/>
                    <a:pt x="98" y="15"/>
                  </a:cubicBezTo>
                  <a:cubicBezTo>
                    <a:pt x="93" y="15"/>
                    <a:pt x="93" y="15"/>
                    <a:pt x="93" y="15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3" y="28"/>
                    <a:pt x="93" y="31"/>
                    <a:pt x="93" y="35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2" y="32"/>
                    <a:pt x="90" y="28"/>
                    <a:pt x="88" y="26"/>
                  </a:cubicBezTo>
                  <a:lnTo>
                    <a:pt x="83" y="16"/>
                  </a:lnTo>
                  <a:close/>
                  <a:moveTo>
                    <a:pt x="152" y="43"/>
                  </a:moveTo>
                  <a:cubicBezTo>
                    <a:pt x="159" y="15"/>
                    <a:pt x="159" y="15"/>
                    <a:pt x="159" y="15"/>
                  </a:cubicBezTo>
                  <a:cubicBezTo>
                    <a:pt x="153" y="15"/>
                    <a:pt x="153" y="15"/>
                    <a:pt x="153" y="15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50" y="30"/>
                    <a:pt x="149" y="33"/>
                    <a:pt x="149" y="36"/>
                  </a:cubicBezTo>
                  <a:cubicBezTo>
                    <a:pt x="149" y="36"/>
                    <a:pt x="149" y="36"/>
                    <a:pt x="149" y="36"/>
                  </a:cubicBezTo>
                  <a:cubicBezTo>
                    <a:pt x="148" y="33"/>
                    <a:pt x="148" y="30"/>
                    <a:pt x="147" y="27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38" y="19"/>
                    <a:pt x="138" y="19"/>
                    <a:pt x="138" y="19"/>
                  </a:cubicBezTo>
                  <a:cubicBezTo>
                    <a:pt x="136" y="27"/>
                    <a:pt x="136" y="27"/>
                    <a:pt x="136" y="27"/>
                  </a:cubicBezTo>
                  <a:cubicBezTo>
                    <a:pt x="135" y="30"/>
                    <a:pt x="135" y="33"/>
                    <a:pt x="134" y="36"/>
                  </a:cubicBezTo>
                  <a:cubicBezTo>
                    <a:pt x="134" y="36"/>
                    <a:pt x="134" y="36"/>
                    <a:pt x="134" y="36"/>
                  </a:cubicBezTo>
                  <a:cubicBezTo>
                    <a:pt x="134" y="34"/>
                    <a:pt x="133" y="30"/>
                    <a:pt x="133" y="27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4" y="15"/>
                    <a:pt x="124" y="15"/>
                    <a:pt x="124" y="15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40" y="31"/>
                    <a:pt x="140" y="31"/>
                    <a:pt x="140" y="31"/>
                  </a:cubicBezTo>
                  <a:cubicBezTo>
                    <a:pt x="140" y="28"/>
                    <a:pt x="141" y="26"/>
                    <a:pt x="141" y="23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42" y="26"/>
                    <a:pt x="142" y="28"/>
                    <a:pt x="143" y="31"/>
                  </a:cubicBezTo>
                  <a:cubicBezTo>
                    <a:pt x="145" y="43"/>
                    <a:pt x="145" y="43"/>
                    <a:pt x="145" y="43"/>
                  </a:cubicBezTo>
                  <a:lnTo>
                    <a:pt x="152" y="43"/>
                  </a:lnTo>
                  <a:close/>
                  <a:moveTo>
                    <a:pt x="172" y="15"/>
                  </a:moveTo>
                  <a:cubicBezTo>
                    <a:pt x="165" y="15"/>
                    <a:pt x="161" y="19"/>
                    <a:pt x="161" y="23"/>
                  </a:cubicBezTo>
                  <a:cubicBezTo>
                    <a:pt x="161" y="27"/>
                    <a:pt x="164" y="30"/>
                    <a:pt x="169" y="31"/>
                  </a:cubicBezTo>
                  <a:cubicBezTo>
                    <a:pt x="172" y="33"/>
                    <a:pt x="173" y="34"/>
                    <a:pt x="173" y="35"/>
                  </a:cubicBezTo>
                  <a:cubicBezTo>
                    <a:pt x="173" y="37"/>
                    <a:pt x="172" y="38"/>
                    <a:pt x="169" y="38"/>
                  </a:cubicBezTo>
                  <a:cubicBezTo>
                    <a:pt x="167" y="38"/>
                    <a:pt x="165" y="38"/>
                    <a:pt x="164" y="37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5" y="43"/>
                    <a:pt x="167" y="43"/>
                    <a:pt x="169" y="43"/>
                  </a:cubicBezTo>
                  <a:cubicBezTo>
                    <a:pt x="176" y="43"/>
                    <a:pt x="180" y="40"/>
                    <a:pt x="180" y="35"/>
                  </a:cubicBezTo>
                  <a:cubicBezTo>
                    <a:pt x="180" y="31"/>
                    <a:pt x="178" y="28"/>
                    <a:pt x="173" y="27"/>
                  </a:cubicBezTo>
                  <a:cubicBezTo>
                    <a:pt x="169" y="25"/>
                    <a:pt x="168" y="25"/>
                    <a:pt x="168" y="23"/>
                  </a:cubicBezTo>
                  <a:cubicBezTo>
                    <a:pt x="168" y="21"/>
                    <a:pt x="169" y="20"/>
                    <a:pt x="172" y="20"/>
                  </a:cubicBezTo>
                  <a:cubicBezTo>
                    <a:pt x="173" y="20"/>
                    <a:pt x="174" y="20"/>
                    <a:pt x="176" y="21"/>
                  </a:cubicBezTo>
                  <a:cubicBezTo>
                    <a:pt x="176" y="15"/>
                    <a:pt x="176" y="15"/>
                    <a:pt x="176" y="15"/>
                  </a:cubicBezTo>
                  <a:cubicBezTo>
                    <a:pt x="174" y="15"/>
                    <a:pt x="173" y="15"/>
                    <a:pt x="172" y="15"/>
                  </a:cubicBezTo>
                  <a:close/>
                  <a:moveTo>
                    <a:pt x="186" y="0"/>
                  </a:moveTo>
                  <a:cubicBezTo>
                    <a:pt x="186" y="175"/>
                    <a:pt x="186" y="175"/>
                    <a:pt x="186" y="175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126" y="158"/>
                    <a:pt x="126" y="158"/>
                    <a:pt x="126" y="158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6" y="0"/>
                  </a:lnTo>
                  <a:close/>
                  <a:moveTo>
                    <a:pt x="176" y="156"/>
                  </a:moveTo>
                  <a:cubicBezTo>
                    <a:pt x="176" y="151"/>
                    <a:pt x="176" y="151"/>
                    <a:pt x="176" y="151"/>
                  </a:cubicBezTo>
                  <a:cubicBezTo>
                    <a:pt x="136" y="151"/>
                    <a:pt x="136" y="151"/>
                    <a:pt x="136" y="151"/>
                  </a:cubicBezTo>
                  <a:cubicBezTo>
                    <a:pt x="136" y="156"/>
                    <a:pt x="136" y="156"/>
                    <a:pt x="136" y="156"/>
                  </a:cubicBezTo>
                  <a:lnTo>
                    <a:pt x="176" y="156"/>
                  </a:lnTo>
                  <a:close/>
                  <a:moveTo>
                    <a:pt x="176" y="145"/>
                  </a:moveTo>
                  <a:cubicBezTo>
                    <a:pt x="176" y="140"/>
                    <a:pt x="176" y="140"/>
                    <a:pt x="176" y="140"/>
                  </a:cubicBezTo>
                  <a:cubicBezTo>
                    <a:pt x="159" y="140"/>
                    <a:pt x="159" y="140"/>
                    <a:pt x="159" y="140"/>
                  </a:cubicBezTo>
                  <a:cubicBezTo>
                    <a:pt x="159" y="145"/>
                    <a:pt x="159" y="145"/>
                    <a:pt x="159" y="145"/>
                  </a:cubicBezTo>
                  <a:lnTo>
                    <a:pt x="176" y="145"/>
                  </a:lnTo>
                  <a:close/>
                  <a:moveTo>
                    <a:pt x="176" y="135"/>
                  </a:moveTo>
                  <a:cubicBezTo>
                    <a:pt x="176" y="130"/>
                    <a:pt x="176" y="130"/>
                    <a:pt x="176" y="130"/>
                  </a:cubicBezTo>
                  <a:cubicBezTo>
                    <a:pt x="159" y="130"/>
                    <a:pt x="159" y="130"/>
                    <a:pt x="159" y="130"/>
                  </a:cubicBezTo>
                  <a:cubicBezTo>
                    <a:pt x="159" y="135"/>
                    <a:pt x="159" y="135"/>
                    <a:pt x="159" y="135"/>
                  </a:cubicBezTo>
                  <a:lnTo>
                    <a:pt x="176" y="135"/>
                  </a:lnTo>
                  <a:close/>
                  <a:moveTo>
                    <a:pt x="176" y="125"/>
                  </a:moveTo>
                  <a:cubicBezTo>
                    <a:pt x="176" y="119"/>
                    <a:pt x="176" y="119"/>
                    <a:pt x="176" y="119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41" y="125"/>
                    <a:pt x="141" y="125"/>
                    <a:pt x="141" y="125"/>
                  </a:cubicBezTo>
                  <a:lnTo>
                    <a:pt x="176" y="125"/>
                  </a:lnTo>
                  <a:close/>
                  <a:moveTo>
                    <a:pt x="176" y="105"/>
                  </a:moveTo>
                  <a:cubicBezTo>
                    <a:pt x="176" y="57"/>
                    <a:pt x="176" y="57"/>
                    <a:pt x="176" y="57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2" y="105"/>
                    <a:pt x="112" y="105"/>
                    <a:pt x="112" y="105"/>
                  </a:cubicBezTo>
                  <a:lnTo>
                    <a:pt x="176" y="105"/>
                  </a:lnTo>
                  <a:close/>
                  <a:moveTo>
                    <a:pt x="119" y="43"/>
                  </a:moveTo>
                  <a:cubicBezTo>
                    <a:pt x="119" y="38"/>
                    <a:pt x="119" y="38"/>
                    <a:pt x="119" y="38"/>
                  </a:cubicBezTo>
                  <a:cubicBezTo>
                    <a:pt x="110" y="38"/>
                    <a:pt x="110" y="38"/>
                    <a:pt x="110" y="38"/>
                  </a:cubicBezTo>
                  <a:cubicBezTo>
                    <a:pt x="110" y="31"/>
                    <a:pt x="110" y="31"/>
                    <a:pt x="110" y="31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19" y="21"/>
                    <a:pt x="119" y="21"/>
                    <a:pt x="119" y="21"/>
                  </a:cubicBezTo>
                  <a:cubicBezTo>
                    <a:pt x="119" y="15"/>
                    <a:pt x="119" y="15"/>
                    <a:pt x="119" y="15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104" y="43"/>
                    <a:pt x="104" y="43"/>
                    <a:pt x="104" y="43"/>
                  </a:cubicBezTo>
                  <a:lnTo>
                    <a:pt x="119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200"/>
            <p:cNvSpPr>
              <a:spLocks noEditPoints="1"/>
            </p:cNvSpPr>
            <p:nvPr/>
          </p:nvSpPr>
          <p:spPr bwMode="auto">
            <a:xfrm>
              <a:off x="10253690" y="2459455"/>
              <a:ext cx="422277" cy="422278"/>
            </a:xfrm>
            <a:custGeom>
              <a:avLst/>
              <a:gdLst>
                <a:gd name="T0" fmla="*/ 98 w 266"/>
                <a:gd name="T1" fmla="*/ 209 h 266"/>
                <a:gd name="T2" fmla="*/ 102 w 266"/>
                <a:gd name="T3" fmla="*/ 218 h 266"/>
                <a:gd name="T4" fmla="*/ 139 w 266"/>
                <a:gd name="T5" fmla="*/ 199 h 266"/>
                <a:gd name="T6" fmla="*/ 135 w 266"/>
                <a:gd name="T7" fmla="*/ 191 h 266"/>
                <a:gd name="T8" fmla="*/ 98 w 266"/>
                <a:gd name="T9" fmla="*/ 209 h 266"/>
                <a:gd name="T10" fmla="*/ 132 w 266"/>
                <a:gd name="T11" fmla="*/ 185 h 266"/>
                <a:gd name="T12" fmla="*/ 128 w 266"/>
                <a:gd name="T13" fmla="*/ 178 h 266"/>
                <a:gd name="T14" fmla="*/ 91 w 266"/>
                <a:gd name="T15" fmla="*/ 196 h 266"/>
                <a:gd name="T16" fmla="*/ 95 w 266"/>
                <a:gd name="T17" fmla="*/ 204 h 266"/>
                <a:gd name="T18" fmla="*/ 132 w 266"/>
                <a:gd name="T19" fmla="*/ 185 h 266"/>
                <a:gd name="T20" fmla="*/ 177 w 266"/>
                <a:gd name="T21" fmla="*/ 0 h 266"/>
                <a:gd name="T22" fmla="*/ 266 w 266"/>
                <a:gd name="T23" fmla="*/ 177 h 266"/>
                <a:gd name="T24" fmla="*/ 89 w 266"/>
                <a:gd name="T25" fmla="*/ 266 h 266"/>
                <a:gd name="T26" fmla="*/ 0 w 266"/>
                <a:gd name="T27" fmla="*/ 88 h 266"/>
                <a:gd name="T28" fmla="*/ 177 w 266"/>
                <a:gd name="T29" fmla="*/ 0 h 266"/>
                <a:gd name="T30" fmla="*/ 236 w 266"/>
                <a:gd name="T31" fmla="*/ 171 h 266"/>
                <a:gd name="T32" fmla="*/ 217 w 266"/>
                <a:gd name="T33" fmla="*/ 132 h 266"/>
                <a:gd name="T34" fmla="*/ 149 w 266"/>
                <a:gd name="T35" fmla="*/ 167 h 266"/>
                <a:gd name="T36" fmla="*/ 169 w 266"/>
                <a:gd name="T37" fmla="*/ 205 h 266"/>
                <a:gd name="T38" fmla="*/ 236 w 266"/>
                <a:gd name="T39" fmla="*/ 171 h 266"/>
                <a:gd name="T40" fmla="*/ 207 w 266"/>
                <a:gd name="T41" fmla="*/ 112 h 266"/>
                <a:gd name="T42" fmla="*/ 200 w 266"/>
                <a:gd name="T43" fmla="*/ 100 h 266"/>
                <a:gd name="T44" fmla="*/ 111 w 266"/>
                <a:gd name="T45" fmla="*/ 145 h 266"/>
                <a:gd name="T46" fmla="*/ 118 w 266"/>
                <a:gd name="T47" fmla="*/ 157 h 266"/>
                <a:gd name="T48" fmla="*/ 207 w 266"/>
                <a:gd name="T49" fmla="*/ 112 h 266"/>
                <a:gd name="T50" fmla="*/ 196 w 266"/>
                <a:gd name="T51" fmla="*/ 91 h 266"/>
                <a:gd name="T52" fmla="*/ 190 w 266"/>
                <a:gd name="T53" fmla="*/ 80 h 266"/>
                <a:gd name="T54" fmla="*/ 101 w 266"/>
                <a:gd name="T55" fmla="*/ 124 h 266"/>
                <a:gd name="T56" fmla="*/ 106 w 266"/>
                <a:gd name="T57" fmla="*/ 137 h 266"/>
                <a:gd name="T58" fmla="*/ 196 w 266"/>
                <a:gd name="T59" fmla="*/ 91 h 266"/>
                <a:gd name="T60" fmla="*/ 185 w 266"/>
                <a:gd name="T61" fmla="*/ 67 h 266"/>
                <a:gd name="T62" fmla="*/ 177 w 266"/>
                <a:gd name="T63" fmla="*/ 54 h 266"/>
                <a:gd name="T64" fmla="*/ 88 w 266"/>
                <a:gd name="T65" fmla="*/ 100 h 266"/>
                <a:gd name="T66" fmla="*/ 95 w 266"/>
                <a:gd name="T67" fmla="*/ 111 h 266"/>
                <a:gd name="T68" fmla="*/ 185 w 266"/>
                <a:gd name="T69" fmla="*/ 67 h 266"/>
                <a:gd name="T70" fmla="*/ 173 w 266"/>
                <a:gd name="T71" fmla="*/ 46 h 266"/>
                <a:gd name="T72" fmla="*/ 167 w 266"/>
                <a:gd name="T73" fmla="*/ 34 h 266"/>
                <a:gd name="T74" fmla="*/ 78 w 266"/>
                <a:gd name="T75" fmla="*/ 78 h 266"/>
                <a:gd name="T76" fmla="*/ 84 w 266"/>
                <a:gd name="T77" fmla="*/ 91 h 266"/>
                <a:gd name="T78" fmla="*/ 173 w 266"/>
                <a:gd name="T79" fmla="*/ 46 h 266"/>
                <a:gd name="T80" fmla="*/ 146 w 266"/>
                <a:gd name="T81" fmla="*/ 215 h 266"/>
                <a:gd name="T82" fmla="*/ 142 w 266"/>
                <a:gd name="T83" fmla="*/ 208 h 266"/>
                <a:gd name="T84" fmla="*/ 105 w 266"/>
                <a:gd name="T85" fmla="*/ 226 h 266"/>
                <a:gd name="T86" fmla="*/ 109 w 266"/>
                <a:gd name="T87" fmla="*/ 233 h 266"/>
                <a:gd name="T88" fmla="*/ 146 w 266"/>
                <a:gd name="T89" fmla="*/ 215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6" h="266">
                  <a:moveTo>
                    <a:pt x="98" y="209"/>
                  </a:moveTo>
                  <a:lnTo>
                    <a:pt x="102" y="218"/>
                  </a:lnTo>
                  <a:lnTo>
                    <a:pt x="139" y="199"/>
                  </a:lnTo>
                  <a:lnTo>
                    <a:pt x="135" y="191"/>
                  </a:lnTo>
                  <a:lnTo>
                    <a:pt x="98" y="209"/>
                  </a:lnTo>
                  <a:close/>
                  <a:moveTo>
                    <a:pt x="132" y="185"/>
                  </a:moveTo>
                  <a:lnTo>
                    <a:pt x="128" y="178"/>
                  </a:lnTo>
                  <a:lnTo>
                    <a:pt x="91" y="196"/>
                  </a:lnTo>
                  <a:lnTo>
                    <a:pt x="95" y="204"/>
                  </a:lnTo>
                  <a:lnTo>
                    <a:pt x="132" y="185"/>
                  </a:lnTo>
                  <a:close/>
                  <a:moveTo>
                    <a:pt x="177" y="0"/>
                  </a:moveTo>
                  <a:lnTo>
                    <a:pt x="266" y="177"/>
                  </a:lnTo>
                  <a:lnTo>
                    <a:pt x="89" y="266"/>
                  </a:lnTo>
                  <a:lnTo>
                    <a:pt x="0" y="88"/>
                  </a:lnTo>
                  <a:lnTo>
                    <a:pt x="177" y="0"/>
                  </a:lnTo>
                  <a:close/>
                  <a:moveTo>
                    <a:pt x="236" y="171"/>
                  </a:moveTo>
                  <a:lnTo>
                    <a:pt x="217" y="132"/>
                  </a:lnTo>
                  <a:lnTo>
                    <a:pt x="149" y="167"/>
                  </a:lnTo>
                  <a:lnTo>
                    <a:pt x="169" y="205"/>
                  </a:lnTo>
                  <a:lnTo>
                    <a:pt x="236" y="171"/>
                  </a:lnTo>
                  <a:close/>
                  <a:moveTo>
                    <a:pt x="207" y="112"/>
                  </a:moveTo>
                  <a:lnTo>
                    <a:pt x="200" y="100"/>
                  </a:lnTo>
                  <a:lnTo>
                    <a:pt x="111" y="145"/>
                  </a:lnTo>
                  <a:lnTo>
                    <a:pt x="118" y="157"/>
                  </a:lnTo>
                  <a:lnTo>
                    <a:pt x="207" y="112"/>
                  </a:lnTo>
                  <a:close/>
                  <a:moveTo>
                    <a:pt x="196" y="91"/>
                  </a:moveTo>
                  <a:lnTo>
                    <a:pt x="190" y="80"/>
                  </a:lnTo>
                  <a:lnTo>
                    <a:pt x="101" y="124"/>
                  </a:lnTo>
                  <a:lnTo>
                    <a:pt x="106" y="137"/>
                  </a:lnTo>
                  <a:lnTo>
                    <a:pt x="196" y="91"/>
                  </a:lnTo>
                  <a:close/>
                  <a:moveTo>
                    <a:pt x="185" y="67"/>
                  </a:moveTo>
                  <a:lnTo>
                    <a:pt x="177" y="54"/>
                  </a:lnTo>
                  <a:lnTo>
                    <a:pt x="88" y="100"/>
                  </a:lnTo>
                  <a:lnTo>
                    <a:pt x="95" y="111"/>
                  </a:lnTo>
                  <a:lnTo>
                    <a:pt x="185" y="67"/>
                  </a:lnTo>
                  <a:close/>
                  <a:moveTo>
                    <a:pt x="173" y="46"/>
                  </a:moveTo>
                  <a:lnTo>
                    <a:pt x="167" y="34"/>
                  </a:lnTo>
                  <a:lnTo>
                    <a:pt x="78" y="78"/>
                  </a:lnTo>
                  <a:lnTo>
                    <a:pt x="84" y="91"/>
                  </a:lnTo>
                  <a:lnTo>
                    <a:pt x="173" y="46"/>
                  </a:lnTo>
                  <a:close/>
                  <a:moveTo>
                    <a:pt x="146" y="215"/>
                  </a:moveTo>
                  <a:lnTo>
                    <a:pt x="142" y="208"/>
                  </a:lnTo>
                  <a:lnTo>
                    <a:pt x="105" y="226"/>
                  </a:lnTo>
                  <a:lnTo>
                    <a:pt x="109" y="233"/>
                  </a:lnTo>
                  <a:lnTo>
                    <a:pt x="146" y="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4181046" y="4480025"/>
            <a:ext cx="681532" cy="534606"/>
            <a:chOff x="11153806" y="2394367"/>
            <a:chExt cx="611190" cy="479428"/>
          </a:xfrm>
          <a:solidFill>
            <a:srgbClr val="635042"/>
          </a:solidFill>
        </p:grpSpPr>
        <p:sp>
          <p:nvSpPr>
            <p:cNvPr id="106" name="Freeform 201"/>
            <p:cNvSpPr/>
            <p:nvPr/>
          </p:nvSpPr>
          <p:spPr bwMode="auto">
            <a:xfrm>
              <a:off x="11523695" y="2816645"/>
              <a:ext cx="241301" cy="57150"/>
            </a:xfrm>
            <a:custGeom>
              <a:avLst/>
              <a:gdLst>
                <a:gd name="T0" fmla="*/ 107 w 107"/>
                <a:gd name="T1" fmla="*/ 18 h 25"/>
                <a:gd name="T2" fmla="*/ 107 w 107"/>
                <a:gd name="T3" fmla="*/ 25 h 25"/>
                <a:gd name="T4" fmla="*/ 0 w 107"/>
                <a:gd name="T5" fmla="*/ 25 h 25"/>
                <a:gd name="T6" fmla="*/ 0 w 107"/>
                <a:gd name="T7" fmla="*/ 18 h 25"/>
                <a:gd name="T8" fmla="*/ 18 w 107"/>
                <a:gd name="T9" fmla="*/ 0 h 25"/>
                <a:gd name="T10" fmla="*/ 89 w 107"/>
                <a:gd name="T11" fmla="*/ 0 h 25"/>
                <a:gd name="T12" fmla="*/ 107 w 107"/>
                <a:gd name="T13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25">
                  <a:moveTo>
                    <a:pt x="107" y="18"/>
                  </a:moveTo>
                  <a:cubicBezTo>
                    <a:pt x="107" y="25"/>
                    <a:pt x="107" y="25"/>
                    <a:pt x="107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9" y="0"/>
                    <a:pt x="107" y="8"/>
                    <a:pt x="107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202"/>
            <p:cNvSpPr>
              <a:spLocks noEditPoints="1"/>
            </p:cNvSpPr>
            <p:nvPr/>
          </p:nvSpPr>
          <p:spPr bwMode="auto">
            <a:xfrm>
              <a:off x="11417332" y="2394367"/>
              <a:ext cx="261939" cy="404816"/>
            </a:xfrm>
            <a:custGeom>
              <a:avLst/>
              <a:gdLst>
                <a:gd name="T0" fmla="*/ 116 w 116"/>
                <a:gd name="T1" fmla="*/ 16 h 179"/>
                <a:gd name="T2" fmla="*/ 116 w 116"/>
                <a:gd name="T3" fmla="*/ 179 h 179"/>
                <a:gd name="T4" fmla="*/ 85 w 116"/>
                <a:gd name="T5" fmla="*/ 179 h 179"/>
                <a:gd name="T6" fmla="*/ 85 w 116"/>
                <a:gd name="T7" fmla="*/ 49 h 179"/>
                <a:gd name="T8" fmla="*/ 12 w 116"/>
                <a:gd name="T9" fmla="*/ 49 h 179"/>
                <a:gd name="T10" fmla="*/ 0 w 116"/>
                <a:gd name="T11" fmla="*/ 37 h 179"/>
                <a:gd name="T12" fmla="*/ 12 w 116"/>
                <a:gd name="T13" fmla="*/ 26 h 179"/>
                <a:gd name="T14" fmla="*/ 85 w 116"/>
                <a:gd name="T15" fmla="*/ 26 h 179"/>
                <a:gd name="T16" fmla="*/ 85 w 116"/>
                <a:gd name="T17" fmla="*/ 16 h 179"/>
                <a:gd name="T18" fmla="*/ 101 w 116"/>
                <a:gd name="T19" fmla="*/ 0 h 179"/>
                <a:gd name="T20" fmla="*/ 116 w 116"/>
                <a:gd name="T21" fmla="*/ 16 h 179"/>
                <a:gd name="T22" fmla="*/ 107 w 116"/>
                <a:gd name="T23" fmla="*/ 36 h 179"/>
                <a:gd name="T24" fmla="*/ 101 w 116"/>
                <a:gd name="T25" fmla="*/ 30 h 179"/>
                <a:gd name="T26" fmla="*/ 94 w 116"/>
                <a:gd name="T27" fmla="*/ 36 h 179"/>
                <a:gd name="T28" fmla="*/ 101 w 116"/>
                <a:gd name="T29" fmla="*/ 43 h 179"/>
                <a:gd name="T30" fmla="*/ 107 w 116"/>
                <a:gd name="T31" fmla="*/ 3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79">
                  <a:moveTo>
                    <a:pt x="116" y="16"/>
                  </a:moveTo>
                  <a:cubicBezTo>
                    <a:pt x="116" y="179"/>
                    <a:pt x="116" y="179"/>
                    <a:pt x="116" y="179"/>
                  </a:cubicBezTo>
                  <a:cubicBezTo>
                    <a:pt x="85" y="179"/>
                    <a:pt x="85" y="179"/>
                    <a:pt x="85" y="179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5" y="49"/>
                    <a:pt x="0" y="44"/>
                    <a:pt x="0" y="37"/>
                  </a:cubicBezTo>
                  <a:cubicBezTo>
                    <a:pt x="0" y="31"/>
                    <a:pt x="5" y="26"/>
                    <a:pt x="12" y="26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5" y="7"/>
                    <a:pt x="92" y="0"/>
                    <a:pt x="101" y="0"/>
                  </a:cubicBezTo>
                  <a:cubicBezTo>
                    <a:pt x="109" y="0"/>
                    <a:pt x="116" y="7"/>
                    <a:pt x="116" y="16"/>
                  </a:cubicBezTo>
                  <a:close/>
                  <a:moveTo>
                    <a:pt x="107" y="36"/>
                  </a:moveTo>
                  <a:cubicBezTo>
                    <a:pt x="107" y="33"/>
                    <a:pt x="104" y="30"/>
                    <a:pt x="101" y="30"/>
                  </a:cubicBezTo>
                  <a:cubicBezTo>
                    <a:pt x="97" y="30"/>
                    <a:pt x="94" y="33"/>
                    <a:pt x="94" y="36"/>
                  </a:cubicBezTo>
                  <a:cubicBezTo>
                    <a:pt x="94" y="40"/>
                    <a:pt x="97" y="43"/>
                    <a:pt x="101" y="43"/>
                  </a:cubicBezTo>
                  <a:cubicBezTo>
                    <a:pt x="104" y="43"/>
                    <a:pt x="107" y="40"/>
                    <a:pt x="107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03"/>
            <p:cNvSpPr/>
            <p:nvPr/>
          </p:nvSpPr>
          <p:spPr bwMode="auto">
            <a:xfrm>
              <a:off x="11153806" y="2438817"/>
              <a:ext cx="268289" cy="280990"/>
            </a:xfrm>
            <a:custGeom>
              <a:avLst/>
              <a:gdLst>
                <a:gd name="T0" fmla="*/ 107 w 119"/>
                <a:gd name="T1" fmla="*/ 7 h 124"/>
                <a:gd name="T2" fmla="*/ 112 w 119"/>
                <a:gd name="T3" fmla="*/ 36 h 124"/>
                <a:gd name="T4" fmla="*/ 106 w 119"/>
                <a:gd name="T5" fmla="*/ 46 h 124"/>
                <a:gd name="T6" fmla="*/ 103 w 119"/>
                <a:gd name="T7" fmla="*/ 115 h 124"/>
                <a:gd name="T8" fmla="*/ 95 w 119"/>
                <a:gd name="T9" fmla="*/ 124 h 124"/>
                <a:gd name="T10" fmla="*/ 0 w 119"/>
                <a:gd name="T11" fmla="*/ 57 h 124"/>
                <a:gd name="T12" fmla="*/ 6 w 119"/>
                <a:gd name="T13" fmla="*/ 47 h 124"/>
                <a:gd name="T14" fmla="*/ 72 w 119"/>
                <a:gd name="T15" fmla="*/ 21 h 124"/>
                <a:gd name="T16" fmla="*/ 78 w 119"/>
                <a:gd name="T17" fmla="*/ 12 h 124"/>
                <a:gd name="T18" fmla="*/ 107 w 119"/>
                <a:gd name="T19" fmla="*/ 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124">
                  <a:moveTo>
                    <a:pt x="107" y="7"/>
                  </a:moveTo>
                  <a:cubicBezTo>
                    <a:pt x="117" y="14"/>
                    <a:pt x="119" y="27"/>
                    <a:pt x="112" y="36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18" y="66"/>
                    <a:pt x="118" y="93"/>
                    <a:pt x="103" y="115"/>
                  </a:cubicBezTo>
                  <a:cubicBezTo>
                    <a:pt x="100" y="118"/>
                    <a:pt x="98" y="121"/>
                    <a:pt x="95" y="124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2" y="54"/>
                    <a:pt x="4" y="50"/>
                    <a:pt x="6" y="47"/>
                  </a:cubicBezTo>
                  <a:cubicBezTo>
                    <a:pt x="22" y="25"/>
                    <a:pt x="48" y="15"/>
                    <a:pt x="72" y="21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85" y="3"/>
                    <a:pt x="98" y="0"/>
                    <a:pt x="10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04"/>
            <p:cNvSpPr/>
            <p:nvPr/>
          </p:nvSpPr>
          <p:spPr bwMode="auto">
            <a:xfrm>
              <a:off x="11195081" y="2621381"/>
              <a:ext cx="103188" cy="90488"/>
            </a:xfrm>
            <a:custGeom>
              <a:avLst/>
              <a:gdLst>
                <a:gd name="T0" fmla="*/ 8 w 46"/>
                <a:gd name="T1" fmla="*/ 0 h 40"/>
                <a:gd name="T2" fmla="*/ 46 w 46"/>
                <a:gd name="T3" fmla="*/ 27 h 40"/>
                <a:gd name="T4" fmla="*/ 13 w 46"/>
                <a:gd name="T5" fmla="*/ 33 h 40"/>
                <a:gd name="T6" fmla="*/ 8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8" y="0"/>
                  </a:moveTo>
                  <a:cubicBezTo>
                    <a:pt x="46" y="27"/>
                    <a:pt x="46" y="27"/>
                    <a:pt x="46" y="27"/>
                  </a:cubicBezTo>
                  <a:cubicBezTo>
                    <a:pt x="38" y="38"/>
                    <a:pt x="24" y="40"/>
                    <a:pt x="13" y="33"/>
                  </a:cubicBezTo>
                  <a:cubicBezTo>
                    <a:pt x="3" y="26"/>
                    <a:pt x="0" y="1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3327303" y="3531192"/>
            <a:ext cx="417769" cy="681530"/>
            <a:chOff x="4149727" y="4686301"/>
            <a:chExt cx="374650" cy="611188"/>
          </a:xfrm>
          <a:solidFill>
            <a:srgbClr val="635042"/>
          </a:solidFill>
        </p:grpSpPr>
        <p:sp>
          <p:nvSpPr>
            <p:cNvPr id="111" name="Rectangle 223"/>
            <p:cNvSpPr>
              <a:spLocks noChangeArrowheads="1"/>
            </p:cNvSpPr>
            <p:nvPr/>
          </p:nvSpPr>
          <p:spPr bwMode="auto">
            <a:xfrm>
              <a:off x="4149727" y="4960939"/>
              <a:ext cx="374650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24"/>
            <p:cNvSpPr/>
            <p:nvPr/>
          </p:nvSpPr>
          <p:spPr bwMode="auto">
            <a:xfrm>
              <a:off x="4403727" y="4686301"/>
              <a:ext cx="103188" cy="195263"/>
            </a:xfrm>
            <a:custGeom>
              <a:avLst/>
              <a:gdLst>
                <a:gd name="T0" fmla="*/ 11 w 46"/>
                <a:gd name="T1" fmla="*/ 5 h 87"/>
                <a:gd name="T2" fmla="*/ 46 w 46"/>
                <a:gd name="T3" fmla="*/ 87 h 87"/>
                <a:gd name="T4" fmla="*/ 34 w 46"/>
                <a:gd name="T5" fmla="*/ 87 h 87"/>
                <a:gd name="T6" fmla="*/ 1 w 46"/>
                <a:gd name="T7" fmla="*/ 9 h 87"/>
                <a:gd name="T8" fmla="*/ 4 w 46"/>
                <a:gd name="T9" fmla="*/ 2 h 87"/>
                <a:gd name="T10" fmla="*/ 11 w 46"/>
                <a:gd name="T11" fmla="*/ 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87">
                  <a:moveTo>
                    <a:pt x="11" y="5"/>
                  </a:moveTo>
                  <a:cubicBezTo>
                    <a:pt x="46" y="87"/>
                    <a:pt x="46" y="87"/>
                    <a:pt x="46" y="87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6"/>
                    <a:pt x="1" y="3"/>
                    <a:pt x="4" y="2"/>
                  </a:cubicBezTo>
                  <a:cubicBezTo>
                    <a:pt x="7" y="0"/>
                    <a:pt x="10" y="2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25"/>
            <p:cNvSpPr>
              <a:spLocks noEditPoints="1"/>
            </p:cNvSpPr>
            <p:nvPr/>
          </p:nvSpPr>
          <p:spPr bwMode="auto">
            <a:xfrm>
              <a:off x="4149727" y="5103814"/>
              <a:ext cx="374650" cy="193675"/>
            </a:xfrm>
            <a:custGeom>
              <a:avLst/>
              <a:gdLst>
                <a:gd name="T0" fmla="*/ 127 w 166"/>
                <a:gd name="T1" fmla="*/ 39 h 86"/>
                <a:gd name="T2" fmla="*/ 126 w 166"/>
                <a:gd name="T3" fmla="*/ 36 h 86"/>
                <a:gd name="T4" fmla="*/ 124 w 166"/>
                <a:gd name="T5" fmla="*/ 35 h 86"/>
                <a:gd name="T6" fmla="*/ 121 w 166"/>
                <a:gd name="T7" fmla="*/ 39 h 86"/>
                <a:gd name="T8" fmla="*/ 121 w 166"/>
                <a:gd name="T9" fmla="*/ 69 h 86"/>
                <a:gd name="T10" fmla="*/ 122 w 166"/>
                <a:gd name="T11" fmla="*/ 72 h 86"/>
                <a:gd name="T12" fmla="*/ 124 w 166"/>
                <a:gd name="T13" fmla="*/ 74 h 86"/>
                <a:gd name="T14" fmla="*/ 127 w 166"/>
                <a:gd name="T15" fmla="*/ 69 h 86"/>
                <a:gd name="T16" fmla="*/ 127 w 166"/>
                <a:gd name="T17" fmla="*/ 39 h 86"/>
                <a:gd name="T18" fmla="*/ 136 w 166"/>
                <a:gd name="T19" fmla="*/ 39 h 86"/>
                <a:gd name="T20" fmla="*/ 136 w 166"/>
                <a:gd name="T21" fmla="*/ 36 h 86"/>
                <a:gd name="T22" fmla="*/ 134 w 166"/>
                <a:gd name="T23" fmla="*/ 35 h 86"/>
                <a:gd name="T24" fmla="*/ 131 w 166"/>
                <a:gd name="T25" fmla="*/ 39 h 86"/>
                <a:gd name="T26" fmla="*/ 131 w 166"/>
                <a:gd name="T27" fmla="*/ 69 h 86"/>
                <a:gd name="T28" fmla="*/ 132 w 166"/>
                <a:gd name="T29" fmla="*/ 72 h 86"/>
                <a:gd name="T30" fmla="*/ 134 w 166"/>
                <a:gd name="T31" fmla="*/ 74 h 86"/>
                <a:gd name="T32" fmla="*/ 136 w 166"/>
                <a:gd name="T33" fmla="*/ 69 h 86"/>
                <a:gd name="T34" fmla="*/ 136 w 166"/>
                <a:gd name="T35" fmla="*/ 39 h 86"/>
                <a:gd name="T36" fmla="*/ 144 w 166"/>
                <a:gd name="T37" fmla="*/ 74 h 86"/>
                <a:gd name="T38" fmla="*/ 147 w 166"/>
                <a:gd name="T39" fmla="*/ 69 h 86"/>
                <a:gd name="T40" fmla="*/ 147 w 166"/>
                <a:gd name="T41" fmla="*/ 39 h 86"/>
                <a:gd name="T42" fmla="*/ 146 w 166"/>
                <a:gd name="T43" fmla="*/ 36 h 86"/>
                <a:gd name="T44" fmla="*/ 144 w 166"/>
                <a:gd name="T45" fmla="*/ 35 h 86"/>
                <a:gd name="T46" fmla="*/ 141 w 166"/>
                <a:gd name="T47" fmla="*/ 39 h 86"/>
                <a:gd name="T48" fmla="*/ 141 w 166"/>
                <a:gd name="T49" fmla="*/ 69 h 86"/>
                <a:gd name="T50" fmla="*/ 142 w 166"/>
                <a:gd name="T51" fmla="*/ 72 h 86"/>
                <a:gd name="T52" fmla="*/ 144 w 166"/>
                <a:gd name="T53" fmla="*/ 74 h 86"/>
                <a:gd name="T54" fmla="*/ 151 w 166"/>
                <a:gd name="T55" fmla="*/ 69 h 86"/>
                <a:gd name="T56" fmla="*/ 152 w 166"/>
                <a:gd name="T57" fmla="*/ 72 h 86"/>
                <a:gd name="T58" fmla="*/ 154 w 166"/>
                <a:gd name="T59" fmla="*/ 74 h 86"/>
                <a:gd name="T60" fmla="*/ 157 w 166"/>
                <a:gd name="T61" fmla="*/ 69 h 86"/>
                <a:gd name="T62" fmla="*/ 157 w 166"/>
                <a:gd name="T63" fmla="*/ 39 h 86"/>
                <a:gd name="T64" fmla="*/ 156 w 166"/>
                <a:gd name="T65" fmla="*/ 36 h 86"/>
                <a:gd name="T66" fmla="*/ 154 w 166"/>
                <a:gd name="T67" fmla="*/ 35 h 86"/>
                <a:gd name="T68" fmla="*/ 151 w 166"/>
                <a:gd name="T69" fmla="*/ 39 h 86"/>
                <a:gd name="T70" fmla="*/ 151 w 166"/>
                <a:gd name="T71" fmla="*/ 69 h 86"/>
                <a:gd name="T72" fmla="*/ 166 w 166"/>
                <a:gd name="T73" fmla="*/ 0 h 86"/>
                <a:gd name="T74" fmla="*/ 166 w 166"/>
                <a:gd name="T75" fmla="*/ 86 h 86"/>
                <a:gd name="T76" fmla="*/ 0 w 166"/>
                <a:gd name="T77" fmla="*/ 86 h 86"/>
                <a:gd name="T78" fmla="*/ 0 w 166"/>
                <a:gd name="T79" fmla="*/ 0 h 86"/>
                <a:gd name="T80" fmla="*/ 166 w 166"/>
                <a:gd name="T8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6" h="86">
                  <a:moveTo>
                    <a:pt x="127" y="39"/>
                  </a:moveTo>
                  <a:cubicBezTo>
                    <a:pt x="127" y="38"/>
                    <a:pt x="127" y="37"/>
                    <a:pt x="126" y="36"/>
                  </a:cubicBezTo>
                  <a:cubicBezTo>
                    <a:pt x="126" y="36"/>
                    <a:pt x="125" y="35"/>
                    <a:pt x="124" y="35"/>
                  </a:cubicBezTo>
                  <a:cubicBezTo>
                    <a:pt x="123" y="35"/>
                    <a:pt x="121" y="37"/>
                    <a:pt x="121" y="39"/>
                  </a:cubicBezTo>
                  <a:cubicBezTo>
                    <a:pt x="121" y="69"/>
                    <a:pt x="121" y="69"/>
                    <a:pt x="121" y="69"/>
                  </a:cubicBezTo>
                  <a:cubicBezTo>
                    <a:pt x="121" y="71"/>
                    <a:pt x="122" y="72"/>
                    <a:pt x="122" y="72"/>
                  </a:cubicBezTo>
                  <a:cubicBezTo>
                    <a:pt x="123" y="73"/>
                    <a:pt x="123" y="74"/>
                    <a:pt x="124" y="74"/>
                  </a:cubicBezTo>
                  <a:cubicBezTo>
                    <a:pt x="126" y="74"/>
                    <a:pt x="127" y="72"/>
                    <a:pt x="127" y="69"/>
                  </a:cubicBezTo>
                  <a:lnTo>
                    <a:pt x="127" y="39"/>
                  </a:lnTo>
                  <a:close/>
                  <a:moveTo>
                    <a:pt x="136" y="39"/>
                  </a:moveTo>
                  <a:cubicBezTo>
                    <a:pt x="136" y="38"/>
                    <a:pt x="136" y="37"/>
                    <a:pt x="136" y="36"/>
                  </a:cubicBezTo>
                  <a:cubicBezTo>
                    <a:pt x="135" y="36"/>
                    <a:pt x="134" y="35"/>
                    <a:pt x="134" y="35"/>
                  </a:cubicBezTo>
                  <a:cubicBezTo>
                    <a:pt x="132" y="35"/>
                    <a:pt x="131" y="37"/>
                    <a:pt x="131" y="39"/>
                  </a:cubicBezTo>
                  <a:cubicBezTo>
                    <a:pt x="131" y="69"/>
                    <a:pt x="131" y="69"/>
                    <a:pt x="131" y="69"/>
                  </a:cubicBezTo>
                  <a:cubicBezTo>
                    <a:pt x="131" y="71"/>
                    <a:pt x="131" y="72"/>
                    <a:pt x="132" y="72"/>
                  </a:cubicBezTo>
                  <a:cubicBezTo>
                    <a:pt x="132" y="73"/>
                    <a:pt x="133" y="74"/>
                    <a:pt x="134" y="74"/>
                  </a:cubicBezTo>
                  <a:cubicBezTo>
                    <a:pt x="135" y="74"/>
                    <a:pt x="136" y="72"/>
                    <a:pt x="136" y="69"/>
                  </a:cubicBezTo>
                  <a:lnTo>
                    <a:pt x="136" y="39"/>
                  </a:lnTo>
                  <a:close/>
                  <a:moveTo>
                    <a:pt x="144" y="74"/>
                  </a:moveTo>
                  <a:cubicBezTo>
                    <a:pt x="146" y="74"/>
                    <a:pt x="147" y="72"/>
                    <a:pt x="147" y="69"/>
                  </a:cubicBezTo>
                  <a:cubicBezTo>
                    <a:pt x="147" y="39"/>
                    <a:pt x="147" y="39"/>
                    <a:pt x="147" y="39"/>
                  </a:cubicBezTo>
                  <a:cubicBezTo>
                    <a:pt x="147" y="38"/>
                    <a:pt x="147" y="37"/>
                    <a:pt x="146" y="36"/>
                  </a:cubicBezTo>
                  <a:cubicBezTo>
                    <a:pt x="146" y="36"/>
                    <a:pt x="145" y="35"/>
                    <a:pt x="144" y="35"/>
                  </a:cubicBezTo>
                  <a:cubicBezTo>
                    <a:pt x="143" y="35"/>
                    <a:pt x="141" y="37"/>
                    <a:pt x="141" y="39"/>
                  </a:cubicBezTo>
                  <a:cubicBezTo>
                    <a:pt x="141" y="69"/>
                    <a:pt x="141" y="69"/>
                    <a:pt x="141" y="69"/>
                  </a:cubicBezTo>
                  <a:cubicBezTo>
                    <a:pt x="141" y="71"/>
                    <a:pt x="142" y="72"/>
                    <a:pt x="142" y="72"/>
                  </a:cubicBezTo>
                  <a:cubicBezTo>
                    <a:pt x="143" y="73"/>
                    <a:pt x="143" y="74"/>
                    <a:pt x="144" y="74"/>
                  </a:cubicBezTo>
                  <a:close/>
                  <a:moveTo>
                    <a:pt x="151" y="69"/>
                  </a:moveTo>
                  <a:cubicBezTo>
                    <a:pt x="151" y="71"/>
                    <a:pt x="151" y="72"/>
                    <a:pt x="152" y="72"/>
                  </a:cubicBezTo>
                  <a:cubicBezTo>
                    <a:pt x="152" y="73"/>
                    <a:pt x="153" y="74"/>
                    <a:pt x="154" y="74"/>
                  </a:cubicBezTo>
                  <a:cubicBezTo>
                    <a:pt x="155" y="74"/>
                    <a:pt x="157" y="72"/>
                    <a:pt x="157" y="69"/>
                  </a:cubicBezTo>
                  <a:cubicBezTo>
                    <a:pt x="157" y="39"/>
                    <a:pt x="157" y="39"/>
                    <a:pt x="157" y="39"/>
                  </a:cubicBezTo>
                  <a:cubicBezTo>
                    <a:pt x="157" y="38"/>
                    <a:pt x="156" y="37"/>
                    <a:pt x="156" y="36"/>
                  </a:cubicBezTo>
                  <a:cubicBezTo>
                    <a:pt x="155" y="36"/>
                    <a:pt x="155" y="35"/>
                    <a:pt x="154" y="35"/>
                  </a:cubicBezTo>
                  <a:cubicBezTo>
                    <a:pt x="152" y="35"/>
                    <a:pt x="151" y="37"/>
                    <a:pt x="151" y="39"/>
                  </a:cubicBezTo>
                  <a:lnTo>
                    <a:pt x="151" y="69"/>
                  </a:lnTo>
                  <a:close/>
                  <a:moveTo>
                    <a:pt x="166" y="0"/>
                  </a:moveTo>
                  <a:cubicBezTo>
                    <a:pt x="166" y="86"/>
                    <a:pt x="166" y="86"/>
                    <a:pt x="16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26"/>
            <p:cNvSpPr>
              <a:spLocks noEditPoints="1"/>
            </p:cNvSpPr>
            <p:nvPr/>
          </p:nvSpPr>
          <p:spPr bwMode="auto">
            <a:xfrm>
              <a:off x="4149727" y="4894264"/>
              <a:ext cx="374650" cy="46038"/>
            </a:xfrm>
            <a:custGeom>
              <a:avLst/>
              <a:gdLst>
                <a:gd name="T0" fmla="*/ 147 w 166"/>
                <a:gd name="T1" fmla="*/ 16 h 21"/>
                <a:gd name="T2" fmla="*/ 153 w 166"/>
                <a:gd name="T3" fmla="*/ 11 h 21"/>
                <a:gd name="T4" fmla="*/ 147 w 166"/>
                <a:gd name="T5" fmla="*/ 5 h 21"/>
                <a:gd name="T6" fmla="*/ 142 w 166"/>
                <a:gd name="T7" fmla="*/ 11 h 21"/>
                <a:gd name="T8" fmla="*/ 147 w 166"/>
                <a:gd name="T9" fmla="*/ 16 h 21"/>
                <a:gd name="T10" fmla="*/ 155 w 166"/>
                <a:gd name="T11" fmla="*/ 21 h 21"/>
                <a:gd name="T12" fmla="*/ 11 w 166"/>
                <a:gd name="T13" fmla="*/ 21 h 21"/>
                <a:gd name="T14" fmla="*/ 0 w 166"/>
                <a:gd name="T15" fmla="*/ 11 h 21"/>
                <a:gd name="T16" fmla="*/ 3 w 166"/>
                <a:gd name="T17" fmla="*/ 3 h 21"/>
                <a:gd name="T18" fmla="*/ 11 w 166"/>
                <a:gd name="T19" fmla="*/ 0 h 21"/>
                <a:gd name="T20" fmla="*/ 155 w 166"/>
                <a:gd name="T21" fmla="*/ 0 h 21"/>
                <a:gd name="T22" fmla="*/ 166 w 166"/>
                <a:gd name="T23" fmla="*/ 11 h 21"/>
                <a:gd name="T24" fmla="*/ 155 w 166"/>
                <a:gd name="T25" fmla="*/ 21 h 21"/>
                <a:gd name="T26" fmla="*/ 58 w 166"/>
                <a:gd name="T27" fmla="*/ 11 h 21"/>
                <a:gd name="T28" fmla="*/ 58 w 166"/>
                <a:gd name="T29" fmla="*/ 7 h 21"/>
                <a:gd name="T30" fmla="*/ 17 w 166"/>
                <a:gd name="T31" fmla="*/ 7 h 21"/>
                <a:gd name="T32" fmla="*/ 17 w 166"/>
                <a:gd name="T33" fmla="*/ 11 h 21"/>
                <a:gd name="T34" fmla="*/ 58 w 166"/>
                <a:gd name="T35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1">
                  <a:moveTo>
                    <a:pt x="147" y="16"/>
                  </a:moveTo>
                  <a:cubicBezTo>
                    <a:pt x="150" y="16"/>
                    <a:pt x="153" y="14"/>
                    <a:pt x="153" y="11"/>
                  </a:cubicBezTo>
                  <a:cubicBezTo>
                    <a:pt x="153" y="8"/>
                    <a:pt x="150" y="5"/>
                    <a:pt x="147" y="5"/>
                  </a:cubicBezTo>
                  <a:cubicBezTo>
                    <a:pt x="144" y="5"/>
                    <a:pt x="142" y="8"/>
                    <a:pt x="142" y="11"/>
                  </a:cubicBezTo>
                  <a:cubicBezTo>
                    <a:pt x="142" y="14"/>
                    <a:pt x="144" y="16"/>
                    <a:pt x="147" y="16"/>
                  </a:cubicBezTo>
                  <a:close/>
                  <a:moveTo>
                    <a:pt x="155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5" y="21"/>
                    <a:pt x="0" y="17"/>
                    <a:pt x="0" y="11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5" y="2"/>
                    <a:pt x="8" y="0"/>
                    <a:pt x="11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61" y="0"/>
                    <a:pt x="166" y="5"/>
                    <a:pt x="166" y="11"/>
                  </a:cubicBezTo>
                  <a:cubicBezTo>
                    <a:pt x="166" y="17"/>
                    <a:pt x="161" y="21"/>
                    <a:pt x="155" y="21"/>
                  </a:cubicBezTo>
                  <a:close/>
                  <a:moveTo>
                    <a:pt x="58" y="11"/>
                  </a:moveTo>
                  <a:cubicBezTo>
                    <a:pt x="58" y="7"/>
                    <a:pt x="58" y="7"/>
                    <a:pt x="5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1"/>
                    <a:pt x="17" y="11"/>
                    <a:pt x="17" y="11"/>
                  </a:cubicBezTo>
                  <a:lnTo>
                    <a:pt x="58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3334498" y="5496091"/>
            <a:ext cx="477957" cy="681530"/>
            <a:chOff x="7707314" y="4699001"/>
            <a:chExt cx="428626" cy="611188"/>
          </a:xfrm>
          <a:solidFill>
            <a:srgbClr val="635042"/>
          </a:solidFill>
        </p:grpSpPr>
        <p:sp>
          <p:nvSpPr>
            <p:cNvPr id="116" name="Freeform 241"/>
            <p:cNvSpPr/>
            <p:nvPr/>
          </p:nvSpPr>
          <p:spPr bwMode="auto">
            <a:xfrm>
              <a:off x="7950202" y="4819651"/>
              <a:ext cx="185738" cy="7938"/>
            </a:xfrm>
            <a:custGeom>
              <a:avLst/>
              <a:gdLst>
                <a:gd name="T0" fmla="*/ 117 w 117"/>
                <a:gd name="T1" fmla="*/ 5 h 5"/>
                <a:gd name="T2" fmla="*/ 0 w 117"/>
                <a:gd name="T3" fmla="*/ 5 h 5"/>
                <a:gd name="T4" fmla="*/ 32 w 117"/>
                <a:gd name="T5" fmla="*/ 0 h 5"/>
                <a:gd name="T6" fmla="*/ 91 w 117"/>
                <a:gd name="T7" fmla="*/ 0 h 5"/>
                <a:gd name="T8" fmla="*/ 117 w 11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5">
                  <a:moveTo>
                    <a:pt x="117" y="5"/>
                  </a:moveTo>
                  <a:lnTo>
                    <a:pt x="0" y="5"/>
                  </a:lnTo>
                  <a:lnTo>
                    <a:pt x="32" y="0"/>
                  </a:lnTo>
                  <a:lnTo>
                    <a:pt x="91" y="0"/>
                  </a:lnTo>
                  <a:lnTo>
                    <a:pt x="117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242"/>
            <p:cNvSpPr/>
            <p:nvPr/>
          </p:nvSpPr>
          <p:spPr bwMode="auto">
            <a:xfrm>
              <a:off x="7954964" y="4837114"/>
              <a:ext cx="180975" cy="182563"/>
            </a:xfrm>
            <a:custGeom>
              <a:avLst/>
              <a:gdLst>
                <a:gd name="T0" fmla="*/ 0 w 114"/>
                <a:gd name="T1" fmla="*/ 0 h 115"/>
                <a:gd name="T2" fmla="*/ 114 w 114"/>
                <a:gd name="T3" fmla="*/ 0 h 115"/>
                <a:gd name="T4" fmla="*/ 114 w 114"/>
                <a:gd name="T5" fmla="*/ 115 h 115"/>
                <a:gd name="T6" fmla="*/ 0 w 114"/>
                <a:gd name="T7" fmla="*/ 115 h 115"/>
                <a:gd name="T8" fmla="*/ 0 w 114"/>
                <a:gd name="T9" fmla="*/ 83 h 115"/>
                <a:gd name="T10" fmla="*/ 47 w 114"/>
                <a:gd name="T11" fmla="*/ 68 h 115"/>
                <a:gd name="T12" fmla="*/ 47 w 114"/>
                <a:gd name="T13" fmla="*/ 27 h 115"/>
                <a:gd name="T14" fmla="*/ 0 w 114"/>
                <a:gd name="T15" fmla="*/ 27 h 115"/>
                <a:gd name="T16" fmla="*/ 0 w 114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115">
                  <a:moveTo>
                    <a:pt x="0" y="0"/>
                  </a:moveTo>
                  <a:lnTo>
                    <a:pt x="114" y="0"/>
                  </a:lnTo>
                  <a:lnTo>
                    <a:pt x="114" y="115"/>
                  </a:lnTo>
                  <a:lnTo>
                    <a:pt x="0" y="115"/>
                  </a:lnTo>
                  <a:lnTo>
                    <a:pt x="0" y="83"/>
                  </a:lnTo>
                  <a:lnTo>
                    <a:pt x="47" y="68"/>
                  </a:lnTo>
                  <a:lnTo>
                    <a:pt x="47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Oval 243"/>
            <p:cNvSpPr>
              <a:spLocks noChangeArrowheads="1"/>
            </p:cNvSpPr>
            <p:nvPr/>
          </p:nvSpPr>
          <p:spPr bwMode="auto">
            <a:xfrm>
              <a:off x="7847014" y="4699001"/>
              <a:ext cx="103188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244"/>
            <p:cNvSpPr/>
            <p:nvPr/>
          </p:nvSpPr>
          <p:spPr bwMode="auto">
            <a:xfrm>
              <a:off x="7720014" y="5076826"/>
              <a:ext cx="55563" cy="233363"/>
            </a:xfrm>
            <a:custGeom>
              <a:avLst/>
              <a:gdLst>
                <a:gd name="T0" fmla="*/ 35 w 35"/>
                <a:gd name="T1" fmla="*/ 64 h 147"/>
                <a:gd name="T2" fmla="*/ 35 w 35"/>
                <a:gd name="T3" fmla="*/ 147 h 147"/>
                <a:gd name="T4" fmla="*/ 15 w 35"/>
                <a:gd name="T5" fmla="*/ 147 h 147"/>
                <a:gd name="T6" fmla="*/ 15 w 35"/>
                <a:gd name="T7" fmla="*/ 71 h 147"/>
                <a:gd name="T8" fmla="*/ 0 w 35"/>
                <a:gd name="T9" fmla="*/ 0 h 147"/>
                <a:gd name="T10" fmla="*/ 35 w 35"/>
                <a:gd name="T11" fmla="*/ 6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47">
                  <a:moveTo>
                    <a:pt x="35" y="64"/>
                  </a:moveTo>
                  <a:lnTo>
                    <a:pt x="35" y="147"/>
                  </a:lnTo>
                  <a:lnTo>
                    <a:pt x="15" y="147"/>
                  </a:lnTo>
                  <a:lnTo>
                    <a:pt x="15" y="71"/>
                  </a:lnTo>
                  <a:lnTo>
                    <a:pt x="0" y="0"/>
                  </a:lnTo>
                  <a:lnTo>
                    <a:pt x="35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245"/>
            <p:cNvSpPr/>
            <p:nvPr/>
          </p:nvSpPr>
          <p:spPr bwMode="auto">
            <a:xfrm>
              <a:off x="7707314" y="4757739"/>
              <a:ext cx="304800" cy="552450"/>
            </a:xfrm>
            <a:custGeom>
              <a:avLst/>
              <a:gdLst>
                <a:gd name="T0" fmla="*/ 99 w 135"/>
                <a:gd name="T1" fmla="*/ 80 h 244"/>
                <a:gd name="T2" fmla="*/ 73 w 135"/>
                <a:gd name="T3" fmla="*/ 61 h 244"/>
                <a:gd name="T4" fmla="*/ 56 w 135"/>
                <a:gd name="T5" fmla="*/ 131 h 244"/>
                <a:gd name="T6" fmla="*/ 68 w 135"/>
                <a:gd name="T7" fmla="*/ 179 h 244"/>
                <a:gd name="T8" fmla="*/ 53 w 135"/>
                <a:gd name="T9" fmla="*/ 244 h 244"/>
                <a:gd name="T10" fmla="*/ 36 w 135"/>
                <a:gd name="T11" fmla="*/ 244 h 244"/>
                <a:gd name="T12" fmla="*/ 36 w 135"/>
                <a:gd name="T13" fmla="*/ 182 h 244"/>
                <a:gd name="T14" fmla="*/ 8 w 135"/>
                <a:gd name="T15" fmla="*/ 131 h 244"/>
                <a:gd name="T16" fmla="*/ 8 w 135"/>
                <a:gd name="T17" fmla="*/ 82 h 244"/>
                <a:gd name="T18" fmla="*/ 23 w 135"/>
                <a:gd name="T19" fmla="*/ 39 h 244"/>
                <a:gd name="T20" fmla="*/ 96 w 135"/>
                <a:gd name="T21" fmla="*/ 48 h 244"/>
                <a:gd name="T22" fmla="*/ 101 w 135"/>
                <a:gd name="T23" fmla="*/ 63 h 244"/>
                <a:gd name="T24" fmla="*/ 135 w 135"/>
                <a:gd name="T25" fmla="*/ 63 h 244"/>
                <a:gd name="T26" fmla="*/ 135 w 135"/>
                <a:gd name="T27" fmla="*/ 74 h 244"/>
                <a:gd name="T28" fmla="*/ 99 w 135"/>
                <a:gd name="T29" fmla="*/ 8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5" h="244">
                  <a:moveTo>
                    <a:pt x="99" y="80"/>
                  </a:moveTo>
                  <a:cubicBezTo>
                    <a:pt x="73" y="61"/>
                    <a:pt x="73" y="61"/>
                    <a:pt x="73" y="61"/>
                  </a:cubicBezTo>
                  <a:cubicBezTo>
                    <a:pt x="56" y="131"/>
                    <a:pt x="56" y="131"/>
                    <a:pt x="56" y="131"/>
                  </a:cubicBezTo>
                  <a:cubicBezTo>
                    <a:pt x="68" y="163"/>
                    <a:pt x="68" y="179"/>
                    <a:pt x="68" y="179"/>
                  </a:cubicBezTo>
                  <a:cubicBezTo>
                    <a:pt x="53" y="244"/>
                    <a:pt x="53" y="244"/>
                    <a:pt x="53" y="244"/>
                  </a:cubicBezTo>
                  <a:cubicBezTo>
                    <a:pt x="36" y="244"/>
                    <a:pt x="36" y="244"/>
                    <a:pt x="36" y="244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6" y="182"/>
                    <a:pt x="15" y="154"/>
                    <a:pt x="8" y="131"/>
                  </a:cubicBezTo>
                  <a:cubicBezTo>
                    <a:pt x="0" y="109"/>
                    <a:pt x="8" y="82"/>
                    <a:pt x="8" y="82"/>
                  </a:cubicBezTo>
                  <a:cubicBezTo>
                    <a:pt x="8" y="82"/>
                    <a:pt x="13" y="66"/>
                    <a:pt x="23" y="39"/>
                  </a:cubicBezTo>
                  <a:cubicBezTo>
                    <a:pt x="37" y="0"/>
                    <a:pt x="85" y="15"/>
                    <a:pt x="96" y="48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5" y="74"/>
                    <a:pt x="135" y="74"/>
                    <a:pt x="135" y="74"/>
                  </a:cubicBezTo>
                  <a:lnTo>
                    <a:pt x="99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4247925" y="5496091"/>
            <a:ext cx="685071" cy="677990"/>
            <a:chOff x="8526464" y="4689476"/>
            <a:chExt cx="614363" cy="608013"/>
          </a:xfrm>
          <a:solidFill>
            <a:srgbClr val="635042"/>
          </a:solidFill>
        </p:grpSpPr>
        <p:sp>
          <p:nvSpPr>
            <p:cNvPr id="122" name="Rectangle 250"/>
            <p:cNvSpPr>
              <a:spLocks noChangeArrowheads="1"/>
            </p:cNvSpPr>
            <p:nvPr/>
          </p:nvSpPr>
          <p:spPr bwMode="auto">
            <a:xfrm>
              <a:off x="8655052" y="5049839"/>
              <a:ext cx="357188" cy="247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251"/>
            <p:cNvSpPr/>
            <p:nvPr/>
          </p:nvSpPr>
          <p:spPr bwMode="auto">
            <a:xfrm>
              <a:off x="8939214" y="4822826"/>
              <a:ext cx="60325" cy="90488"/>
            </a:xfrm>
            <a:custGeom>
              <a:avLst/>
              <a:gdLst>
                <a:gd name="T0" fmla="*/ 27 w 27"/>
                <a:gd name="T1" fmla="*/ 12 h 40"/>
                <a:gd name="T2" fmla="*/ 21 w 27"/>
                <a:gd name="T3" fmla="*/ 15 h 40"/>
                <a:gd name="T4" fmla="*/ 17 w 27"/>
                <a:gd name="T5" fmla="*/ 14 h 40"/>
                <a:gd name="T6" fmla="*/ 17 w 27"/>
                <a:gd name="T7" fmla="*/ 40 h 40"/>
                <a:gd name="T8" fmla="*/ 11 w 27"/>
                <a:gd name="T9" fmla="*/ 40 h 40"/>
                <a:gd name="T10" fmla="*/ 11 w 27"/>
                <a:gd name="T11" fmla="*/ 13 h 40"/>
                <a:gd name="T12" fmla="*/ 4 w 27"/>
                <a:gd name="T13" fmla="*/ 11 h 40"/>
                <a:gd name="T14" fmla="*/ 0 w 27"/>
                <a:gd name="T15" fmla="*/ 5 h 40"/>
                <a:gd name="T16" fmla="*/ 7 w 27"/>
                <a:gd name="T17" fmla="*/ 1 h 40"/>
                <a:gd name="T18" fmla="*/ 23 w 27"/>
                <a:gd name="T19" fmla="*/ 5 h 40"/>
                <a:gd name="T20" fmla="*/ 27 w 27"/>
                <a:gd name="T21" fmla="*/ 1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40">
                  <a:moveTo>
                    <a:pt x="27" y="12"/>
                  </a:moveTo>
                  <a:cubicBezTo>
                    <a:pt x="26" y="14"/>
                    <a:pt x="23" y="16"/>
                    <a:pt x="21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" y="10"/>
                    <a:pt x="0" y="7"/>
                    <a:pt x="0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6" y="6"/>
                    <a:pt x="27" y="9"/>
                    <a:pt x="2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252"/>
            <p:cNvSpPr/>
            <p:nvPr/>
          </p:nvSpPr>
          <p:spPr bwMode="auto">
            <a:xfrm>
              <a:off x="8750302" y="4773614"/>
              <a:ext cx="179388" cy="139700"/>
            </a:xfrm>
            <a:custGeom>
              <a:avLst/>
              <a:gdLst>
                <a:gd name="T0" fmla="*/ 80 w 80"/>
                <a:gd name="T1" fmla="*/ 27 h 62"/>
                <a:gd name="T2" fmla="*/ 80 w 80"/>
                <a:gd name="T3" fmla="*/ 62 h 62"/>
                <a:gd name="T4" fmla="*/ 50 w 80"/>
                <a:gd name="T5" fmla="*/ 62 h 62"/>
                <a:gd name="T6" fmla="*/ 30 w 80"/>
                <a:gd name="T7" fmla="*/ 62 h 62"/>
                <a:gd name="T8" fmla="*/ 0 w 80"/>
                <a:gd name="T9" fmla="*/ 62 h 62"/>
                <a:gd name="T10" fmla="*/ 0 w 80"/>
                <a:gd name="T11" fmla="*/ 27 h 62"/>
                <a:gd name="T12" fmla="*/ 25 w 80"/>
                <a:gd name="T13" fmla="*/ 0 h 62"/>
                <a:gd name="T14" fmla="*/ 40 w 80"/>
                <a:gd name="T15" fmla="*/ 43 h 62"/>
                <a:gd name="T16" fmla="*/ 55 w 80"/>
                <a:gd name="T17" fmla="*/ 0 h 62"/>
                <a:gd name="T18" fmla="*/ 80 w 80"/>
                <a:gd name="T19" fmla="*/ 2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62">
                  <a:moveTo>
                    <a:pt x="80" y="27"/>
                  </a:moveTo>
                  <a:cubicBezTo>
                    <a:pt x="80" y="56"/>
                    <a:pt x="80" y="62"/>
                    <a:pt x="8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56"/>
                    <a:pt x="0" y="27"/>
                  </a:cubicBezTo>
                  <a:cubicBezTo>
                    <a:pt x="0" y="11"/>
                    <a:pt x="13" y="3"/>
                    <a:pt x="25" y="0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7" y="3"/>
                    <a:pt x="80" y="11"/>
                    <a:pt x="8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253"/>
            <p:cNvSpPr/>
            <p:nvPr/>
          </p:nvSpPr>
          <p:spPr bwMode="auto">
            <a:xfrm>
              <a:off x="8826502" y="4783139"/>
              <a:ext cx="26988" cy="68263"/>
            </a:xfrm>
            <a:custGeom>
              <a:avLst/>
              <a:gdLst>
                <a:gd name="T0" fmla="*/ 9 w 17"/>
                <a:gd name="T1" fmla="*/ 43 h 43"/>
                <a:gd name="T2" fmla="*/ 0 w 17"/>
                <a:gd name="T3" fmla="*/ 21 h 43"/>
                <a:gd name="T4" fmla="*/ 7 w 17"/>
                <a:gd name="T5" fmla="*/ 0 h 43"/>
                <a:gd name="T6" fmla="*/ 10 w 17"/>
                <a:gd name="T7" fmla="*/ 0 h 43"/>
                <a:gd name="T8" fmla="*/ 17 w 17"/>
                <a:gd name="T9" fmla="*/ 21 h 43"/>
                <a:gd name="T10" fmla="*/ 9 w 17"/>
                <a:gd name="T1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43">
                  <a:moveTo>
                    <a:pt x="9" y="43"/>
                  </a:moveTo>
                  <a:lnTo>
                    <a:pt x="0" y="21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7" y="21"/>
                  </a:lnTo>
                  <a:lnTo>
                    <a:pt x="9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254"/>
            <p:cNvSpPr/>
            <p:nvPr/>
          </p:nvSpPr>
          <p:spPr bwMode="auto">
            <a:xfrm>
              <a:off x="8805864" y="4689476"/>
              <a:ext cx="65088" cy="87313"/>
            </a:xfrm>
            <a:custGeom>
              <a:avLst/>
              <a:gdLst>
                <a:gd name="T0" fmla="*/ 15 w 29"/>
                <a:gd name="T1" fmla="*/ 38 h 38"/>
                <a:gd name="T2" fmla="*/ 0 w 29"/>
                <a:gd name="T3" fmla="*/ 19 h 38"/>
                <a:gd name="T4" fmla="*/ 15 w 29"/>
                <a:gd name="T5" fmla="*/ 0 h 38"/>
                <a:gd name="T6" fmla="*/ 29 w 29"/>
                <a:gd name="T7" fmla="*/ 19 h 38"/>
                <a:gd name="T8" fmla="*/ 15 w 29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8">
                  <a:moveTo>
                    <a:pt x="15" y="38"/>
                  </a:moveTo>
                  <a:cubicBezTo>
                    <a:pt x="8" y="38"/>
                    <a:pt x="0" y="29"/>
                    <a:pt x="0" y="19"/>
                  </a:cubicBezTo>
                  <a:cubicBezTo>
                    <a:pt x="0" y="8"/>
                    <a:pt x="3" y="0"/>
                    <a:pt x="15" y="0"/>
                  </a:cubicBezTo>
                  <a:cubicBezTo>
                    <a:pt x="26" y="0"/>
                    <a:pt x="29" y="8"/>
                    <a:pt x="29" y="19"/>
                  </a:cubicBezTo>
                  <a:cubicBezTo>
                    <a:pt x="29" y="29"/>
                    <a:pt x="21" y="38"/>
                    <a:pt x="15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255"/>
            <p:cNvSpPr/>
            <p:nvPr/>
          </p:nvSpPr>
          <p:spPr bwMode="auto">
            <a:xfrm>
              <a:off x="8528052" y="4929189"/>
              <a:ext cx="609600" cy="36513"/>
            </a:xfrm>
            <a:custGeom>
              <a:avLst/>
              <a:gdLst>
                <a:gd name="T0" fmla="*/ 214 w 384"/>
                <a:gd name="T1" fmla="*/ 23 h 23"/>
                <a:gd name="T2" fmla="*/ 171 w 384"/>
                <a:gd name="T3" fmla="*/ 23 h 23"/>
                <a:gd name="T4" fmla="*/ 0 w 384"/>
                <a:gd name="T5" fmla="*/ 23 h 23"/>
                <a:gd name="T6" fmla="*/ 89 w 384"/>
                <a:gd name="T7" fmla="*/ 0 h 23"/>
                <a:gd name="T8" fmla="*/ 131 w 384"/>
                <a:gd name="T9" fmla="*/ 0 h 23"/>
                <a:gd name="T10" fmla="*/ 253 w 384"/>
                <a:gd name="T11" fmla="*/ 0 h 23"/>
                <a:gd name="T12" fmla="*/ 297 w 384"/>
                <a:gd name="T13" fmla="*/ 0 h 23"/>
                <a:gd name="T14" fmla="*/ 384 w 384"/>
                <a:gd name="T15" fmla="*/ 23 h 23"/>
                <a:gd name="T16" fmla="*/ 214 w 384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23">
                  <a:moveTo>
                    <a:pt x="214" y="23"/>
                  </a:moveTo>
                  <a:lnTo>
                    <a:pt x="171" y="23"/>
                  </a:lnTo>
                  <a:lnTo>
                    <a:pt x="0" y="23"/>
                  </a:lnTo>
                  <a:lnTo>
                    <a:pt x="89" y="0"/>
                  </a:lnTo>
                  <a:lnTo>
                    <a:pt x="131" y="0"/>
                  </a:lnTo>
                  <a:lnTo>
                    <a:pt x="253" y="0"/>
                  </a:lnTo>
                  <a:lnTo>
                    <a:pt x="297" y="0"/>
                  </a:lnTo>
                  <a:lnTo>
                    <a:pt x="384" y="23"/>
                  </a:lnTo>
                  <a:lnTo>
                    <a:pt x="21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256"/>
            <p:cNvSpPr/>
            <p:nvPr/>
          </p:nvSpPr>
          <p:spPr bwMode="auto">
            <a:xfrm>
              <a:off x="8680452" y="4822826"/>
              <a:ext cx="60325" cy="90488"/>
            </a:xfrm>
            <a:custGeom>
              <a:avLst/>
              <a:gdLst>
                <a:gd name="T0" fmla="*/ 27 w 27"/>
                <a:gd name="T1" fmla="*/ 5 h 40"/>
                <a:gd name="T2" fmla="*/ 23 w 27"/>
                <a:gd name="T3" fmla="*/ 11 h 40"/>
                <a:gd name="T4" fmla="*/ 16 w 27"/>
                <a:gd name="T5" fmla="*/ 13 h 40"/>
                <a:gd name="T6" fmla="*/ 16 w 27"/>
                <a:gd name="T7" fmla="*/ 40 h 40"/>
                <a:gd name="T8" fmla="*/ 10 w 27"/>
                <a:gd name="T9" fmla="*/ 40 h 40"/>
                <a:gd name="T10" fmla="*/ 10 w 27"/>
                <a:gd name="T11" fmla="*/ 14 h 40"/>
                <a:gd name="T12" fmla="*/ 6 w 27"/>
                <a:gd name="T13" fmla="*/ 15 h 40"/>
                <a:gd name="T14" fmla="*/ 0 w 27"/>
                <a:gd name="T15" fmla="*/ 12 h 40"/>
                <a:gd name="T16" fmla="*/ 4 w 27"/>
                <a:gd name="T17" fmla="*/ 5 h 40"/>
                <a:gd name="T18" fmla="*/ 20 w 27"/>
                <a:gd name="T19" fmla="*/ 1 h 40"/>
                <a:gd name="T20" fmla="*/ 27 w 27"/>
                <a:gd name="T21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40">
                  <a:moveTo>
                    <a:pt x="27" y="5"/>
                  </a:moveTo>
                  <a:cubicBezTo>
                    <a:pt x="27" y="7"/>
                    <a:pt x="26" y="10"/>
                    <a:pt x="23" y="1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4" y="16"/>
                    <a:pt x="1" y="14"/>
                    <a:pt x="0" y="12"/>
                  </a:cubicBezTo>
                  <a:cubicBezTo>
                    <a:pt x="0" y="9"/>
                    <a:pt x="1" y="6"/>
                    <a:pt x="4" y="5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3" y="0"/>
                    <a:pt x="26" y="2"/>
                    <a:pt x="2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Rectangle 257"/>
            <p:cNvSpPr>
              <a:spLocks noChangeArrowheads="1"/>
            </p:cNvSpPr>
            <p:nvPr/>
          </p:nvSpPr>
          <p:spPr bwMode="auto">
            <a:xfrm>
              <a:off x="8526464" y="4976814"/>
              <a:ext cx="61436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2314860" y="5496091"/>
            <a:ext cx="536373" cy="607182"/>
            <a:chOff x="4972052" y="3152776"/>
            <a:chExt cx="481013" cy="544513"/>
          </a:xfrm>
          <a:solidFill>
            <a:srgbClr val="635042"/>
          </a:solidFill>
        </p:grpSpPr>
        <p:sp>
          <p:nvSpPr>
            <p:cNvPr id="131" name="Rectangle 305"/>
            <p:cNvSpPr>
              <a:spLocks noChangeArrowheads="1"/>
            </p:cNvSpPr>
            <p:nvPr/>
          </p:nvSpPr>
          <p:spPr bwMode="auto">
            <a:xfrm>
              <a:off x="4972052" y="3454401"/>
              <a:ext cx="48101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306"/>
            <p:cNvSpPr/>
            <p:nvPr/>
          </p:nvSpPr>
          <p:spPr bwMode="auto">
            <a:xfrm>
              <a:off x="5286377" y="3152776"/>
              <a:ext cx="87313" cy="93663"/>
            </a:xfrm>
            <a:custGeom>
              <a:avLst/>
              <a:gdLst>
                <a:gd name="T0" fmla="*/ 55 w 55"/>
                <a:gd name="T1" fmla="*/ 12 h 59"/>
                <a:gd name="T2" fmla="*/ 21 w 55"/>
                <a:gd name="T3" fmla="*/ 46 h 59"/>
                <a:gd name="T4" fmla="*/ 55 w 55"/>
                <a:gd name="T5" fmla="*/ 46 h 59"/>
                <a:gd name="T6" fmla="*/ 55 w 55"/>
                <a:gd name="T7" fmla="*/ 59 h 59"/>
                <a:gd name="T8" fmla="*/ 0 w 55"/>
                <a:gd name="T9" fmla="*/ 59 h 59"/>
                <a:gd name="T10" fmla="*/ 0 w 55"/>
                <a:gd name="T11" fmla="*/ 47 h 59"/>
                <a:gd name="T12" fmla="*/ 32 w 55"/>
                <a:gd name="T13" fmla="*/ 13 h 59"/>
                <a:gd name="T14" fmla="*/ 2 w 55"/>
                <a:gd name="T15" fmla="*/ 13 h 59"/>
                <a:gd name="T16" fmla="*/ 2 w 55"/>
                <a:gd name="T17" fmla="*/ 0 h 59"/>
                <a:gd name="T18" fmla="*/ 55 w 55"/>
                <a:gd name="T19" fmla="*/ 0 h 59"/>
                <a:gd name="T20" fmla="*/ 55 w 55"/>
                <a:gd name="T21" fmla="*/ 1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59">
                  <a:moveTo>
                    <a:pt x="55" y="12"/>
                  </a:moveTo>
                  <a:lnTo>
                    <a:pt x="21" y="46"/>
                  </a:lnTo>
                  <a:lnTo>
                    <a:pt x="55" y="46"/>
                  </a:lnTo>
                  <a:lnTo>
                    <a:pt x="55" y="59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32" y="13"/>
                  </a:lnTo>
                  <a:lnTo>
                    <a:pt x="2" y="13"/>
                  </a:lnTo>
                  <a:lnTo>
                    <a:pt x="2" y="0"/>
                  </a:lnTo>
                  <a:lnTo>
                    <a:pt x="55" y="0"/>
                  </a:lnTo>
                  <a:lnTo>
                    <a:pt x="5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307"/>
            <p:cNvSpPr/>
            <p:nvPr/>
          </p:nvSpPr>
          <p:spPr bwMode="auto">
            <a:xfrm>
              <a:off x="5267327" y="3316289"/>
              <a:ext cx="160338" cy="44450"/>
            </a:xfrm>
            <a:custGeom>
              <a:avLst/>
              <a:gdLst>
                <a:gd name="T0" fmla="*/ 101 w 101"/>
                <a:gd name="T1" fmla="*/ 28 h 28"/>
                <a:gd name="T2" fmla="*/ 76 w 101"/>
                <a:gd name="T3" fmla="*/ 28 h 28"/>
                <a:gd name="T4" fmla="*/ 24 w 101"/>
                <a:gd name="T5" fmla="*/ 28 h 28"/>
                <a:gd name="T6" fmla="*/ 0 w 101"/>
                <a:gd name="T7" fmla="*/ 28 h 28"/>
                <a:gd name="T8" fmla="*/ 16 w 101"/>
                <a:gd name="T9" fmla="*/ 0 h 28"/>
                <a:gd name="T10" fmla="*/ 50 w 101"/>
                <a:gd name="T11" fmla="*/ 0 h 28"/>
                <a:gd name="T12" fmla="*/ 84 w 101"/>
                <a:gd name="T13" fmla="*/ 0 h 28"/>
                <a:gd name="T14" fmla="*/ 101 w 101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28">
                  <a:moveTo>
                    <a:pt x="101" y="28"/>
                  </a:moveTo>
                  <a:lnTo>
                    <a:pt x="76" y="28"/>
                  </a:lnTo>
                  <a:lnTo>
                    <a:pt x="24" y="28"/>
                  </a:lnTo>
                  <a:lnTo>
                    <a:pt x="0" y="28"/>
                  </a:lnTo>
                  <a:lnTo>
                    <a:pt x="16" y="0"/>
                  </a:lnTo>
                  <a:lnTo>
                    <a:pt x="50" y="0"/>
                  </a:lnTo>
                  <a:lnTo>
                    <a:pt x="84" y="0"/>
                  </a:lnTo>
                  <a:lnTo>
                    <a:pt x="101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308"/>
            <p:cNvSpPr/>
            <p:nvPr/>
          </p:nvSpPr>
          <p:spPr bwMode="auto">
            <a:xfrm>
              <a:off x="5267327" y="3370264"/>
              <a:ext cx="160338" cy="15875"/>
            </a:xfrm>
            <a:custGeom>
              <a:avLst/>
              <a:gdLst>
                <a:gd name="T0" fmla="*/ 76 w 101"/>
                <a:gd name="T1" fmla="*/ 10 h 10"/>
                <a:gd name="T2" fmla="*/ 24 w 101"/>
                <a:gd name="T3" fmla="*/ 10 h 10"/>
                <a:gd name="T4" fmla="*/ 0 w 101"/>
                <a:gd name="T5" fmla="*/ 10 h 10"/>
                <a:gd name="T6" fmla="*/ 6 w 101"/>
                <a:gd name="T7" fmla="*/ 0 h 10"/>
                <a:gd name="T8" fmla="*/ 95 w 101"/>
                <a:gd name="T9" fmla="*/ 0 h 10"/>
                <a:gd name="T10" fmla="*/ 101 w 101"/>
                <a:gd name="T11" fmla="*/ 10 h 10"/>
                <a:gd name="T12" fmla="*/ 76 w 10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10">
                  <a:moveTo>
                    <a:pt x="76" y="10"/>
                  </a:moveTo>
                  <a:lnTo>
                    <a:pt x="24" y="10"/>
                  </a:lnTo>
                  <a:lnTo>
                    <a:pt x="0" y="10"/>
                  </a:lnTo>
                  <a:lnTo>
                    <a:pt x="6" y="0"/>
                  </a:lnTo>
                  <a:lnTo>
                    <a:pt x="95" y="0"/>
                  </a:lnTo>
                  <a:lnTo>
                    <a:pt x="101" y="10"/>
                  </a:lnTo>
                  <a:lnTo>
                    <a:pt x="76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309"/>
            <p:cNvSpPr/>
            <p:nvPr/>
          </p:nvSpPr>
          <p:spPr bwMode="auto">
            <a:xfrm>
              <a:off x="5267327" y="3395664"/>
              <a:ext cx="160338" cy="15875"/>
            </a:xfrm>
            <a:custGeom>
              <a:avLst/>
              <a:gdLst>
                <a:gd name="T0" fmla="*/ 76 w 101"/>
                <a:gd name="T1" fmla="*/ 10 h 10"/>
                <a:gd name="T2" fmla="*/ 24 w 101"/>
                <a:gd name="T3" fmla="*/ 10 h 10"/>
                <a:gd name="T4" fmla="*/ 0 w 101"/>
                <a:gd name="T5" fmla="*/ 10 h 10"/>
                <a:gd name="T6" fmla="*/ 6 w 101"/>
                <a:gd name="T7" fmla="*/ 0 h 10"/>
                <a:gd name="T8" fmla="*/ 95 w 101"/>
                <a:gd name="T9" fmla="*/ 0 h 10"/>
                <a:gd name="T10" fmla="*/ 101 w 101"/>
                <a:gd name="T11" fmla="*/ 10 h 10"/>
                <a:gd name="T12" fmla="*/ 76 w 10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10">
                  <a:moveTo>
                    <a:pt x="76" y="10"/>
                  </a:moveTo>
                  <a:lnTo>
                    <a:pt x="24" y="10"/>
                  </a:lnTo>
                  <a:lnTo>
                    <a:pt x="0" y="10"/>
                  </a:lnTo>
                  <a:lnTo>
                    <a:pt x="6" y="0"/>
                  </a:lnTo>
                  <a:lnTo>
                    <a:pt x="95" y="0"/>
                  </a:lnTo>
                  <a:lnTo>
                    <a:pt x="101" y="10"/>
                  </a:lnTo>
                  <a:lnTo>
                    <a:pt x="76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310"/>
            <p:cNvSpPr/>
            <p:nvPr/>
          </p:nvSpPr>
          <p:spPr bwMode="auto">
            <a:xfrm>
              <a:off x="5267327" y="3424239"/>
              <a:ext cx="160338" cy="15875"/>
            </a:xfrm>
            <a:custGeom>
              <a:avLst/>
              <a:gdLst>
                <a:gd name="T0" fmla="*/ 76 w 101"/>
                <a:gd name="T1" fmla="*/ 10 h 10"/>
                <a:gd name="T2" fmla="*/ 24 w 101"/>
                <a:gd name="T3" fmla="*/ 10 h 10"/>
                <a:gd name="T4" fmla="*/ 0 w 101"/>
                <a:gd name="T5" fmla="*/ 10 h 10"/>
                <a:gd name="T6" fmla="*/ 6 w 101"/>
                <a:gd name="T7" fmla="*/ 0 h 10"/>
                <a:gd name="T8" fmla="*/ 95 w 101"/>
                <a:gd name="T9" fmla="*/ 0 h 10"/>
                <a:gd name="T10" fmla="*/ 101 w 101"/>
                <a:gd name="T11" fmla="*/ 10 h 10"/>
                <a:gd name="T12" fmla="*/ 76 w 10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10">
                  <a:moveTo>
                    <a:pt x="76" y="10"/>
                  </a:moveTo>
                  <a:lnTo>
                    <a:pt x="24" y="10"/>
                  </a:lnTo>
                  <a:lnTo>
                    <a:pt x="0" y="10"/>
                  </a:lnTo>
                  <a:lnTo>
                    <a:pt x="6" y="0"/>
                  </a:lnTo>
                  <a:lnTo>
                    <a:pt x="95" y="0"/>
                  </a:lnTo>
                  <a:lnTo>
                    <a:pt x="101" y="10"/>
                  </a:lnTo>
                  <a:lnTo>
                    <a:pt x="76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311"/>
            <p:cNvSpPr/>
            <p:nvPr/>
          </p:nvSpPr>
          <p:spPr bwMode="auto">
            <a:xfrm>
              <a:off x="5195889" y="3179764"/>
              <a:ext cx="61913" cy="66675"/>
            </a:xfrm>
            <a:custGeom>
              <a:avLst/>
              <a:gdLst>
                <a:gd name="T0" fmla="*/ 0 w 39"/>
                <a:gd name="T1" fmla="*/ 42 h 42"/>
                <a:gd name="T2" fmla="*/ 0 w 39"/>
                <a:gd name="T3" fmla="*/ 33 h 42"/>
                <a:gd name="T4" fmla="*/ 22 w 39"/>
                <a:gd name="T5" fmla="*/ 10 h 42"/>
                <a:gd name="T6" fmla="*/ 3 w 39"/>
                <a:gd name="T7" fmla="*/ 10 h 42"/>
                <a:gd name="T8" fmla="*/ 3 w 39"/>
                <a:gd name="T9" fmla="*/ 0 h 42"/>
                <a:gd name="T10" fmla="*/ 38 w 39"/>
                <a:gd name="T11" fmla="*/ 0 h 42"/>
                <a:gd name="T12" fmla="*/ 38 w 39"/>
                <a:gd name="T13" fmla="*/ 9 h 42"/>
                <a:gd name="T14" fmla="*/ 15 w 39"/>
                <a:gd name="T15" fmla="*/ 33 h 42"/>
                <a:gd name="T16" fmla="*/ 39 w 39"/>
                <a:gd name="T17" fmla="*/ 33 h 42"/>
                <a:gd name="T18" fmla="*/ 39 w 39"/>
                <a:gd name="T19" fmla="*/ 42 h 42"/>
                <a:gd name="T20" fmla="*/ 0 w 39"/>
                <a:gd name="T2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42">
                  <a:moveTo>
                    <a:pt x="0" y="42"/>
                  </a:moveTo>
                  <a:lnTo>
                    <a:pt x="0" y="33"/>
                  </a:lnTo>
                  <a:lnTo>
                    <a:pt x="22" y="10"/>
                  </a:lnTo>
                  <a:lnTo>
                    <a:pt x="3" y="10"/>
                  </a:lnTo>
                  <a:lnTo>
                    <a:pt x="3" y="0"/>
                  </a:lnTo>
                  <a:lnTo>
                    <a:pt x="38" y="0"/>
                  </a:lnTo>
                  <a:lnTo>
                    <a:pt x="38" y="9"/>
                  </a:lnTo>
                  <a:lnTo>
                    <a:pt x="15" y="33"/>
                  </a:lnTo>
                  <a:lnTo>
                    <a:pt x="39" y="33"/>
                  </a:lnTo>
                  <a:lnTo>
                    <a:pt x="39" y="42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312"/>
            <p:cNvSpPr/>
            <p:nvPr/>
          </p:nvSpPr>
          <p:spPr bwMode="auto">
            <a:xfrm>
              <a:off x="4997452" y="3300414"/>
              <a:ext cx="252413" cy="138113"/>
            </a:xfrm>
            <a:custGeom>
              <a:avLst/>
              <a:gdLst>
                <a:gd name="T0" fmla="*/ 36 w 112"/>
                <a:gd name="T1" fmla="*/ 0 h 61"/>
                <a:gd name="T2" fmla="*/ 52 w 112"/>
                <a:gd name="T3" fmla="*/ 13 h 61"/>
                <a:gd name="T4" fmla="*/ 45 w 112"/>
                <a:gd name="T5" fmla="*/ 36 h 61"/>
                <a:gd name="T6" fmla="*/ 56 w 112"/>
                <a:gd name="T7" fmla="*/ 49 h 61"/>
                <a:gd name="T8" fmla="*/ 67 w 112"/>
                <a:gd name="T9" fmla="*/ 36 h 61"/>
                <a:gd name="T10" fmla="*/ 60 w 112"/>
                <a:gd name="T11" fmla="*/ 13 h 61"/>
                <a:gd name="T12" fmla="*/ 76 w 112"/>
                <a:gd name="T13" fmla="*/ 0 h 61"/>
                <a:gd name="T14" fmla="*/ 112 w 112"/>
                <a:gd name="T15" fmla="*/ 52 h 61"/>
                <a:gd name="T16" fmla="*/ 111 w 112"/>
                <a:gd name="T17" fmla="*/ 61 h 61"/>
                <a:gd name="T18" fmla="*/ 1 w 112"/>
                <a:gd name="T19" fmla="*/ 61 h 61"/>
                <a:gd name="T20" fmla="*/ 0 w 112"/>
                <a:gd name="T21" fmla="*/ 52 h 61"/>
                <a:gd name="T22" fmla="*/ 36 w 112"/>
                <a:gd name="T2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" h="61">
                  <a:moveTo>
                    <a:pt x="36" y="0"/>
                  </a:moveTo>
                  <a:cubicBezTo>
                    <a:pt x="52" y="13"/>
                    <a:pt x="52" y="13"/>
                    <a:pt x="52" y="13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7" y="8"/>
                    <a:pt x="112" y="28"/>
                    <a:pt x="112" y="52"/>
                  </a:cubicBezTo>
                  <a:cubicBezTo>
                    <a:pt x="112" y="55"/>
                    <a:pt x="112" y="58"/>
                    <a:pt x="111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58"/>
                    <a:pt x="0" y="55"/>
                    <a:pt x="0" y="52"/>
                  </a:cubicBezTo>
                  <a:cubicBezTo>
                    <a:pt x="0" y="28"/>
                    <a:pt x="15" y="8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313"/>
            <p:cNvSpPr/>
            <p:nvPr/>
          </p:nvSpPr>
          <p:spPr bwMode="auto">
            <a:xfrm>
              <a:off x="5083177" y="3195639"/>
              <a:ext cx="85725" cy="114300"/>
            </a:xfrm>
            <a:custGeom>
              <a:avLst/>
              <a:gdLst>
                <a:gd name="T0" fmla="*/ 19 w 38"/>
                <a:gd name="T1" fmla="*/ 50 h 50"/>
                <a:gd name="T2" fmla="*/ 0 w 38"/>
                <a:gd name="T3" fmla="*/ 25 h 50"/>
                <a:gd name="T4" fmla="*/ 19 w 38"/>
                <a:gd name="T5" fmla="*/ 0 h 50"/>
                <a:gd name="T6" fmla="*/ 38 w 38"/>
                <a:gd name="T7" fmla="*/ 25 h 50"/>
                <a:gd name="T8" fmla="*/ 19 w 38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50">
                  <a:moveTo>
                    <a:pt x="19" y="50"/>
                  </a:moveTo>
                  <a:cubicBezTo>
                    <a:pt x="11" y="50"/>
                    <a:pt x="0" y="39"/>
                    <a:pt x="0" y="25"/>
                  </a:cubicBezTo>
                  <a:cubicBezTo>
                    <a:pt x="0" y="11"/>
                    <a:pt x="4" y="0"/>
                    <a:pt x="19" y="0"/>
                  </a:cubicBezTo>
                  <a:cubicBezTo>
                    <a:pt x="34" y="0"/>
                    <a:pt x="38" y="11"/>
                    <a:pt x="38" y="25"/>
                  </a:cubicBezTo>
                  <a:cubicBezTo>
                    <a:pt x="38" y="39"/>
                    <a:pt x="27" y="50"/>
                    <a:pt x="1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Rectangle 314"/>
            <p:cNvSpPr>
              <a:spLocks noChangeArrowheads="1"/>
            </p:cNvSpPr>
            <p:nvPr/>
          </p:nvSpPr>
          <p:spPr bwMode="auto">
            <a:xfrm>
              <a:off x="4997452" y="3497264"/>
              <a:ext cx="430213" cy="2000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6221106" y="4480025"/>
            <a:ext cx="642586" cy="640815"/>
            <a:chOff x="6738939" y="6316664"/>
            <a:chExt cx="576263" cy="574675"/>
          </a:xfrm>
          <a:solidFill>
            <a:srgbClr val="635042"/>
          </a:solidFill>
        </p:grpSpPr>
        <p:sp>
          <p:nvSpPr>
            <p:cNvPr id="142" name="Freeform 322"/>
            <p:cNvSpPr/>
            <p:nvPr/>
          </p:nvSpPr>
          <p:spPr bwMode="auto">
            <a:xfrm>
              <a:off x="7050089" y="6316664"/>
              <a:ext cx="265113" cy="265113"/>
            </a:xfrm>
            <a:custGeom>
              <a:avLst/>
              <a:gdLst>
                <a:gd name="T0" fmla="*/ 0 w 117"/>
                <a:gd name="T1" fmla="*/ 0 h 117"/>
                <a:gd name="T2" fmla="*/ 117 w 117"/>
                <a:gd name="T3" fmla="*/ 117 h 117"/>
                <a:gd name="T4" fmla="*/ 0 w 117"/>
                <a:gd name="T5" fmla="*/ 117 h 117"/>
                <a:gd name="T6" fmla="*/ 0 w 117"/>
                <a:gd name="T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" h="117">
                  <a:moveTo>
                    <a:pt x="0" y="0"/>
                  </a:moveTo>
                  <a:cubicBezTo>
                    <a:pt x="65" y="0"/>
                    <a:pt x="117" y="53"/>
                    <a:pt x="117" y="117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323"/>
            <p:cNvSpPr/>
            <p:nvPr/>
          </p:nvSpPr>
          <p:spPr bwMode="auto">
            <a:xfrm>
              <a:off x="6738939" y="6362701"/>
              <a:ext cx="528638" cy="528638"/>
            </a:xfrm>
            <a:custGeom>
              <a:avLst/>
              <a:gdLst>
                <a:gd name="T0" fmla="*/ 117 w 234"/>
                <a:gd name="T1" fmla="*/ 234 h 234"/>
                <a:gd name="T2" fmla="*/ 0 w 234"/>
                <a:gd name="T3" fmla="*/ 117 h 234"/>
                <a:gd name="T4" fmla="*/ 117 w 234"/>
                <a:gd name="T5" fmla="*/ 0 h 234"/>
                <a:gd name="T6" fmla="*/ 117 w 234"/>
                <a:gd name="T7" fmla="*/ 17 h 234"/>
                <a:gd name="T8" fmla="*/ 17 w 234"/>
                <a:gd name="T9" fmla="*/ 117 h 234"/>
                <a:gd name="T10" fmla="*/ 116 w 234"/>
                <a:gd name="T11" fmla="*/ 216 h 234"/>
                <a:gd name="T12" fmla="*/ 117 w 234"/>
                <a:gd name="T13" fmla="*/ 216 h 234"/>
                <a:gd name="T14" fmla="*/ 216 w 234"/>
                <a:gd name="T15" fmla="*/ 117 h 234"/>
                <a:gd name="T16" fmla="*/ 234 w 234"/>
                <a:gd name="T17" fmla="*/ 117 h 234"/>
                <a:gd name="T18" fmla="*/ 117 w 234"/>
                <a:gd name="T1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" h="234">
                  <a:moveTo>
                    <a:pt x="117" y="234"/>
                  </a:moveTo>
                  <a:cubicBezTo>
                    <a:pt x="52" y="234"/>
                    <a:pt x="0" y="181"/>
                    <a:pt x="0" y="117"/>
                  </a:cubicBezTo>
                  <a:cubicBezTo>
                    <a:pt x="0" y="52"/>
                    <a:pt x="52" y="0"/>
                    <a:pt x="117" y="0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62" y="17"/>
                    <a:pt x="17" y="62"/>
                    <a:pt x="17" y="117"/>
                  </a:cubicBezTo>
                  <a:cubicBezTo>
                    <a:pt x="17" y="171"/>
                    <a:pt x="62" y="216"/>
                    <a:pt x="116" y="216"/>
                  </a:cubicBezTo>
                  <a:cubicBezTo>
                    <a:pt x="117" y="216"/>
                    <a:pt x="117" y="216"/>
                    <a:pt x="117" y="216"/>
                  </a:cubicBezTo>
                  <a:cubicBezTo>
                    <a:pt x="172" y="216"/>
                    <a:pt x="216" y="171"/>
                    <a:pt x="216" y="117"/>
                  </a:cubicBezTo>
                  <a:cubicBezTo>
                    <a:pt x="234" y="117"/>
                    <a:pt x="234" y="117"/>
                    <a:pt x="234" y="117"/>
                  </a:cubicBezTo>
                  <a:cubicBezTo>
                    <a:pt x="234" y="181"/>
                    <a:pt x="181" y="234"/>
                    <a:pt x="117" y="2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4" name="组合 143"/>
          <p:cNvGrpSpPr/>
          <p:nvPr/>
        </p:nvGrpSpPr>
        <p:grpSpPr>
          <a:xfrm>
            <a:off x="6206945" y="2731047"/>
            <a:ext cx="670909" cy="531062"/>
            <a:chOff x="5816602" y="6372226"/>
            <a:chExt cx="601663" cy="476250"/>
          </a:xfrm>
          <a:solidFill>
            <a:srgbClr val="635042"/>
          </a:solidFill>
        </p:grpSpPr>
        <p:sp>
          <p:nvSpPr>
            <p:cNvPr id="145" name="Freeform 336"/>
            <p:cNvSpPr/>
            <p:nvPr/>
          </p:nvSpPr>
          <p:spPr bwMode="auto">
            <a:xfrm>
              <a:off x="5816602" y="6372226"/>
              <a:ext cx="601663" cy="476250"/>
            </a:xfrm>
            <a:custGeom>
              <a:avLst/>
              <a:gdLst>
                <a:gd name="T0" fmla="*/ 264 w 267"/>
                <a:gd name="T1" fmla="*/ 204 h 211"/>
                <a:gd name="T2" fmla="*/ 267 w 267"/>
                <a:gd name="T3" fmla="*/ 208 h 211"/>
                <a:gd name="T4" fmla="*/ 264 w 267"/>
                <a:gd name="T5" fmla="*/ 211 h 211"/>
                <a:gd name="T6" fmla="*/ 3 w 267"/>
                <a:gd name="T7" fmla="*/ 211 h 211"/>
                <a:gd name="T8" fmla="*/ 0 w 267"/>
                <a:gd name="T9" fmla="*/ 208 h 211"/>
                <a:gd name="T10" fmla="*/ 0 w 267"/>
                <a:gd name="T11" fmla="*/ 206 h 211"/>
                <a:gd name="T12" fmla="*/ 0 w 267"/>
                <a:gd name="T13" fmla="*/ 204 h 211"/>
                <a:gd name="T14" fmla="*/ 0 w 267"/>
                <a:gd name="T15" fmla="*/ 4 h 211"/>
                <a:gd name="T16" fmla="*/ 4 w 267"/>
                <a:gd name="T17" fmla="*/ 0 h 211"/>
                <a:gd name="T18" fmla="*/ 7 w 267"/>
                <a:gd name="T19" fmla="*/ 4 h 211"/>
                <a:gd name="T20" fmla="*/ 7 w 267"/>
                <a:gd name="T21" fmla="*/ 204 h 211"/>
                <a:gd name="T22" fmla="*/ 7 w 267"/>
                <a:gd name="T23" fmla="*/ 204 h 211"/>
                <a:gd name="T24" fmla="*/ 264 w 267"/>
                <a:gd name="T25" fmla="*/ 20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7" h="211">
                  <a:moveTo>
                    <a:pt x="264" y="204"/>
                  </a:moveTo>
                  <a:cubicBezTo>
                    <a:pt x="266" y="204"/>
                    <a:pt x="267" y="206"/>
                    <a:pt x="267" y="208"/>
                  </a:cubicBezTo>
                  <a:cubicBezTo>
                    <a:pt x="267" y="209"/>
                    <a:pt x="266" y="211"/>
                    <a:pt x="264" y="211"/>
                  </a:cubicBezTo>
                  <a:cubicBezTo>
                    <a:pt x="3" y="211"/>
                    <a:pt x="3" y="211"/>
                    <a:pt x="3" y="211"/>
                  </a:cubicBezTo>
                  <a:cubicBezTo>
                    <a:pt x="2" y="211"/>
                    <a:pt x="0" y="209"/>
                    <a:pt x="0" y="208"/>
                  </a:cubicBezTo>
                  <a:cubicBezTo>
                    <a:pt x="0" y="207"/>
                    <a:pt x="0" y="206"/>
                    <a:pt x="0" y="206"/>
                  </a:cubicBezTo>
                  <a:cubicBezTo>
                    <a:pt x="0" y="205"/>
                    <a:pt x="0" y="205"/>
                    <a:pt x="0" y="20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6" y="0"/>
                    <a:pt x="7" y="1"/>
                    <a:pt x="7" y="4"/>
                  </a:cubicBezTo>
                  <a:cubicBezTo>
                    <a:pt x="7" y="204"/>
                    <a:pt x="7" y="204"/>
                    <a:pt x="7" y="204"/>
                  </a:cubicBezTo>
                  <a:cubicBezTo>
                    <a:pt x="7" y="204"/>
                    <a:pt x="7" y="204"/>
                    <a:pt x="7" y="204"/>
                  </a:cubicBezTo>
                  <a:lnTo>
                    <a:pt x="264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337"/>
            <p:cNvSpPr/>
            <p:nvPr/>
          </p:nvSpPr>
          <p:spPr bwMode="auto">
            <a:xfrm>
              <a:off x="5859464" y="6446839"/>
              <a:ext cx="546100" cy="330200"/>
            </a:xfrm>
            <a:custGeom>
              <a:avLst/>
              <a:gdLst>
                <a:gd name="T0" fmla="*/ 237 w 242"/>
                <a:gd name="T1" fmla="*/ 16 h 146"/>
                <a:gd name="T2" fmla="*/ 239 w 242"/>
                <a:gd name="T3" fmla="*/ 30 h 146"/>
                <a:gd name="T4" fmla="*/ 214 w 242"/>
                <a:gd name="T5" fmla="*/ 61 h 146"/>
                <a:gd name="T6" fmla="*/ 203 w 242"/>
                <a:gd name="T7" fmla="*/ 65 h 146"/>
                <a:gd name="T8" fmla="*/ 195 w 242"/>
                <a:gd name="T9" fmla="*/ 59 h 146"/>
                <a:gd name="T10" fmla="*/ 177 w 242"/>
                <a:gd name="T11" fmla="*/ 27 h 146"/>
                <a:gd name="T12" fmla="*/ 102 w 242"/>
                <a:gd name="T13" fmla="*/ 118 h 146"/>
                <a:gd name="T14" fmla="*/ 87 w 242"/>
                <a:gd name="T15" fmla="*/ 119 h 146"/>
                <a:gd name="T16" fmla="*/ 86 w 242"/>
                <a:gd name="T17" fmla="*/ 117 h 146"/>
                <a:gd name="T18" fmla="*/ 83 w 242"/>
                <a:gd name="T19" fmla="*/ 114 h 146"/>
                <a:gd name="T20" fmla="*/ 64 w 242"/>
                <a:gd name="T21" fmla="*/ 65 h 146"/>
                <a:gd name="T22" fmla="*/ 20 w 242"/>
                <a:gd name="T23" fmla="*/ 140 h 146"/>
                <a:gd name="T24" fmla="*/ 6 w 242"/>
                <a:gd name="T25" fmla="*/ 143 h 146"/>
                <a:gd name="T26" fmla="*/ 3 w 242"/>
                <a:gd name="T27" fmla="*/ 129 h 146"/>
                <a:gd name="T28" fmla="*/ 56 w 242"/>
                <a:gd name="T29" fmla="*/ 39 h 146"/>
                <a:gd name="T30" fmla="*/ 65 w 242"/>
                <a:gd name="T31" fmla="*/ 34 h 146"/>
                <a:gd name="T32" fmla="*/ 76 w 242"/>
                <a:gd name="T33" fmla="*/ 40 h 146"/>
                <a:gd name="T34" fmla="*/ 97 w 242"/>
                <a:gd name="T35" fmla="*/ 92 h 146"/>
                <a:gd name="T36" fmla="*/ 170 w 242"/>
                <a:gd name="T37" fmla="*/ 4 h 146"/>
                <a:gd name="T38" fmla="*/ 181 w 242"/>
                <a:gd name="T39" fmla="*/ 1 h 146"/>
                <a:gd name="T40" fmla="*/ 189 w 242"/>
                <a:gd name="T41" fmla="*/ 6 h 146"/>
                <a:gd name="T42" fmla="*/ 206 w 242"/>
                <a:gd name="T43" fmla="*/ 38 h 146"/>
                <a:gd name="T44" fmla="*/ 223 w 242"/>
                <a:gd name="T45" fmla="*/ 18 h 146"/>
                <a:gd name="T46" fmla="*/ 237 w 242"/>
                <a:gd name="T47" fmla="*/ 1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2" h="146">
                  <a:moveTo>
                    <a:pt x="237" y="16"/>
                  </a:moveTo>
                  <a:cubicBezTo>
                    <a:pt x="241" y="19"/>
                    <a:pt x="242" y="26"/>
                    <a:pt x="239" y="30"/>
                  </a:cubicBezTo>
                  <a:cubicBezTo>
                    <a:pt x="214" y="61"/>
                    <a:pt x="214" y="61"/>
                    <a:pt x="214" y="61"/>
                  </a:cubicBezTo>
                  <a:cubicBezTo>
                    <a:pt x="211" y="65"/>
                    <a:pt x="207" y="66"/>
                    <a:pt x="203" y="65"/>
                  </a:cubicBezTo>
                  <a:cubicBezTo>
                    <a:pt x="200" y="64"/>
                    <a:pt x="197" y="62"/>
                    <a:pt x="195" y="59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02" y="118"/>
                    <a:pt x="102" y="118"/>
                    <a:pt x="102" y="118"/>
                  </a:cubicBezTo>
                  <a:cubicBezTo>
                    <a:pt x="98" y="122"/>
                    <a:pt x="92" y="123"/>
                    <a:pt x="87" y="119"/>
                  </a:cubicBezTo>
                  <a:cubicBezTo>
                    <a:pt x="87" y="118"/>
                    <a:pt x="86" y="118"/>
                    <a:pt x="86" y="117"/>
                  </a:cubicBezTo>
                  <a:cubicBezTo>
                    <a:pt x="85" y="116"/>
                    <a:pt x="84" y="115"/>
                    <a:pt x="83" y="114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20" y="140"/>
                    <a:pt x="20" y="140"/>
                    <a:pt x="20" y="140"/>
                  </a:cubicBezTo>
                  <a:cubicBezTo>
                    <a:pt x="17" y="145"/>
                    <a:pt x="11" y="146"/>
                    <a:pt x="6" y="143"/>
                  </a:cubicBezTo>
                  <a:cubicBezTo>
                    <a:pt x="1" y="140"/>
                    <a:pt x="0" y="134"/>
                    <a:pt x="3" y="129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8" y="35"/>
                    <a:pt x="62" y="34"/>
                    <a:pt x="65" y="34"/>
                  </a:cubicBezTo>
                  <a:cubicBezTo>
                    <a:pt x="70" y="33"/>
                    <a:pt x="74" y="36"/>
                    <a:pt x="76" y="40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73" y="1"/>
                    <a:pt x="177" y="0"/>
                    <a:pt x="181" y="1"/>
                  </a:cubicBezTo>
                  <a:cubicBezTo>
                    <a:pt x="184" y="1"/>
                    <a:pt x="187" y="3"/>
                    <a:pt x="189" y="6"/>
                  </a:cubicBezTo>
                  <a:cubicBezTo>
                    <a:pt x="206" y="38"/>
                    <a:pt x="206" y="38"/>
                    <a:pt x="206" y="38"/>
                  </a:cubicBezTo>
                  <a:cubicBezTo>
                    <a:pt x="223" y="18"/>
                    <a:pt x="223" y="18"/>
                    <a:pt x="223" y="18"/>
                  </a:cubicBezTo>
                  <a:cubicBezTo>
                    <a:pt x="226" y="13"/>
                    <a:pt x="232" y="13"/>
                    <a:pt x="23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6128170" y="5496091"/>
            <a:ext cx="828458" cy="548764"/>
            <a:chOff x="7573964" y="6357939"/>
            <a:chExt cx="742951" cy="492125"/>
          </a:xfrm>
          <a:solidFill>
            <a:srgbClr val="635042"/>
          </a:solidFill>
        </p:grpSpPr>
        <p:sp>
          <p:nvSpPr>
            <p:cNvPr id="148" name="Freeform 351"/>
            <p:cNvSpPr/>
            <p:nvPr/>
          </p:nvSpPr>
          <p:spPr bwMode="auto">
            <a:xfrm>
              <a:off x="7797802" y="6357939"/>
              <a:ext cx="519113" cy="361950"/>
            </a:xfrm>
            <a:custGeom>
              <a:avLst/>
              <a:gdLst>
                <a:gd name="T0" fmla="*/ 230 w 230"/>
                <a:gd name="T1" fmla="*/ 15 h 160"/>
                <a:gd name="T2" fmla="*/ 230 w 230"/>
                <a:gd name="T3" fmla="*/ 144 h 160"/>
                <a:gd name="T4" fmla="*/ 215 w 230"/>
                <a:gd name="T5" fmla="*/ 160 h 160"/>
                <a:gd name="T6" fmla="*/ 74 w 230"/>
                <a:gd name="T7" fmla="*/ 160 h 160"/>
                <a:gd name="T8" fmla="*/ 70 w 230"/>
                <a:gd name="T9" fmla="*/ 151 h 160"/>
                <a:gd name="T10" fmla="*/ 207 w 230"/>
                <a:gd name="T11" fmla="*/ 151 h 160"/>
                <a:gd name="T12" fmla="*/ 221 w 230"/>
                <a:gd name="T13" fmla="*/ 137 h 160"/>
                <a:gd name="T14" fmla="*/ 221 w 230"/>
                <a:gd name="T15" fmla="*/ 23 h 160"/>
                <a:gd name="T16" fmla="*/ 207 w 230"/>
                <a:gd name="T17" fmla="*/ 9 h 160"/>
                <a:gd name="T18" fmla="*/ 23 w 230"/>
                <a:gd name="T19" fmla="*/ 9 h 160"/>
                <a:gd name="T20" fmla="*/ 9 w 230"/>
                <a:gd name="T21" fmla="*/ 23 h 160"/>
                <a:gd name="T22" fmla="*/ 9 w 230"/>
                <a:gd name="T23" fmla="*/ 41 h 160"/>
                <a:gd name="T24" fmla="*/ 0 w 230"/>
                <a:gd name="T25" fmla="*/ 35 h 160"/>
                <a:gd name="T26" fmla="*/ 0 w 230"/>
                <a:gd name="T27" fmla="*/ 15 h 160"/>
                <a:gd name="T28" fmla="*/ 15 w 230"/>
                <a:gd name="T29" fmla="*/ 0 h 160"/>
                <a:gd name="T30" fmla="*/ 215 w 230"/>
                <a:gd name="T31" fmla="*/ 0 h 160"/>
                <a:gd name="T32" fmla="*/ 230 w 230"/>
                <a:gd name="T33" fmla="*/ 1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0" h="160">
                  <a:moveTo>
                    <a:pt x="230" y="15"/>
                  </a:moveTo>
                  <a:cubicBezTo>
                    <a:pt x="230" y="144"/>
                    <a:pt x="230" y="144"/>
                    <a:pt x="230" y="144"/>
                  </a:cubicBezTo>
                  <a:cubicBezTo>
                    <a:pt x="230" y="153"/>
                    <a:pt x="223" y="160"/>
                    <a:pt x="215" y="160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0" y="151"/>
                    <a:pt x="70" y="151"/>
                    <a:pt x="70" y="151"/>
                  </a:cubicBezTo>
                  <a:cubicBezTo>
                    <a:pt x="207" y="151"/>
                    <a:pt x="207" y="151"/>
                    <a:pt x="207" y="151"/>
                  </a:cubicBezTo>
                  <a:cubicBezTo>
                    <a:pt x="215" y="151"/>
                    <a:pt x="221" y="145"/>
                    <a:pt x="221" y="137"/>
                  </a:cubicBezTo>
                  <a:cubicBezTo>
                    <a:pt x="221" y="23"/>
                    <a:pt x="221" y="23"/>
                    <a:pt x="221" y="23"/>
                  </a:cubicBezTo>
                  <a:cubicBezTo>
                    <a:pt x="221" y="15"/>
                    <a:pt x="215" y="9"/>
                    <a:pt x="207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15" y="9"/>
                    <a:pt x="9" y="15"/>
                    <a:pt x="9" y="23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6" y="38"/>
                    <a:pt x="3" y="37"/>
                    <a:pt x="0" y="3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6" y="0"/>
                    <a:pt x="15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23" y="0"/>
                    <a:pt x="230" y="7"/>
                    <a:pt x="23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Rectangle 352"/>
            <p:cNvSpPr>
              <a:spLocks noChangeArrowheads="1"/>
            </p:cNvSpPr>
            <p:nvPr/>
          </p:nvSpPr>
          <p:spPr bwMode="auto">
            <a:xfrm>
              <a:off x="8204202" y="6426201"/>
              <a:ext cx="44450" cy="228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Rectangle 353"/>
            <p:cNvSpPr>
              <a:spLocks noChangeArrowheads="1"/>
            </p:cNvSpPr>
            <p:nvPr/>
          </p:nvSpPr>
          <p:spPr bwMode="auto">
            <a:xfrm>
              <a:off x="8131177" y="6540501"/>
              <a:ext cx="46038" cy="114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Rectangle 354"/>
            <p:cNvSpPr>
              <a:spLocks noChangeArrowheads="1"/>
            </p:cNvSpPr>
            <p:nvPr/>
          </p:nvSpPr>
          <p:spPr bwMode="auto">
            <a:xfrm>
              <a:off x="8066089" y="6497639"/>
              <a:ext cx="44450" cy="157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Rectangle 355"/>
            <p:cNvSpPr>
              <a:spLocks noChangeArrowheads="1"/>
            </p:cNvSpPr>
            <p:nvPr/>
          </p:nvSpPr>
          <p:spPr bwMode="auto">
            <a:xfrm>
              <a:off x="7997827" y="6588126"/>
              <a:ext cx="46038" cy="6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Rectangle 356"/>
            <p:cNvSpPr>
              <a:spLocks noChangeArrowheads="1"/>
            </p:cNvSpPr>
            <p:nvPr/>
          </p:nvSpPr>
          <p:spPr bwMode="auto">
            <a:xfrm>
              <a:off x="7932739" y="6623051"/>
              <a:ext cx="46038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357"/>
            <p:cNvSpPr/>
            <p:nvPr/>
          </p:nvSpPr>
          <p:spPr bwMode="auto">
            <a:xfrm>
              <a:off x="7689852" y="6446839"/>
              <a:ext cx="134938" cy="177800"/>
            </a:xfrm>
            <a:custGeom>
              <a:avLst/>
              <a:gdLst>
                <a:gd name="T0" fmla="*/ 30 w 60"/>
                <a:gd name="T1" fmla="*/ 0 h 79"/>
                <a:gd name="T2" fmla="*/ 60 w 60"/>
                <a:gd name="T3" fmla="*/ 40 h 79"/>
                <a:gd name="T4" fmla="*/ 30 w 60"/>
                <a:gd name="T5" fmla="*/ 79 h 79"/>
                <a:gd name="T6" fmla="*/ 0 w 60"/>
                <a:gd name="T7" fmla="*/ 40 h 79"/>
                <a:gd name="T8" fmla="*/ 30 w 60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79">
                  <a:moveTo>
                    <a:pt x="30" y="0"/>
                  </a:moveTo>
                  <a:cubicBezTo>
                    <a:pt x="54" y="0"/>
                    <a:pt x="60" y="18"/>
                    <a:pt x="60" y="40"/>
                  </a:cubicBezTo>
                  <a:cubicBezTo>
                    <a:pt x="60" y="61"/>
                    <a:pt x="43" y="79"/>
                    <a:pt x="30" y="79"/>
                  </a:cubicBezTo>
                  <a:cubicBezTo>
                    <a:pt x="17" y="79"/>
                    <a:pt x="0" y="61"/>
                    <a:pt x="0" y="40"/>
                  </a:cubicBezTo>
                  <a:cubicBezTo>
                    <a:pt x="0" y="18"/>
                    <a:pt x="6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358"/>
            <p:cNvSpPr/>
            <p:nvPr/>
          </p:nvSpPr>
          <p:spPr bwMode="auto">
            <a:xfrm>
              <a:off x="7732714" y="6640514"/>
              <a:ext cx="53975" cy="139700"/>
            </a:xfrm>
            <a:custGeom>
              <a:avLst/>
              <a:gdLst>
                <a:gd name="T0" fmla="*/ 34 w 34"/>
                <a:gd name="T1" fmla="*/ 44 h 88"/>
                <a:gd name="T2" fmla="*/ 17 w 34"/>
                <a:gd name="T3" fmla="*/ 88 h 88"/>
                <a:gd name="T4" fmla="*/ 0 w 34"/>
                <a:gd name="T5" fmla="*/ 44 h 88"/>
                <a:gd name="T6" fmla="*/ 12 w 34"/>
                <a:gd name="T7" fmla="*/ 0 h 88"/>
                <a:gd name="T8" fmla="*/ 21 w 34"/>
                <a:gd name="T9" fmla="*/ 0 h 88"/>
                <a:gd name="T10" fmla="*/ 34 w 34"/>
                <a:gd name="T1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88">
                  <a:moveTo>
                    <a:pt x="34" y="44"/>
                  </a:moveTo>
                  <a:lnTo>
                    <a:pt x="17" y="88"/>
                  </a:lnTo>
                  <a:lnTo>
                    <a:pt x="0" y="44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359"/>
            <p:cNvSpPr/>
            <p:nvPr/>
          </p:nvSpPr>
          <p:spPr bwMode="auto">
            <a:xfrm>
              <a:off x="7573964" y="6619876"/>
              <a:ext cx="369888" cy="230188"/>
            </a:xfrm>
            <a:custGeom>
              <a:avLst/>
              <a:gdLst>
                <a:gd name="T0" fmla="*/ 0 w 164"/>
                <a:gd name="T1" fmla="*/ 56 h 102"/>
                <a:gd name="T2" fmla="*/ 50 w 164"/>
                <a:gd name="T3" fmla="*/ 0 h 102"/>
                <a:gd name="T4" fmla="*/ 82 w 164"/>
                <a:gd name="T5" fmla="*/ 90 h 102"/>
                <a:gd name="T6" fmla="*/ 114 w 164"/>
                <a:gd name="T7" fmla="*/ 0 h 102"/>
                <a:gd name="T8" fmla="*/ 164 w 164"/>
                <a:gd name="T9" fmla="*/ 56 h 102"/>
                <a:gd name="T10" fmla="*/ 164 w 164"/>
                <a:gd name="T11" fmla="*/ 102 h 102"/>
                <a:gd name="T12" fmla="*/ 0 w 164"/>
                <a:gd name="T13" fmla="*/ 102 h 102"/>
                <a:gd name="T14" fmla="*/ 0 w 164"/>
                <a:gd name="T15" fmla="*/ 5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4" h="102">
                  <a:moveTo>
                    <a:pt x="0" y="56"/>
                  </a:moveTo>
                  <a:cubicBezTo>
                    <a:pt x="0" y="22"/>
                    <a:pt x="27" y="7"/>
                    <a:pt x="50" y="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37" y="7"/>
                    <a:pt x="164" y="22"/>
                    <a:pt x="164" y="56"/>
                  </a:cubicBezTo>
                  <a:cubicBezTo>
                    <a:pt x="164" y="76"/>
                    <a:pt x="164" y="91"/>
                    <a:pt x="164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91"/>
                    <a:pt x="0" y="76"/>
                    <a:pt x="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7" name="Freeform 380"/>
          <p:cNvSpPr/>
          <p:nvPr/>
        </p:nvSpPr>
        <p:spPr bwMode="auto">
          <a:xfrm>
            <a:off x="6293684" y="1805825"/>
            <a:ext cx="497429" cy="713394"/>
          </a:xfrm>
          <a:custGeom>
            <a:avLst/>
            <a:gdLst>
              <a:gd name="T0" fmla="*/ 124 w 198"/>
              <a:gd name="T1" fmla="*/ 29 h 283"/>
              <a:gd name="T2" fmla="*/ 76 w 198"/>
              <a:gd name="T3" fmla="*/ 57 h 283"/>
              <a:gd name="T4" fmla="*/ 30 w 198"/>
              <a:gd name="T5" fmla="*/ 194 h 283"/>
              <a:gd name="T6" fmla="*/ 51 w 198"/>
              <a:gd name="T7" fmla="*/ 246 h 283"/>
              <a:gd name="T8" fmla="*/ 74 w 198"/>
              <a:gd name="T9" fmla="*/ 254 h 283"/>
              <a:gd name="T10" fmla="*/ 122 w 198"/>
              <a:gd name="T11" fmla="*/ 226 h 283"/>
              <a:gd name="T12" fmla="*/ 140 w 198"/>
              <a:gd name="T13" fmla="*/ 174 h 283"/>
              <a:gd name="T14" fmla="*/ 140 w 198"/>
              <a:gd name="T15" fmla="*/ 174 h 283"/>
              <a:gd name="T16" fmla="*/ 141 w 198"/>
              <a:gd name="T17" fmla="*/ 170 h 283"/>
              <a:gd name="T18" fmla="*/ 127 w 198"/>
              <a:gd name="T19" fmla="*/ 136 h 283"/>
              <a:gd name="T20" fmla="*/ 111 w 198"/>
              <a:gd name="T21" fmla="*/ 131 h 283"/>
              <a:gd name="T22" fmla="*/ 79 w 198"/>
              <a:gd name="T23" fmla="*/ 149 h 283"/>
              <a:gd name="T24" fmla="*/ 56 w 198"/>
              <a:gd name="T25" fmla="*/ 219 h 283"/>
              <a:gd name="T26" fmla="*/ 39 w 198"/>
              <a:gd name="T27" fmla="*/ 214 h 283"/>
              <a:gd name="T28" fmla="*/ 68 w 198"/>
              <a:gd name="T29" fmla="*/ 129 h 283"/>
              <a:gd name="T30" fmla="*/ 115 w 198"/>
              <a:gd name="T31" fmla="*/ 106 h 283"/>
              <a:gd name="T32" fmla="*/ 139 w 198"/>
              <a:gd name="T33" fmla="*/ 114 h 283"/>
              <a:gd name="T34" fmla="*/ 162 w 198"/>
              <a:gd name="T35" fmla="*/ 161 h 283"/>
              <a:gd name="T36" fmla="*/ 156 w 198"/>
              <a:gd name="T37" fmla="*/ 180 h 283"/>
              <a:gd name="T38" fmla="*/ 135 w 198"/>
              <a:gd name="T39" fmla="*/ 243 h 283"/>
              <a:gd name="T40" fmla="*/ 72 w 198"/>
              <a:gd name="T41" fmla="*/ 274 h 283"/>
              <a:gd name="T42" fmla="*/ 40 w 198"/>
              <a:gd name="T43" fmla="*/ 263 h 283"/>
              <a:gd name="T44" fmla="*/ 9 w 198"/>
              <a:gd name="T45" fmla="*/ 201 h 283"/>
              <a:gd name="T46" fmla="*/ 63 w 198"/>
              <a:gd name="T47" fmla="*/ 40 h 283"/>
              <a:gd name="T48" fmla="*/ 126 w 198"/>
              <a:gd name="T49" fmla="*/ 9 h 283"/>
              <a:gd name="T50" fmla="*/ 158 w 198"/>
              <a:gd name="T51" fmla="*/ 20 h 283"/>
              <a:gd name="T52" fmla="*/ 189 w 198"/>
              <a:gd name="T53" fmla="*/ 82 h 283"/>
              <a:gd name="T54" fmla="*/ 178 w 198"/>
              <a:gd name="T55" fmla="*/ 115 h 283"/>
              <a:gd name="T56" fmla="*/ 162 w 198"/>
              <a:gd name="T57" fmla="*/ 109 h 283"/>
              <a:gd name="T58" fmla="*/ 169 w 198"/>
              <a:gd name="T59" fmla="*/ 89 h 283"/>
              <a:gd name="T60" fmla="*/ 148 w 198"/>
              <a:gd name="T61" fmla="*/ 37 h 283"/>
              <a:gd name="T62" fmla="*/ 124 w 198"/>
              <a:gd name="T63" fmla="*/ 29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8" h="283">
                <a:moveTo>
                  <a:pt x="124" y="29"/>
                </a:moveTo>
                <a:cubicBezTo>
                  <a:pt x="105" y="23"/>
                  <a:pt x="83" y="35"/>
                  <a:pt x="76" y="57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22" y="216"/>
                  <a:pt x="32" y="239"/>
                  <a:pt x="51" y="246"/>
                </a:cubicBezTo>
                <a:cubicBezTo>
                  <a:pt x="74" y="254"/>
                  <a:pt x="74" y="254"/>
                  <a:pt x="74" y="254"/>
                </a:cubicBezTo>
                <a:cubicBezTo>
                  <a:pt x="93" y="260"/>
                  <a:pt x="115" y="248"/>
                  <a:pt x="122" y="226"/>
                </a:cubicBezTo>
                <a:cubicBezTo>
                  <a:pt x="140" y="174"/>
                  <a:pt x="140" y="174"/>
                  <a:pt x="140" y="174"/>
                </a:cubicBezTo>
                <a:cubicBezTo>
                  <a:pt x="140" y="174"/>
                  <a:pt x="140" y="174"/>
                  <a:pt x="140" y="174"/>
                </a:cubicBezTo>
                <a:cubicBezTo>
                  <a:pt x="141" y="170"/>
                  <a:pt x="141" y="170"/>
                  <a:pt x="141" y="170"/>
                </a:cubicBezTo>
                <a:cubicBezTo>
                  <a:pt x="146" y="156"/>
                  <a:pt x="140" y="140"/>
                  <a:pt x="127" y="136"/>
                </a:cubicBezTo>
                <a:cubicBezTo>
                  <a:pt x="111" y="131"/>
                  <a:pt x="111" y="131"/>
                  <a:pt x="111" y="131"/>
                </a:cubicBezTo>
                <a:cubicBezTo>
                  <a:pt x="98" y="126"/>
                  <a:pt x="84" y="135"/>
                  <a:pt x="79" y="149"/>
                </a:cubicBezTo>
                <a:cubicBezTo>
                  <a:pt x="56" y="219"/>
                  <a:pt x="56" y="219"/>
                  <a:pt x="56" y="219"/>
                </a:cubicBezTo>
                <a:cubicBezTo>
                  <a:pt x="39" y="214"/>
                  <a:pt x="39" y="214"/>
                  <a:pt x="39" y="214"/>
                </a:cubicBezTo>
                <a:cubicBezTo>
                  <a:pt x="68" y="129"/>
                  <a:pt x="68" y="129"/>
                  <a:pt x="68" y="129"/>
                </a:cubicBezTo>
                <a:cubicBezTo>
                  <a:pt x="74" y="110"/>
                  <a:pt x="95" y="99"/>
                  <a:pt x="115" y="106"/>
                </a:cubicBezTo>
                <a:cubicBezTo>
                  <a:pt x="139" y="114"/>
                  <a:pt x="139" y="114"/>
                  <a:pt x="139" y="114"/>
                </a:cubicBezTo>
                <a:cubicBezTo>
                  <a:pt x="159" y="121"/>
                  <a:pt x="169" y="142"/>
                  <a:pt x="162" y="161"/>
                </a:cubicBezTo>
                <a:cubicBezTo>
                  <a:pt x="156" y="180"/>
                  <a:pt x="156" y="180"/>
                  <a:pt x="156" y="180"/>
                </a:cubicBezTo>
                <a:cubicBezTo>
                  <a:pt x="135" y="243"/>
                  <a:pt x="135" y="243"/>
                  <a:pt x="135" y="243"/>
                </a:cubicBezTo>
                <a:cubicBezTo>
                  <a:pt x="126" y="269"/>
                  <a:pt x="98" y="283"/>
                  <a:pt x="72" y="274"/>
                </a:cubicBezTo>
                <a:cubicBezTo>
                  <a:pt x="40" y="263"/>
                  <a:pt x="40" y="263"/>
                  <a:pt x="40" y="263"/>
                </a:cubicBezTo>
                <a:cubicBezTo>
                  <a:pt x="14" y="254"/>
                  <a:pt x="0" y="226"/>
                  <a:pt x="9" y="201"/>
                </a:cubicBezTo>
                <a:cubicBezTo>
                  <a:pt x="63" y="40"/>
                  <a:pt x="63" y="40"/>
                  <a:pt x="63" y="40"/>
                </a:cubicBezTo>
                <a:cubicBezTo>
                  <a:pt x="72" y="14"/>
                  <a:pt x="100" y="0"/>
                  <a:pt x="126" y="9"/>
                </a:cubicBezTo>
                <a:cubicBezTo>
                  <a:pt x="158" y="20"/>
                  <a:pt x="158" y="20"/>
                  <a:pt x="158" y="20"/>
                </a:cubicBezTo>
                <a:cubicBezTo>
                  <a:pt x="184" y="29"/>
                  <a:pt x="198" y="57"/>
                  <a:pt x="189" y="82"/>
                </a:cubicBezTo>
                <a:cubicBezTo>
                  <a:pt x="178" y="115"/>
                  <a:pt x="178" y="115"/>
                  <a:pt x="178" y="115"/>
                </a:cubicBezTo>
                <a:cubicBezTo>
                  <a:pt x="162" y="109"/>
                  <a:pt x="162" y="109"/>
                  <a:pt x="162" y="109"/>
                </a:cubicBezTo>
                <a:cubicBezTo>
                  <a:pt x="169" y="89"/>
                  <a:pt x="169" y="89"/>
                  <a:pt x="169" y="89"/>
                </a:cubicBezTo>
                <a:cubicBezTo>
                  <a:pt x="176" y="67"/>
                  <a:pt x="167" y="44"/>
                  <a:pt x="148" y="37"/>
                </a:cubicBezTo>
                <a:lnTo>
                  <a:pt x="124" y="29"/>
                </a:lnTo>
                <a:close/>
              </a:path>
            </a:pathLst>
          </a:custGeom>
          <a:solidFill>
            <a:srgbClr val="63504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58" name="组合 157"/>
          <p:cNvGrpSpPr/>
          <p:nvPr/>
        </p:nvGrpSpPr>
        <p:grpSpPr>
          <a:xfrm>
            <a:off x="1180095" y="1858328"/>
            <a:ext cx="416000" cy="587713"/>
            <a:chOff x="4067177" y="-31352"/>
            <a:chExt cx="373064" cy="527054"/>
          </a:xfrm>
          <a:solidFill>
            <a:srgbClr val="635042"/>
          </a:solidFill>
        </p:grpSpPr>
        <p:sp>
          <p:nvSpPr>
            <p:cNvPr id="159" name="Freeform 19"/>
            <p:cNvSpPr>
              <a:spLocks noEditPoints="1"/>
            </p:cNvSpPr>
            <p:nvPr/>
          </p:nvSpPr>
          <p:spPr bwMode="auto">
            <a:xfrm>
              <a:off x="4067177" y="11511"/>
              <a:ext cx="373064" cy="484191"/>
            </a:xfrm>
            <a:custGeom>
              <a:avLst/>
              <a:gdLst>
                <a:gd name="T0" fmla="*/ 165 w 165"/>
                <a:gd name="T1" fmla="*/ 21 h 214"/>
                <a:gd name="T2" fmla="*/ 165 w 165"/>
                <a:gd name="T3" fmla="*/ 193 h 214"/>
                <a:gd name="T4" fmla="*/ 144 w 165"/>
                <a:gd name="T5" fmla="*/ 214 h 214"/>
                <a:gd name="T6" fmla="*/ 21 w 165"/>
                <a:gd name="T7" fmla="*/ 214 h 214"/>
                <a:gd name="T8" fmla="*/ 0 w 165"/>
                <a:gd name="T9" fmla="*/ 193 h 214"/>
                <a:gd name="T10" fmla="*/ 0 w 165"/>
                <a:gd name="T11" fmla="*/ 21 h 214"/>
                <a:gd name="T12" fmla="*/ 21 w 165"/>
                <a:gd name="T13" fmla="*/ 0 h 214"/>
                <a:gd name="T14" fmla="*/ 25 w 165"/>
                <a:gd name="T15" fmla="*/ 0 h 214"/>
                <a:gd name="T16" fmla="*/ 24 w 165"/>
                <a:gd name="T17" fmla="*/ 5 h 214"/>
                <a:gd name="T18" fmla="*/ 37 w 165"/>
                <a:gd name="T19" fmla="*/ 18 h 214"/>
                <a:gd name="T20" fmla="*/ 127 w 165"/>
                <a:gd name="T21" fmla="*/ 18 h 214"/>
                <a:gd name="T22" fmla="*/ 140 w 165"/>
                <a:gd name="T23" fmla="*/ 5 h 214"/>
                <a:gd name="T24" fmla="*/ 139 w 165"/>
                <a:gd name="T25" fmla="*/ 0 h 214"/>
                <a:gd name="T26" fmla="*/ 144 w 165"/>
                <a:gd name="T27" fmla="*/ 0 h 214"/>
                <a:gd name="T28" fmla="*/ 165 w 165"/>
                <a:gd name="T29" fmla="*/ 21 h 214"/>
                <a:gd name="T30" fmla="*/ 140 w 165"/>
                <a:gd name="T31" fmla="*/ 186 h 214"/>
                <a:gd name="T32" fmla="*/ 140 w 165"/>
                <a:gd name="T33" fmla="*/ 157 h 214"/>
                <a:gd name="T34" fmla="*/ 117 w 165"/>
                <a:gd name="T35" fmla="*/ 186 h 214"/>
                <a:gd name="T36" fmla="*/ 140 w 165"/>
                <a:gd name="T37" fmla="*/ 186 h 214"/>
                <a:gd name="T38" fmla="*/ 140 w 165"/>
                <a:gd name="T39" fmla="*/ 146 h 214"/>
                <a:gd name="T40" fmla="*/ 140 w 165"/>
                <a:gd name="T41" fmla="*/ 47 h 214"/>
                <a:gd name="T42" fmla="*/ 24 w 165"/>
                <a:gd name="T43" fmla="*/ 47 h 214"/>
                <a:gd name="T44" fmla="*/ 24 w 165"/>
                <a:gd name="T45" fmla="*/ 192 h 214"/>
                <a:gd name="T46" fmla="*/ 103 w 165"/>
                <a:gd name="T47" fmla="*/ 192 h 214"/>
                <a:gd name="T48" fmla="*/ 140 w 165"/>
                <a:gd name="T49" fmla="*/ 14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5" h="214">
                  <a:moveTo>
                    <a:pt x="165" y="21"/>
                  </a:moveTo>
                  <a:cubicBezTo>
                    <a:pt x="165" y="193"/>
                    <a:pt x="165" y="193"/>
                    <a:pt x="165" y="193"/>
                  </a:cubicBezTo>
                  <a:cubicBezTo>
                    <a:pt x="165" y="205"/>
                    <a:pt x="155" y="214"/>
                    <a:pt x="144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9" y="214"/>
                    <a:pt x="0" y="205"/>
                    <a:pt x="0" y="19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"/>
                    <a:pt x="24" y="3"/>
                    <a:pt x="24" y="5"/>
                  </a:cubicBezTo>
                  <a:cubicBezTo>
                    <a:pt x="24" y="12"/>
                    <a:pt x="30" y="18"/>
                    <a:pt x="37" y="18"/>
                  </a:cubicBezTo>
                  <a:cubicBezTo>
                    <a:pt x="127" y="18"/>
                    <a:pt x="127" y="18"/>
                    <a:pt x="127" y="18"/>
                  </a:cubicBezTo>
                  <a:cubicBezTo>
                    <a:pt x="134" y="18"/>
                    <a:pt x="140" y="12"/>
                    <a:pt x="140" y="5"/>
                  </a:cubicBezTo>
                  <a:cubicBezTo>
                    <a:pt x="140" y="3"/>
                    <a:pt x="140" y="1"/>
                    <a:pt x="139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55" y="0"/>
                    <a:pt x="165" y="9"/>
                    <a:pt x="165" y="21"/>
                  </a:cubicBezTo>
                  <a:close/>
                  <a:moveTo>
                    <a:pt x="140" y="186"/>
                  </a:moveTo>
                  <a:cubicBezTo>
                    <a:pt x="140" y="157"/>
                    <a:pt x="140" y="157"/>
                    <a:pt x="140" y="157"/>
                  </a:cubicBezTo>
                  <a:cubicBezTo>
                    <a:pt x="117" y="186"/>
                    <a:pt x="117" y="186"/>
                    <a:pt x="117" y="186"/>
                  </a:cubicBezTo>
                  <a:lnTo>
                    <a:pt x="140" y="186"/>
                  </a:lnTo>
                  <a:close/>
                  <a:moveTo>
                    <a:pt x="140" y="146"/>
                  </a:moveTo>
                  <a:cubicBezTo>
                    <a:pt x="140" y="47"/>
                    <a:pt x="140" y="47"/>
                    <a:pt x="140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192"/>
                    <a:pt x="24" y="192"/>
                    <a:pt x="24" y="192"/>
                  </a:cubicBezTo>
                  <a:cubicBezTo>
                    <a:pt x="103" y="192"/>
                    <a:pt x="103" y="192"/>
                    <a:pt x="103" y="192"/>
                  </a:cubicBezTo>
                  <a:lnTo>
                    <a:pt x="140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20"/>
            <p:cNvSpPr>
              <a:spLocks noEditPoints="1"/>
            </p:cNvSpPr>
            <p:nvPr/>
          </p:nvSpPr>
          <p:spPr bwMode="auto">
            <a:xfrm>
              <a:off x="4143377" y="-31352"/>
              <a:ext cx="222251" cy="69851"/>
            </a:xfrm>
            <a:custGeom>
              <a:avLst/>
              <a:gdLst>
                <a:gd name="T0" fmla="*/ 88 w 98"/>
                <a:gd name="T1" fmla="*/ 12 h 31"/>
                <a:gd name="T2" fmla="*/ 98 w 98"/>
                <a:gd name="T3" fmla="*/ 22 h 31"/>
                <a:gd name="T4" fmla="*/ 88 w 98"/>
                <a:gd name="T5" fmla="*/ 31 h 31"/>
                <a:gd name="T6" fmla="*/ 10 w 98"/>
                <a:gd name="T7" fmla="*/ 31 h 31"/>
                <a:gd name="T8" fmla="*/ 0 w 98"/>
                <a:gd name="T9" fmla="*/ 22 h 31"/>
                <a:gd name="T10" fmla="*/ 10 w 98"/>
                <a:gd name="T11" fmla="*/ 12 h 31"/>
                <a:gd name="T12" fmla="*/ 36 w 98"/>
                <a:gd name="T13" fmla="*/ 12 h 31"/>
                <a:gd name="T14" fmla="*/ 49 w 98"/>
                <a:gd name="T15" fmla="*/ 0 h 31"/>
                <a:gd name="T16" fmla="*/ 62 w 98"/>
                <a:gd name="T17" fmla="*/ 12 h 31"/>
                <a:gd name="T18" fmla="*/ 88 w 98"/>
                <a:gd name="T19" fmla="*/ 12 h 31"/>
                <a:gd name="T20" fmla="*/ 43 w 98"/>
                <a:gd name="T21" fmla="*/ 12 h 31"/>
                <a:gd name="T22" fmla="*/ 55 w 98"/>
                <a:gd name="T23" fmla="*/ 12 h 31"/>
                <a:gd name="T24" fmla="*/ 49 w 98"/>
                <a:gd name="T25" fmla="*/ 6 h 31"/>
                <a:gd name="T26" fmla="*/ 43 w 9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31">
                  <a:moveTo>
                    <a:pt x="88" y="12"/>
                  </a:moveTo>
                  <a:cubicBezTo>
                    <a:pt x="94" y="12"/>
                    <a:pt x="98" y="16"/>
                    <a:pt x="98" y="22"/>
                  </a:cubicBezTo>
                  <a:cubicBezTo>
                    <a:pt x="98" y="27"/>
                    <a:pt x="94" y="31"/>
                    <a:pt x="88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6"/>
                    <a:pt x="4" y="12"/>
                    <a:pt x="10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5"/>
                    <a:pt x="42" y="0"/>
                    <a:pt x="49" y="0"/>
                  </a:cubicBezTo>
                  <a:cubicBezTo>
                    <a:pt x="56" y="0"/>
                    <a:pt x="62" y="5"/>
                    <a:pt x="62" y="12"/>
                  </a:cubicBezTo>
                  <a:lnTo>
                    <a:pt x="88" y="12"/>
                  </a:lnTo>
                  <a:close/>
                  <a:moveTo>
                    <a:pt x="43" y="12"/>
                  </a:moveTo>
                  <a:cubicBezTo>
                    <a:pt x="55" y="12"/>
                    <a:pt x="55" y="12"/>
                    <a:pt x="55" y="12"/>
                  </a:cubicBezTo>
                  <a:cubicBezTo>
                    <a:pt x="55" y="9"/>
                    <a:pt x="52" y="6"/>
                    <a:pt x="49" y="6"/>
                  </a:cubicBezTo>
                  <a:cubicBezTo>
                    <a:pt x="45" y="6"/>
                    <a:pt x="43" y="9"/>
                    <a:pt x="4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Rectangle 21"/>
            <p:cNvSpPr>
              <a:spLocks noChangeArrowheads="1"/>
            </p:cNvSpPr>
            <p:nvPr/>
          </p:nvSpPr>
          <p:spPr bwMode="auto">
            <a:xfrm>
              <a:off x="4156077" y="298851"/>
              <a:ext cx="161926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Rectangle 22"/>
            <p:cNvSpPr>
              <a:spLocks noChangeArrowheads="1"/>
            </p:cNvSpPr>
            <p:nvPr/>
          </p:nvSpPr>
          <p:spPr bwMode="auto">
            <a:xfrm>
              <a:off x="4156077" y="255988"/>
              <a:ext cx="161926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Rectangle 23"/>
            <p:cNvSpPr>
              <a:spLocks noChangeArrowheads="1"/>
            </p:cNvSpPr>
            <p:nvPr/>
          </p:nvSpPr>
          <p:spPr bwMode="auto">
            <a:xfrm>
              <a:off x="4156077" y="384576"/>
              <a:ext cx="9842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Rectangle 24"/>
            <p:cNvSpPr>
              <a:spLocks noChangeArrowheads="1"/>
            </p:cNvSpPr>
            <p:nvPr/>
          </p:nvSpPr>
          <p:spPr bwMode="auto">
            <a:xfrm>
              <a:off x="4156077" y="341714"/>
              <a:ext cx="9842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Rectangle 25"/>
            <p:cNvSpPr>
              <a:spLocks noChangeArrowheads="1"/>
            </p:cNvSpPr>
            <p:nvPr/>
          </p:nvSpPr>
          <p:spPr bwMode="auto">
            <a:xfrm>
              <a:off x="4156077" y="209950"/>
              <a:ext cx="9842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Rectangle 26"/>
            <p:cNvSpPr>
              <a:spLocks noChangeArrowheads="1"/>
            </p:cNvSpPr>
            <p:nvPr/>
          </p:nvSpPr>
          <p:spPr bwMode="auto">
            <a:xfrm>
              <a:off x="4156077" y="167087"/>
              <a:ext cx="9842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1079193" y="2731047"/>
            <a:ext cx="607183" cy="446096"/>
            <a:chOff x="3976689" y="841780"/>
            <a:chExt cx="544514" cy="400053"/>
          </a:xfrm>
          <a:solidFill>
            <a:srgbClr val="635042"/>
          </a:solidFill>
        </p:grpSpPr>
        <p:sp>
          <p:nvSpPr>
            <p:cNvPr id="168" name="Freeform 57"/>
            <p:cNvSpPr/>
            <p:nvPr/>
          </p:nvSpPr>
          <p:spPr bwMode="auto">
            <a:xfrm>
              <a:off x="4338640" y="881468"/>
              <a:ext cx="182563" cy="165101"/>
            </a:xfrm>
            <a:custGeom>
              <a:avLst/>
              <a:gdLst>
                <a:gd name="T0" fmla="*/ 37 w 81"/>
                <a:gd name="T1" fmla="*/ 0 h 73"/>
                <a:gd name="T2" fmla="*/ 77 w 81"/>
                <a:gd name="T3" fmla="*/ 73 h 73"/>
                <a:gd name="T4" fmla="*/ 0 w 81"/>
                <a:gd name="T5" fmla="*/ 73 h 73"/>
                <a:gd name="T6" fmla="*/ 37 w 81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73">
                  <a:moveTo>
                    <a:pt x="37" y="0"/>
                  </a:moveTo>
                  <a:cubicBezTo>
                    <a:pt x="37" y="0"/>
                    <a:pt x="81" y="19"/>
                    <a:pt x="77" y="73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58"/>
            <p:cNvSpPr/>
            <p:nvPr/>
          </p:nvSpPr>
          <p:spPr bwMode="auto">
            <a:xfrm>
              <a:off x="4135440" y="884643"/>
              <a:ext cx="354014" cy="357190"/>
            </a:xfrm>
            <a:custGeom>
              <a:avLst/>
              <a:gdLst>
                <a:gd name="T0" fmla="*/ 79 w 157"/>
                <a:gd name="T1" fmla="*/ 79 h 158"/>
                <a:gd name="T2" fmla="*/ 157 w 157"/>
                <a:gd name="T3" fmla="*/ 79 h 158"/>
                <a:gd name="T4" fmla="*/ 79 w 157"/>
                <a:gd name="T5" fmla="*/ 158 h 158"/>
                <a:gd name="T6" fmla="*/ 0 w 157"/>
                <a:gd name="T7" fmla="*/ 79 h 158"/>
                <a:gd name="T8" fmla="*/ 79 w 157"/>
                <a:gd name="T9" fmla="*/ 0 h 158"/>
                <a:gd name="T10" fmla="*/ 115 w 157"/>
                <a:gd name="T11" fmla="*/ 9 h 158"/>
                <a:gd name="T12" fmla="*/ 79 w 157"/>
                <a:gd name="T13" fmla="*/ 7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58">
                  <a:moveTo>
                    <a:pt x="79" y="79"/>
                  </a:moveTo>
                  <a:cubicBezTo>
                    <a:pt x="157" y="79"/>
                    <a:pt x="157" y="79"/>
                    <a:pt x="157" y="79"/>
                  </a:cubicBezTo>
                  <a:cubicBezTo>
                    <a:pt x="157" y="122"/>
                    <a:pt x="122" y="158"/>
                    <a:pt x="79" y="158"/>
                  </a:cubicBezTo>
                  <a:cubicBezTo>
                    <a:pt x="35" y="158"/>
                    <a:pt x="0" y="122"/>
                    <a:pt x="0" y="79"/>
                  </a:cubicBezTo>
                  <a:cubicBezTo>
                    <a:pt x="0" y="35"/>
                    <a:pt x="35" y="0"/>
                    <a:pt x="79" y="0"/>
                  </a:cubicBezTo>
                  <a:cubicBezTo>
                    <a:pt x="92" y="0"/>
                    <a:pt x="104" y="3"/>
                    <a:pt x="115" y="9"/>
                  </a:cubicBezTo>
                  <a:lnTo>
                    <a:pt x="79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59"/>
            <p:cNvSpPr/>
            <p:nvPr/>
          </p:nvSpPr>
          <p:spPr bwMode="auto">
            <a:xfrm>
              <a:off x="4116390" y="1062444"/>
              <a:ext cx="47625" cy="179389"/>
            </a:xfrm>
            <a:custGeom>
              <a:avLst/>
              <a:gdLst>
                <a:gd name="T0" fmla="*/ 21 w 21"/>
                <a:gd name="T1" fmla="*/ 53 h 79"/>
                <a:gd name="T2" fmla="*/ 21 w 21"/>
                <a:gd name="T3" fmla="*/ 79 h 79"/>
                <a:gd name="T4" fmla="*/ 0 w 21"/>
                <a:gd name="T5" fmla="*/ 79 h 79"/>
                <a:gd name="T6" fmla="*/ 0 w 21"/>
                <a:gd name="T7" fmla="*/ 0 h 79"/>
                <a:gd name="T8" fmla="*/ 3 w 21"/>
                <a:gd name="T9" fmla="*/ 0 h 79"/>
                <a:gd name="T10" fmla="*/ 21 w 21"/>
                <a:gd name="T11" fmla="*/ 5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79">
                  <a:moveTo>
                    <a:pt x="21" y="53"/>
                  </a:moveTo>
                  <a:cubicBezTo>
                    <a:pt x="21" y="79"/>
                    <a:pt x="21" y="79"/>
                    <a:pt x="21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0"/>
                    <a:pt x="10" y="38"/>
                    <a:pt x="21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60"/>
            <p:cNvSpPr/>
            <p:nvPr/>
          </p:nvSpPr>
          <p:spPr bwMode="auto">
            <a:xfrm>
              <a:off x="4116390" y="841780"/>
              <a:ext cx="47625" cy="220664"/>
            </a:xfrm>
            <a:custGeom>
              <a:avLst/>
              <a:gdLst>
                <a:gd name="T0" fmla="*/ 21 w 21"/>
                <a:gd name="T1" fmla="*/ 0 h 98"/>
                <a:gd name="T2" fmla="*/ 21 w 21"/>
                <a:gd name="T3" fmla="*/ 45 h 98"/>
                <a:gd name="T4" fmla="*/ 3 w 21"/>
                <a:gd name="T5" fmla="*/ 98 h 98"/>
                <a:gd name="T6" fmla="*/ 0 w 21"/>
                <a:gd name="T7" fmla="*/ 98 h 98"/>
                <a:gd name="T8" fmla="*/ 0 w 21"/>
                <a:gd name="T9" fmla="*/ 0 h 98"/>
                <a:gd name="T10" fmla="*/ 21 w 21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98">
                  <a:moveTo>
                    <a:pt x="21" y="0"/>
                  </a:moveTo>
                  <a:cubicBezTo>
                    <a:pt x="21" y="45"/>
                    <a:pt x="21" y="45"/>
                    <a:pt x="21" y="45"/>
                  </a:cubicBezTo>
                  <a:cubicBezTo>
                    <a:pt x="10" y="59"/>
                    <a:pt x="3" y="78"/>
                    <a:pt x="3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Rectangle 61"/>
            <p:cNvSpPr>
              <a:spLocks noChangeArrowheads="1"/>
            </p:cNvSpPr>
            <p:nvPr/>
          </p:nvSpPr>
          <p:spPr bwMode="auto">
            <a:xfrm>
              <a:off x="4044952" y="932268"/>
              <a:ext cx="47625" cy="3095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Rectangle 62"/>
            <p:cNvSpPr>
              <a:spLocks noChangeArrowheads="1"/>
            </p:cNvSpPr>
            <p:nvPr/>
          </p:nvSpPr>
          <p:spPr bwMode="auto">
            <a:xfrm>
              <a:off x="3976689" y="1062444"/>
              <a:ext cx="47625" cy="17938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1082733" y="3531192"/>
            <a:ext cx="570009" cy="665602"/>
            <a:chOff x="3979864" y="1510123"/>
            <a:chExt cx="511177" cy="596904"/>
          </a:xfrm>
          <a:solidFill>
            <a:srgbClr val="635042"/>
          </a:solidFill>
        </p:grpSpPr>
        <p:sp>
          <p:nvSpPr>
            <p:cNvPr id="175" name="Freeform 92"/>
            <p:cNvSpPr/>
            <p:nvPr/>
          </p:nvSpPr>
          <p:spPr bwMode="auto">
            <a:xfrm>
              <a:off x="4227515" y="1622836"/>
              <a:ext cx="31750" cy="80963"/>
            </a:xfrm>
            <a:custGeom>
              <a:avLst/>
              <a:gdLst>
                <a:gd name="T0" fmla="*/ 10 w 20"/>
                <a:gd name="T1" fmla="*/ 51 h 51"/>
                <a:gd name="T2" fmla="*/ 0 w 20"/>
                <a:gd name="T3" fmla="*/ 26 h 51"/>
                <a:gd name="T4" fmla="*/ 7 w 20"/>
                <a:gd name="T5" fmla="*/ 0 h 51"/>
                <a:gd name="T6" fmla="*/ 11 w 20"/>
                <a:gd name="T7" fmla="*/ 0 h 51"/>
                <a:gd name="T8" fmla="*/ 20 w 20"/>
                <a:gd name="T9" fmla="*/ 26 h 51"/>
                <a:gd name="T10" fmla="*/ 10 w 20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51">
                  <a:moveTo>
                    <a:pt x="10" y="51"/>
                  </a:moveTo>
                  <a:lnTo>
                    <a:pt x="0" y="26"/>
                  </a:lnTo>
                  <a:lnTo>
                    <a:pt x="7" y="0"/>
                  </a:lnTo>
                  <a:lnTo>
                    <a:pt x="11" y="0"/>
                  </a:lnTo>
                  <a:lnTo>
                    <a:pt x="20" y="26"/>
                  </a:lnTo>
                  <a:lnTo>
                    <a:pt x="1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93"/>
            <p:cNvSpPr/>
            <p:nvPr/>
          </p:nvSpPr>
          <p:spPr bwMode="auto">
            <a:xfrm>
              <a:off x="4202115" y="1510123"/>
              <a:ext cx="79375" cy="101601"/>
            </a:xfrm>
            <a:custGeom>
              <a:avLst/>
              <a:gdLst>
                <a:gd name="T0" fmla="*/ 35 w 35"/>
                <a:gd name="T1" fmla="*/ 23 h 45"/>
                <a:gd name="T2" fmla="*/ 17 w 35"/>
                <a:gd name="T3" fmla="*/ 45 h 45"/>
                <a:gd name="T4" fmla="*/ 0 w 35"/>
                <a:gd name="T5" fmla="*/ 23 h 45"/>
                <a:gd name="T6" fmla="*/ 17 w 35"/>
                <a:gd name="T7" fmla="*/ 0 h 45"/>
                <a:gd name="T8" fmla="*/ 35 w 35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5">
                  <a:moveTo>
                    <a:pt x="35" y="23"/>
                  </a:moveTo>
                  <a:cubicBezTo>
                    <a:pt x="35" y="35"/>
                    <a:pt x="25" y="45"/>
                    <a:pt x="17" y="45"/>
                  </a:cubicBezTo>
                  <a:cubicBezTo>
                    <a:pt x="10" y="45"/>
                    <a:pt x="0" y="35"/>
                    <a:pt x="0" y="23"/>
                  </a:cubicBezTo>
                  <a:cubicBezTo>
                    <a:pt x="0" y="10"/>
                    <a:pt x="4" y="0"/>
                    <a:pt x="17" y="0"/>
                  </a:cubicBezTo>
                  <a:cubicBezTo>
                    <a:pt x="31" y="0"/>
                    <a:pt x="35" y="10"/>
                    <a:pt x="3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94"/>
            <p:cNvSpPr>
              <a:spLocks noEditPoints="1"/>
            </p:cNvSpPr>
            <p:nvPr/>
          </p:nvSpPr>
          <p:spPr bwMode="auto">
            <a:xfrm>
              <a:off x="4135440" y="1611723"/>
              <a:ext cx="215901" cy="169864"/>
            </a:xfrm>
            <a:custGeom>
              <a:avLst/>
              <a:gdLst>
                <a:gd name="T0" fmla="*/ 0 w 96"/>
                <a:gd name="T1" fmla="*/ 75 h 75"/>
                <a:gd name="T2" fmla="*/ 0 w 96"/>
                <a:gd name="T3" fmla="*/ 32 h 75"/>
                <a:gd name="T4" fmla="*/ 29 w 96"/>
                <a:gd name="T5" fmla="*/ 0 h 75"/>
                <a:gd name="T6" fmla="*/ 48 w 96"/>
                <a:gd name="T7" fmla="*/ 52 h 75"/>
                <a:gd name="T8" fmla="*/ 67 w 96"/>
                <a:gd name="T9" fmla="*/ 0 h 75"/>
                <a:gd name="T10" fmla="*/ 96 w 96"/>
                <a:gd name="T11" fmla="*/ 32 h 75"/>
                <a:gd name="T12" fmla="*/ 96 w 96"/>
                <a:gd name="T13" fmla="*/ 75 h 75"/>
                <a:gd name="T14" fmla="*/ 60 w 96"/>
                <a:gd name="T15" fmla="*/ 75 h 75"/>
                <a:gd name="T16" fmla="*/ 36 w 96"/>
                <a:gd name="T17" fmla="*/ 75 h 75"/>
                <a:gd name="T18" fmla="*/ 0 w 96"/>
                <a:gd name="T19" fmla="*/ 75 h 75"/>
                <a:gd name="T20" fmla="*/ 86 w 96"/>
                <a:gd name="T21" fmla="*/ 42 h 75"/>
                <a:gd name="T22" fmla="*/ 86 w 96"/>
                <a:gd name="T23" fmla="*/ 33 h 75"/>
                <a:gd name="T24" fmla="*/ 65 w 96"/>
                <a:gd name="T25" fmla="*/ 33 h 75"/>
                <a:gd name="T26" fmla="*/ 65 w 96"/>
                <a:gd name="T27" fmla="*/ 42 h 75"/>
                <a:gd name="T28" fmla="*/ 86 w 96"/>
                <a:gd name="T29" fmla="*/ 4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75">
                  <a:moveTo>
                    <a:pt x="0" y="75"/>
                  </a:moveTo>
                  <a:cubicBezTo>
                    <a:pt x="0" y="75"/>
                    <a:pt x="0" y="67"/>
                    <a:pt x="0" y="32"/>
                  </a:cubicBezTo>
                  <a:cubicBezTo>
                    <a:pt x="0" y="12"/>
                    <a:pt x="16" y="3"/>
                    <a:pt x="29" y="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80" y="3"/>
                    <a:pt x="96" y="12"/>
                    <a:pt x="96" y="32"/>
                  </a:cubicBezTo>
                  <a:cubicBezTo>
                    <a:pt x="96" y="67"/>
                    <a:pt x="96" y="75"/>
                    <a:pt x="96" y="7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36" y="75"/>
                    <a:pt x="36" y="75"/>
                    <a:pt x="36" y="75"/>
                  </a:cubicBezTo>
                  <a:lnTo>
                    <a:pt x="0" y="75"/>
                  </a:lnTo>
                  <a:close/>
                  <a:moveTo>
                    <a:pt x="86" y="42"/>
                  </a:moveTo>
                  <a:cubicBezTo>
                    <a:pt x="86" y="33"/>
                    <a:pt x="86" y="33"/>
                    <a:pt x="86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42"/>
                    <a:pt x="65" y="42"/>
                    <a:pt x="65" y="42"/>
                  </a:cubicBezTo>
                  <a:lnTo>
                    <a:pt x="86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Rectangle 95"/>
            <p:cNvSpPr>
              <a:spLocks noChangeArrowheads="1"/>
            </p:cNvSpPr>
            <p:nvPr/>
          </p:nvSpPr>
          <p:spPr bwMode="auto">
            <a:xfrm>
              <a:off x="3998914" y="1853025"/>
              <a:ext cx="473077" cy="25400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Rectangle 96"/>
            <p:cNvSpPr>
              <a:spLocks noChangeArrowheads="1"/>
            </p:cNvSpPr>
            <p:nvPr/>
          </p:nvSpPr>
          <p:spPr bwMode="auto">
            <a:xfrm>
              <a:off x="3979864" y="1799050"/>
              <a:ext cx="511177" cy="36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0" name="组合 179"/>
          <p:cNvGrpSpPr/>
          <p:nvPr/>
        </p:nvGrpSpPr>
        <p:grpSpPr>
          <a:xfrm>
            <a:off x="1142920" y="4480025"/>
            <a:ext cx="440783" cy="741722"/>
            <a:chOff x="4033839" y="2294354"/>
            <a:chExt cx="395289" cy="665167"/>
          </a:xfrm>
          <a:solidFill>
            <a:srgbClr val="635042"/>
          </a:solidFill>
        </p:grpSpPr>
        <p:sp>
          <p:nvSpPr>
            <p:cNvPr id="181" name="Freeform 155"/>
            <p:cNvSpPr/>
            <p:nvPr/>
          </p:nvSpPr>
          <p:spPr bwMode="auto">
            <a:xfrm>
              <a:off x="4121152" y="2695994"/>
              <a:ext cx="144463" cy="206377"/>
            </a:xfrm>
            <a:custGeom>
              <a:avLst/>
              <a:gdLst>
                <a:gd name="T0" fmla="*/ 91 w 91"/>
                <a:gd name="T1" fmla="*/ 113 h 130"/>
                <a:gd name="T2" fmla="*/ 91 w 91"/>
                <a:gd name="T3" fmla="*/ 130 h 130"/>
                <a:gd name="T4" fmla="*/ 0 w 91"/>
                <a:gd name="T5" fmla="*/ 130 h 130"/>
                <a:gd name="T6" fmla="*/ 0 w 91"/>
                <a:gd name="T7" fmla="*/ 113 h 130"/>
                <a:gd name="T8" fmla="*/ 33 w 91"/>
                <a:gd name="T9" fmla="*/ 113 h 130"/>
                <a:gd name="T10" fmla="*/ 33 w 91"/>
                <a:gd name="T11" fmla="*/ 0 h 130"/>
                <a:gd name="T12" fmla="*/ 59 w 91"/>
                <a:gd name="T13" fmla="*/ 0 h 130"/>
                <a:gd name="T14" fmla="*/ 59 w 91"/>
                <a:gd name="T15" fmla="*/ 113 h 130"/>
                <a:gd name="T16" fmla="*/ 91 w 91"/>
                <a:gd name="T17" fmla="*/ 11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130">
                  <a:moveTo>
                    <a:pt x="91" y="113"/>
                  </a:moveTo>
                  <a:lnTo>
                    <a:pt x="91" y="130"/>
                  </a:lnTo>
                  <a:lnTo>
                    <a:pt x="0" y="130"/>
                  </a:lnTo>
                  <a:lnTo>
                    <a:pt x="0" y="113"/>
                  </a:lnTo>
                  <a:lnTo>
                    <a:pt x="33" y="113"/>
                  </a:lnTo>
                  <a:lnTo>
                    <a:pt x="33" y="0"/>
                  </a:lnTo>
                  <a:lnTo>
                    <a:pt x="59" y="0"/>
                  </a:lnTo>
                  <a:lnTo>
                    <a:pt x="59" y="113"/>
                  </a:lnTo>
                  <a:lnTo>
                    <a:pt x="91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Oval 156"/>
            <p:cNvSpPr>
              <a:spLocks noChangeArrowheads="1"/>
            </p:cNvSpPr>
            <p:nvPr/>
          </p:nvSpPr>
          <p:spPr bwMode="auto">
            <a:xfrm>
              <a:off x="4237040" y="2902371"/>
              <a:ext cx="55563" cy="571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Oval 157"/>
            <p:cNvSpPr>
              <a:spLocks noChangeArrowheads="1"/>
            </p:cNvSpPr>
            <p:nvPr/>
          </p:nvSpPr>
          <p:spPr bwMode="auto">
            <a:xfrm>
              <a:off x="4092577" y="2902371"/>
              <a:ext cx="55563" cy="571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58"/>
            <p:cNvSpPr/>
            <p:nvPr/>
          </p:nvSpPr>
          <p:spPr bwMode="auto">
            <a:xfrm>
              <a:off x="4033839" y="2294354"/>
              <a:ext cx="395289" cy="384178"/>
            </a:xfrm>
            <a:custGeom>
              <a:avLst/>
              <a:gdLst>
                <a:gd name="T0" fmla="*/ 125 w 175"/>
                <a:gd name="T1" fmla="*/ 170 h 170"/>
                <a:gd name="T2" fmla="*/ 15 w 175"/>
                <a:gd name="T3" fmla="*/ 170 h 170"/>
                <a:gd name="T4" fmla="*/ 0 w 175"/>
                <a:gd name="T5" fmla="*/ 154 h 170"/>
                <a:gd name="T6" fmla="*/ 15 w 175"/>
                <a:gd name="T7" fmla="*/ 139 h 170"/>
                <a:gd name="T8" fmla="*/ 121 w 175"/>
                <a:gd name="T9" fmla="*/ 139 h 170"/>
                <a:gd name="T10" fmla="*/ 149 w 175"/>
                <a:gd name="T11" fmla="*/ 11 h 170"/>
                <a:gd name="T12" fmla="*/ 164 w 175"/>
                <a:gd name="T13" fmla="*/ 1 h 170"/>
                <a:gd name="T14" fmla="*/ 173 w 175"/>
                <a:gd name="T15" fmla="*/ 16 h 170"/>
                <a:gd name="T16" fmla="*/ 143 w 175"/>
                <a:gd name="T17" fmla="*/ 157 h 170"/>
                <a:gd name="T18" fmla="*/ 135 w 175"/>
                <a:gd name="T19" fmla="*/ 166 h 170"/>
                <a:gd name="T20" fmla="*/ 125 w 175"/>
                <a:gd name="T2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70">
                  <a:moveTo>
                    <a:pt x="125" y="170"/>
                  </a:moveTo>
                  <a:cubicBezTo>
                    <a:pt x="15" y="170"/>
                    <a:pt x="15" y="170"/>
                    <a:pt x="15" y="170"/>
                  </a:cubicBezTo>
                  <a:cubicBezTo>
                    <a:pt x="6" y="170"/>
                    <a:pt x="0" y="163"/>
                    <a:pt x="0" y="154"/>
                  </a:cubicBezTo>
                  <a:cubicBezTo>
                    <a:pt x="0" y="146"/>
                    <a:pt x="6" y="139"/>
                    <a:pt x="15" y="139"/>
                  </a:cubicBezTo>
                  <a:cubicBezTo>
                    <a:pt x="121" y="139"/>
                    <a:pt x="121" y="139"/>
                    <a:pt x="121" y="139"/>
                  </a:cubicBezTo>
                  <a:cubicBezTo>
                    <a:pt x="149" y="11"/>
                    <a:pt x="149" y="11"/>
                    <a:pt x="149" y="11"/>
                  </a:cubicBezTo>
                  <a:cubicBezTo>
                    <a:pt x="151" y="4"/>
                    <a:pt x="157" y="0"/>
                    <a:pt x="164" y="1"/>
                  </a:cubicBezTo>
                  <a:cubicBezTo>
                    <a:pt x="170" y="3"/>
                    <a:pt x="175" y="9"/>
                    <a:pt x="173" y="16"/>
                  </a:cubicBezTo>
                  <a:cubicBezTo>
                    <a:pt x="143" y="157"/>
                    <a:pt x="143" y="157"/>
                    <a:pt x="143" y="157"/>
                  </a:cubicBezTo>
                  <a:cubicBezTo>
                    <a:pt x="142" y="162"/>
                    <a:pt x="139" y="165"/>
                    <a:pt x="135" y="166"/>
                  </a:cubicBezTo>
                  <a:cubicBezTo>
                    <a:pt x="132" y="168"/>
                    <a:pt x="129" y="170"/>
                    <a:pt x="125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5" name="组合 184"/>
          <p:cNvGrpSpPr/>
          <p:nvPr/>
        </p:nvGrpSpPr>
        <p:grpSpPr>
          <a:xfrm>
            <a:off x="1176198" y="5496091"/>
            <a:ext cx="531062" cy="591250"/>
            <a:chOff x="1376364" y="4740276"/>
            <a:chExt cx="476250" cy="530226"/>
          </a:xfrm>
          <a:solidFill>
            <a:srgbClr val="635042"/>
          </a:solidFill>
        </p:grpSpPr>
        <p:sp>
          <p:nvSpPr>
            <p:cNvPr id="186" name="Freeform 206"/>
            <p:cNvSpPr>
              <a:spLocks noEditPoints="1"/>
            </p:cNvSpPr>
            <p:nvPr/>
          </p:nvSpPr>
          <p:spPr bwMode="auto">
            <a:xfrm>
              <a:off x="1379539" y="5073651"/>
              <a:ext cx="473075" cy="88900"/>
            </a:xfrm>
            <a:custGeom>
              <a:avLst/>
              <a:gdLst>
                <a:gd name="T0" fmla="*/ 210 w 210"/>
                <a:gd name="T1" fmla="*/ 0 h 39"/>
                <a:gd name="T2" fmla="*/ 210 w 210"/>
                <a:gd name="T3" fmla="*/ 39 h 39"/>
                <a:gd name="T4" fmla="*/ 0 w 210"/>
                <a:gd name="T5" fmla="*/ 39 h 39"/>
                <a:gd name="T6" fmla="*/ 0 w 210"/>
                <a:gd name="T7" fmla="*/ 0 h 39"/>
                <a:gd name="T8" fmla="*/ 210 w 210"/>
                <a:gd name="T9" fmla="*/ 0 h 39"/>
                <a:gd name="T10" fmla="*/ 128 w 210"/>
                <a:gd name="T11" fmla="*/ 20 h 39"/>
                <a:gd name="T12" fmla="*/ 124 w 210"/>
                <a:gd name="T13" fmla="*/ 16 h 39"/>
                <a:gd name="T14" fmla="*/ 92 w 210"/>
                <a:gd name="T15" fmla="*/ 16 h 39"/>
                <a:gd name="T16" fmla="*/ 89 w 210"/>
                <a:gd name="T17" fmla="*/ 17 h 39"/>
                <a:gd name="T18" fmla="*/ 88 w 210"/>
                <a:gd name="T19" fmla="*/ 20 h 39"/>
                <a:gd name="T20" fmla="*/ 92 w 210"/>
                <a:gd name="T21" fmla="*/ 24 h 39"/>
                <a:gd name="T22" fmla="*/ 124 w 210"/>
                <a:gd name="T23" fmla="*/ 24 h 39"/>
                <a:gd name="T24" fmla="*/ 128 w 210"/>
                <a:gd name="T25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0" h="39">
                  <a:moveTo>
                    <a:pt x="210" y="0"/>
                  </a:moveTo>
                  <a:cubicBezTo>
                    <a:pt x="210" y="39"/>
                    <a:pt x="210" y="39"/>
                    <a:pt x="21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10" y="0"/>
                  </a:lnTo>
                  <a:close/>
                  <a:moveTo>
                    <a:pt x="128" y="20"/>
                  </a:moveTo>
                  <a:cubicBezTo>
                    <a:pt x="128" y="17"/>
                    <a:pt x="126" y="16"/>
                    <a:pt x="124" y="16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91" y="16"/>
                    <a:pt x="90" y="16"/>
                    <a:pt x="89" y="17"/>
                  </a:cubicBezTo>
                  <a:cubicBezTo>
                    <a:pt x="89" y="18"/>
                    <a:pt x="88" y="19"/>
                    <a:pt x="88" y="20"/>
                  </a:cubicBezTo>
                  <a:cubicBezTo>
                    <a:pt x="88" y="22"/>
                    <a:pt x="90" y="24"/>
                    <a:pt x="92" y="24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26" y="24"/>
                    <a:pt x="128" y="22"/>
                    <a:pt x="12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207"/>
            <p:cNvSpPr>
              <a:spLocks noEditPoints="1"/>
            </p:cNvSpPr>
            <p:nvPr/>
          </p:nvSpPr>
          <p:spPr bwMode="auto">
            <a:xfrm>
              <a:off x="1376364" y="4740276"/>
              <a:ext cx="474663" cy="87313"/>
            </a:xfrm>
            <a:custGeom>
              <a:avLst/>
              <a:gdLst>
                <a:gd name="T0" fmla="*/ 210 w 210"/>
                <a:gd name="T1" fmla="*/ 0 h 39"/>
                <a:gd name="T2" fmla="*/ 210 w 210"/>
                <a:gd name="T3" fmla="*/ 39 h 39"/>
                <a:gd name="T4" fmla="*/ 0 w 210"/>
                <a:gd name="T5" fmla="*/ 39 h 39"/>
                <a:gd name="T6" fmla="*/ 0 w 210"/>
                <a:gd name="T7" fmla="*/ 0 h 39"/>
                <a:gd name="T8" fmla="*/ 210 w 210"/>
                <a:gd name="T9" fmla="*/ 0 h 39"/>
                <a:gd name="T10" fmla="*/ 128 w 210"/>
                <a:gd name="T11" fmla="*/ 19 h 39"/>
                <a:gd name="T12" fmla="*/ 124 w 210"/>
                <a:gd name="T13" fmla="*/ 15 h 39"/>
                <a:gd name="T14" fmla="*/ 93 w 210"/>
                <a:gd name="T15" fmla="*/ 15 h 39"/>
                <a:gd name="T16" fmla="*/ 90 w 210"/>
                <a:gd name="T17" fmla="*/ 16 h 39"/>
                <a:gd name="T18" fmla="*/ 89 w 210"/>
                <a:gd name="T19" fmla="*/ 19 h 39"/>
                <a:gd name="T20" fmla="*/ 93 w 210"/>
                <a:gd name="T21" fmla="*/ 24 h 39"/>
                <a:gd name="T22" fmla="*/ 124 w 210"/>
                <a:gd name="T23" fmla="*/ 24 h 39"/>
                <a:gd name="T24" fmla="*/ 128 w 210"/>
                <a:gd name="T2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0" h="39">
                  <a:moveTo>
                    <a:pt x="210" y="0"/>
                  </a:moveTo>
                  <a:cubicBezTo>
                    <a:pt x="210" y="39"/>
                    <a:pt x="210" y="39"/>
                    <a:pt x="21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10" y="0"/>
                  </a:lnTo>
                  <a:close/>
                  <a:moveTo>
                    <a:pt x="128" y="19"/>
                  </a:moveTo>
                  <a:cubicBezTo>
                    <a:pt x="128" y="17"/>
                    <a:pt x="127" y="15"/>
                    <a:pt x="124" y="15"/>
                  </a:cubicBezTo>
                  <a:cubicBezTo>
                    <a:pt x="93" y="15"/>
                    <a:pt x="93" y="15"/>
                    <a:pt x="93" y="15"/>
                  </a:cubicBezTo>
                  <a:cubicBezTo>
                    <a:pt x="92" y="15"/>
                    <a:pt x="91" y="16"/>
                    <a:pt x="90" y="16"/>
                  </a:cubicBezTo>
                  <a:cubicBezTo>
                    <a:pt x="89" y="17"/>
                    <a:pt x="89" y="18"/>
                    <a:pt x="89" y="19"/>
                  </a:cubicBezTo>
                  <a:cubicBezTo>
                    <a:pt x="89" y="22"/>
                    <a:pt x="91" y="24"/>
                    <a:pt x="93" y="24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27" y="24"/>
                    <a:pt x="128" y="22"/>
                    <a:pt x="128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208"/>
            <p:cNvSpPr>
              <a:spLocks noEditPoints="1"/>
            </p:cNvSpPr>
            <p:nvPr/>
          </p:nvSpPr>
          <p:spPr bwMode="auto">
            <a:xfrm>
              <a:off x="1376364" y="5183189"/>
              <a:ext cx="474663" cy="87313"/>
            </a:xfrm>
            <a:custGeom>
              <a:avLst/>
              <a:gdLst>
                <a:gd name="T0" fmla="*/ 210 w 210"/>
                <a:gd name="T1" fmla="*/ 0 h 39"/>
                <a:gd name="T2" fmla="*/ 210 w 210"/>
                <a:gd name="T3" fmla="*/ 39 h 39"/>
                <a:gd name="T4" fmla="*/ 0 w 210"/>
                <a:gd name="T5" fmla="*/ 39 h 39"/>
                <a:gd name="T6" fmla="*/ 0 w 210"/>
                <a:gd name="T7" fmla="*/ 0 h 39"/>
                <a:gd name="T8" fmla="*/ 210 w 210"/>
                <a:gd name="T9" fmla="*/ 0 h 39"/>
                <a:gd name="T10" fmla="*/ 128 w 210"/>
                <a:gd name="T11" fmla="*/ 19 h 39"/>
                <a:gd name="T12" fmla="*/ 124 w 210"/>
                <a:gd name="T13" fmla="*/ 15 h 39"/>
                <a:gd name="T14" fmla="*/ 93 w 210"/>
                <a:gd name="T15" fmla="*/ 15 h 39"/>
                <a:gd name="T16" fmla="*/ 90 w 210"/>
                <a:gd name="T17" fmla="*/ 16 h 39"/>
                <a:gd name="T18" fmla="*/ 88 w 210"/>
                <a:gd name="T19" fmla="*/ 19 h 39"/>
                <a:gd name="T20" fmla="*/ 93 w 210"/>
                <a:gd name="T21" fmla="*/ 24 h 39"/>
                <a:gd name="T22" fmla="*/ 124 w 210"/>
                <a:gd name="T23" fmla="*/ 24 h 39"/>
                <a:gd name="T24" fmla="*/ 128 w 210"/>
                <a:gd name="T2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0" h="39">
                  <a:moveTo>
                    <a:pt x="210" y="0"/>
                  </a:moveTo>
                  <a:cubicBezTo>
                    <a:pt x="210" y="39"/>
                    <a:pt x="210" y="39"/>
                    <a:pt x="21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10" y="0"/>
                  </a:lnTo>
                  <a:close/>
                  <a:moveTo>
                    <a:pt x="128" y="19"/>
                  </a:moveTo>
                  <a:cubicBezTo>
                    <a:pt x="128" y="17"/>
                    <a:pt x="126" y="15"/>
                    <a:pt x="124" y="15"/>
                  </a:cubicBezTo>
                  <a:cubicBezTo>
                    <a:pt x="93" y="15"/>
                    <a:pt x="93" y="15"/>
                    <a:pt x="93" y="15"/>
                  </a:cubicBezTo>
                  <a:cubicBezTo>
                    <a:pt x="91" y="15"/>
                    <a:pt x="90" y="16"/>
                    <a:pt x="90" y="16"/>
                  </a:cubicBezTo>
                  <a:cubicBezTo>
                    <a:pt x="89" y="17"/>
                    <a:pt x="88" y="18"/>
                    <a:pt x="88" y="19"/>
                  </a:cubicBezTo>
                  <a:cubicBezTo>
                    <a:pt x="88" y="22"/>
                    <a:pt x="90" y="24"/>
                    <a:pt x="93" y="24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26" y="24"/>
                    <a:pt x="128" y="22"/>
                    <a:pt x="128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209"/>
            <p:cNvSpPr/>
            <p:nvPr/>
          </p:nvSpPr>
          <p:spPr bwMode="auto">
            <a:xfrm>
              <a:off x="1379539" y="4970464"/>
              <a:ext cx="468313" cy="88900"/>
            </a:xfrm>
            <a:custGeom>
              <a:avLst/>
              <a:gdLst>
                <a:gd name="T0" fmla="*/ 295 w 295"/>
                <a:gd name="T1" fmla="*/ 56 h 56"/>
                <a:gd name="T2" fmla="*/ 224 w 295"/>
                <a:gd name="T3" fmla="*/ 56 h 56"/>
                <a:gd name="T4" fmla="*/ 71 w 295"/>
                <a:gd name="T5" fmla="*/ 56 h 56"/>
                <a:gd name="T6" fmla="*/ 0 w 295"/>
                <a:gd name="T7" fmla="*/ 56 h 56"/>
                <a:gd name="T8" fmla="*/ 71 w 295"/>
                <a:gd name="T9" fmla="*/ 0 h 56"/>
                <a:gd name="T10" fmla="*/ 148 w 295"/>
                <a:gd name="T11" fmla="*/ 0 h 56"/>
                <a:gd name="T12" fmla="*/ 224 w 295"/>
                <a:gd name="T13" fmla="*/ 0 h 56"/>
                <a:gd name="T14" fmla="*/ 295 w 295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5" h="56">
                  <a:moveTo>
                    <a:pt x="295" y="56"/>
                  </a:moveTo>
                  <a:lnTo>
                    <a:pt x="224" y="56"/>
                  </a:lnTo>
                  <a:lnTo>
                    <a:pt x="71" y="56"/>
                  </a:lnTo>
                  <a:lnTo>
                    <a:pt x="0" y="56"/>
                  </a:lnTo>
                  <a:lnTo>
                    <a:pt x="71" y="0"/>
                  </a:lnTo>
                  <a:lnTo>
                    <a:pt x="148" y="0"/>
                  </a:lnTo>
                  <a:lnTo>
                    <a:pt x="224" y="0"/>
                  </a:lnTo>
                  <a:lnTo>
                    <a:pt x="29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210"/>
            <p:cNvSpPr/>
            <p:nvPr/>
          </p:nvSpPr>
          <p:spPr bwMode="auto">
            <a:xfrm>
              <a:off x="1384302" y="4851401"/>
              <a:ext cx="460375" cy="146050"/>
            </a:xfrm>
            <a:custGeom>
              <a:avLst/>
              <a:gdLst>
                <a:gd name="T0" fmla="*/ 290 w 290"/>
                <a:gd name="T1" fmla="*/ 0 h 92"/>
                <a:gd name="T2" fmla="*/ 290 w 290"/>
                <a:gd name="T3" fmla="*/ 92 h 92"/>
                <a:gd name="T4" fmla="*/ 258 w 290"/>
                <a:gd name="T5" fmla="*/ 92 h 92"/>
                <a:gd name="T6" fmla="*/ 258 w 290"/>
                <a:gd name="T7" fmla="*/ 24 h 92"/>
                <a:gd name="T8" fmla="*/ 31 w 290"/>
                <a:gd name="T9" fmla="*/ 24 h 92"/>
                <a:gd name="T10" fmla="*/ 31 w 290"/>
                <a:gd name="T11" fmla="*/ 92 h 92"/>
                <a:gd name="T12" fmla="*/ 0 w 290"/>
                <a:gd name="T13" fmla="*/ 92 h 92"/>
                <a:gd name="T14" fmla="*/ 0 w 290"/>
                <a:gd name="T15" fmla="*/ 0 h 92"/>
                <a:gd name="T16" fmla="*/ 290 w 290"/>
                <a:gd name="T1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0" h="92">
                  <a:moveTo>
                    <a:pt x="290" y="0"/>
                  </a:moveTo>
                  <a:lnTo>
                    <a:pt x="290" y="92"/>
                  </a:lnTo>
                  <a:lnTo>
                    <a:pt x="258" y="92"/>
                  </a:lnTo>
                  <a:lnTo>
                    <a:pt x="258" y="24"/>
                  </a:lnTo>
                  <a:lnTo>
                    <a:pt x="31" y="24"/>
                  </a:lnTo>
                  <a:lnTo>
                    <a:pt x="31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1" name="组合 190"/>
          <p:cNvGrpSpPr/>
          <p:nvPr/>
        </p:nvGrpSpPr>
        <p:grpSpPr>
          <a:xfrm>
            <a:off x="10367622" y="1818462"/>
            <a:ext cx="554371" cy="552613"/>
            <a:chOff x="8505845" y="-13889"/>
            <a:chExt cx="500065" cy="498479"/>
          </a:xfrm>
          <a:solidFill>
            <a:srgbClr val="635042"/>
          </a:solidFill>
        </p:grpSpPr>
        <p:sp>
          <p:nvSpPr>
            <p:cNvPr id="192" name="Freeform 5"/>
            <p:cNvSpPr>
              <a:spLocks noEditPoints="1"/>
            </p:cNvSpPr>
            <p:nvPr/>
          </p:nvSpPr>
          <p:spPr bwMode="auto">
            <a:xfrm>
              <a:off x="8505845" y="-13889"/>
              <a:ext cx="500065" cy="498479"/>
            </a:xfrm>
            <a:custGeom>
              <a:avLst/>
              <a:gdLst>
                <a:gd name="T0" fmla="*/ 110 w 221"/>
                <a:gd name="T1" fmla="*/ 0 h 220"/>
                <a:gd name="T2" fmla="*/ 221 w 221"/>
                <a:gd name="T3" fmla="*/ 110 h 220"/>
                <a:gd name="T4" fmla="*/ 110 w 221"/>
                <a:gd name="T5" fmla="*/ 220 h 220"/>
                <a:gd name="T6" fmla="*/ 0 w 221"/>
                <a:gd name="T7" fmla="*/ 110 h 220"/>
                <a:gd name="T8" fmla="*/ 110 w 221"/>
                <a:gd name="T9" fmla="*/ 0 h 220"/>
                <a:gd name="T10" fmla="*/ 207 w 221"/>
                <a:gd name="T11" fmla="*/ 110 h 220"/>
                <a:gd name="T12" fmla="*/ 110 w 221"/>
                <a:gd name="T13" fmla="*/ 13 h 220"/>
                <a:gd name="T14" fmla="*/ 14 w 221"/>
                <a:gd name="T15" fmla="*/ 110 h 220"/>
                <a:gd name="T16" fmla="*/ 110 w 221"/>
                <a:gd name="T17" fmla="*/ 207 h 220"/>
                <a:gd name="T18" fmla="*/ 207 w 221"/>
                <a:gd name="T19" fmla="*/ 11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220">
                  <a:moveTo>
                    <a:pt x="110" y="0"/>
                  </a:moveTo>
                  <a:cubicBezTo>
                    <a:pt x="171" y="0"/>
                    <a:pt x="221" y="49"/>
                    <a:pt x="221" y="110"/>
                  </a:cubicBezTo>
                  <a:cubicBezTo>
                    <a:pt x="221" y="171"/>
                    <a:pt x="171" y="220"/>
                    <a:pt x="110" y="220"/>
                  </a:cubicBezTo>
                  <a:cubicBezTo>
                    <a:pt x="50" y="220"/>
                    <a:pt x="0" y="171"/>
                    <a:pt x="0" y="110"/>
                  </a:cubicBezTo>
                  <a:cubicBezTo>
                    <a:pt x="0" y="49"/>
                    <a:pt x="50" y="0"/>
                    <a:pt x="110" y="0"/>
                  </a:cubicBezTo>
                  <a:close/>
                  <a:moveTo>
                    <a:pt x="207" y="110"/>
                  </a:moveTo>
                  <a:cubicBezTo>
                    <a:pt x="207" y="57"/>
                    <a:pt x="164" y="13"/>
                    <a:pt x="110" y="13"/>
                  </a:cubicBezTo>
                  <a:cubicBezTo>
                    <a:pt x="57" y="13"/>
                    <a:pt x="14" y="57"/>
                    <a:pt x="14" y="110"/>
                  </a:cubicBezTo>
                  <a:cubicBezTo>
                    <a:pt x="14" y="163"/>
                    <a:pt x="57" y="207"/>
                    <a:pt x="110" y="207"/>
                  </a:cubicBezTo>
                  <a:cubicBezTo>
                    <a:pt x="164" y="207"/>
                    <a:pt x="207" y="163"/>
                    <a:pt x="207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6"/>
            <p:cNvSpPr>
              <a:spLocks noEditPoints="1"/>
            </p:cNvSpPr>
            <p:nvPr/>
          </p:nvSpPr>
          <p:spPr bwMode="auto">
            <a:xfrm>
              <a:off x="8553470" y="32149"/>
              <a:ext cx="404814" cy="406403"/>
            </a:xfrm>
            <a:custGeom>
              <a:avLst/>
              <a:gdLst>
                <a:gd name="T0" fmla="*/ 145 w 179"/>
                <a:gd name="T1" fmla="*/ 82 h 180"/>
                <a:gd name="T2" fmla="*/ 150 w 179"/>
                <a:gd name="T3" fmla="*/ 79 h 180"/>
                <a:gd name="T4" fmla="*/ 154 w 179"/>
                <a:gd name="T5" fmla="*/ 83 h 180"/>
                <a:gd name="T6" fmla="*/ 149 w 179"/>
                <a:gd name="T7" fmla="*/ 89 h 180"/>
                <a:gd name="T8" fmla="*/ 149 w 179"/>
                <a:gd name="T9" fmla="*/ 97 h 180"/>
                <a:gd name="T10" fmla="*/ 155 w 179"/>
                <a:gd name="T11" fmla="*/ 99 h 180"/>
                <a:gd name="T12" fmla="*/ 155 w 179"/>
                <a:gd name="T13" fmla="*/ 109 h 180"/>
                <a:gd name="T14" fmla="*/ 146 w 179"/>
                <a:gd name="T15" fmla="*/ 109 h 180"/>
                <a:gd name="T16" fmla="*/ 132 w 179"/>
                <a:gd name="T17" fmla="*/ 108 h 180"/>
                <a:gd name="T18" fmla="*/ 141 w 179"/>
                <a:gd name="T19" fmla="*/ 117 h 180"/>
                <a:gd name="T20" fmla="*/ 161 w 179"/>
                <a:gd name="T21" fmla="*/ 116 h 180"/>
                <a:gd name="T22" fmla="*/ 169 w 179"/>
                <a:gd name="T23" fmla="*/ 103 h 180"/>
                <a:gd name="T24" fmla="*/ 164 w 179"/>
                <a:gd name="T25" fmla="*/ 94 h 180"/>
                <a:gd name="T26" fmla="*/ 165 w 179"/>
                <a:gd name="T27" fmla="*/ 88 h 180"/>
                <a:gd name="T28" fmla="*/ 163 w 179"/>
                <a:gd name="T29" fmla="*/ 74 h 180"/>
                <a:gd name="T30" fmla="*/ 138 w 179"/>
                <a:gd name="T31" fmla="*/ 74 h 180"/>
                <a:gd name="T32" fmla="*/ 89 w 179"/>
                <a:gd name="T33" fmla="*/ 0 h 180"/>
                <a:gd name="T34" fmla="*/ 89 w 179"/>
                <a:gd name="T35" fmla="*/ 180 h 180"/>
                <a:gd name="T36" fmla="*/ 89 w 179"/>
                <a:gd name="T37" fmla="*/ 0 h 180"/>
                <a:gd name="T38" fmla="*/ 146 w 179"/>
                <a:gd name="T39" fmla="*/ 28 h 180"/>
                <a:gd name="T40" fmla="*/ 133 w 179"/>
                <a:gd name="T41" fmla="*/ 34 h 180"/>
                <a:gd name="T42" fmla="*/ 136 w 179"/>
                <a:gd name="T43" fmla="*/ 38 h 180"/>
                <a:gd name="T44" fmla="*/ 139 w 179"/>
                <a:gd name="T45" fmla="*/ 51 h 180"/>
                <a:gd name="T46" fmla="*/ 106 w 179"/>
                <a:gd name="T47" fmla="*/ 93 h 180"/>
                <a:gd name="T48" fmla="*/ 98 w 179"/>
                <a:gd name="T49" fmla="*/ 89 h 180"/>
                <a:gd name="T50" fmla="*/ 70 w 179"/>
                <a:gd name="T51" fmla="*/ 34 h 180"/>
                <a:gd name="T52" fmla="*/ 86 w 179"/>
                <a:gd name="T53" fmla="*/ 90 h 180"/>
                <a:gd name="T54" fmla="*/ 46 w 179"/>
                <a:gd name="T55" fmla="*/ 112 h 180"/>
                <a:gd name="T56" fmla="*/ 88 w 179"/>
                <a:gd name="T57" fmla="*/ 101 h 180"/>
                <a:gd name="T58" fmla="*/ 95 w 179"/>
                <a:gd name="T59" fmla="*/ 110 h 180"/>
                <a:gd name="T60" fmla="*/ 99 w 179"/>
                <a:gd name="T61" fmla="*/ 100 h 180"/>
                <a:gd name="T62" fmla="*/ 106 w 179"/>
                <a:gd name="T63" fmla="*/ 9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9" h="180">
                  <a:moveTo>
                    <a:pt x="132" y="82"/>
                  </a:moveTo>
                  <a:cubicBezTo>
                    <a:pt x="145" y="82"/>
                    <a:pt x="145" y="82"/>
                    <a:pt x="145" y="82"/>
                  </a:cubicBezTo>
                  <a:cubicBezTo>
                    <a:pt x="145" y="81"/>
                    <a:pt x="146" y="81"/>
                    <a:pt x="146" y="80"/>
                  </a:cubicBezTo>
                  <a:cubicBezTo>
                    <a:pt x="147" y="79"/>
                    <a:pt x="148" y="79"/>
                    <a:pt x="150" y="79"/>
                  </a:cubicBezTo>
                  <a:cubicBezTo>
                    <a:pt x="151" y="79"/>
                    <a:pt x="152" y="79"/>
                    <a:pt x="153" y="80"/>
                  </a:cubicBezTo>
                  <a:cubicBezTo>
                    <a:pt x="154" y="81"/>
                    <a:pt x="154" y="82"/>
                    <a:pt x="154" y="83"/>
                  </a:cubicBezTo>
                  <a:cubicBezTo>
                    <a:pt x="154" y="85"/>
                    <a:pt x="154" y="86"/>
                    <a:pt x="153" y="87"/>
                  </a:cubicBezTo>
                  <a:cubicBezTo>
                    <a:pt x="152" y="88"/>
                    <a:pt x="150" y="89"/>
                    <a:pt x="149" y="89"/>
                  </a:cubicBezTo>
                  <a:cubicBezTo>
                    <a:pt x="149" y="89"/>
                    <a:pt x="149" y="89"/>
                    <a:pt x="149" y="89"/>
                  </a:cubicBezTo>
                  <a:cubicBezTo>
                    <a:pt x="149" y="97"/>
                    <a:pt x="149" y="97"/>
                    <a:pt x="149" y="97"/>
                  </a:cubicBezTo>
                  <a:cubicBezTo>
                    <a:pt x="149" y="97"/>
                    <a:pt x="150" y="97"/>
                    <a:pt x="150" y="97"/>
                  </a:cubicBezTo>
                  <a:cubicBezTo>
                    <a:pt x="152" y="97"/>
                    <a:pt x="154" y="98"/>
                    <a:pt x="155" y="99"/>
                  </a:cubicBezTo>
                  <a:cubicBezTo>
                    <a:pt x="156" y="100"/>
                    <a:pt x="156" y="102"/>
                    <a:pt x="156" y="104"/>
                  </a:cubicBezTo>
                  <a:cubicBezTo>
                    <a:pt x="156" y="106"/>
                    <a:pt x="156" y="107"/>
                    <a:pt x="155" y="109"/>
                  </a:cubicBezTo>
                  <a:cubicBezTo>
                    <a:pt x="154" y="110"/>
                    <a:pt x="152" y="111"/>
                    <a:pt x="151" y="111"/>
                  </a:cubicBezTo>
                  <a:cubicBezTo>
                    <a:pt x="149" y="111"/>
                    <a:pt x="148" y="110"/>
                    <a:pt x="146" y="109"/>
                  </a:cubicBezTo>
                  <a:cubicBezTo>
                    <a:pt x="146" y="109"/>
                    <a:pt x="146" y="108"/>
                    <a:pt x="146" y="108"/>
                  </a:cubicBezTo>
                  <a:cubicBezTo>
                    <a:pt x="132" y="108"/>
                    <a:pt x="132" y="108"/>
                    <a:pt x="132" y="108"/>
                  </a:cubicBezTo>
                  <a:cubicBezTo>
                    <a:pt x="133" y="110"/>
                    <a:pt x="134" y="111"/>
                    <a:pt x="135" y="112"/>
                  </a:cubicBezTo>
                  <a:cubicBezTo>
                    <a:pt x="137" y="114"/>
                    <a:pt x="139" y="116"/>
                    <a:pt x="141" y="117"/>
                  </a:cubicBezTo>
                  <a:cubicBezTo>
                    <a:pt x="143" y="118"/>
                    <a:pt x="147" y="118"/>
                    <a:pt x="151" y="118"/>
                  </a:cubicBezTo>
                  <a:cubicBezTo>
                    <a:pt x="155" y="118"/>
                    <a:pt x="159" y="118"/>
                    <a:pt x="161" y="116"/>
                  </a:cubicBezTo>
                  <a:cubicBezTo>
                    <a:pt x="164" y="115"/>
                    <a:pt x="166" y="113"/>
                    <a:pt x="167" y="111"/>
                  </a:cubicBezTo>
                  <a:cubicBezTo>
                    <a:pt x="169" y="108"/>
                    <a:pt x="169" y="106"/>
                    <a:pt x="169" y="103"/>
                  </a:cubicBezTo>
                  <a:cubicBezTo>
                    <a:pt x="169" y="101"/>
                    <a:pt x="169" y="99"/>
                    <a:pt x="168" y="97"/>
                  </a:cubicBezTo>
                  <a:cubicBezTo>
                    <a:pt x="167" y="96"/>
                    <a:pt x="166" y="95"/>
                    <a:pt x="164" y="94"/>
                  </a:cubicBezTo>
                  <a:cubicBezTo>
                    <a:pt x="164" y="93"/>
                    <a:pt x="162" y="93"/>
                    <a:pt x="160" y="92"/>
                  </a:cubicBezTo>
                  <a:cubicBezTo>
                    <a:pt x="163" y="91"/>
                    <a:pt x="164" y="90"/>
                    <a:pt x="165" y="88"/>
                  </a:cubicBezTo>
                  <a:cubicBezTo>
                    <a:pt x="166" y="86"/>
                    <a:pt x="167" y="85"/>
                    <a:pt x="167" y="83"/>
                  </a:cubicBezTo>
                  <a:cubicBezTo>
                    <a:pt x="167" y="79"/>
                    <a:pt x="166" y="76"/>
                    <a:pt x="163" y="74"/>
                  </a:cubicBezTo>
                  <a:cubicBezTo>
                    <a:pt x="160" y="72"/>
                    <a:pt x="156" y="71"/>
                    <a:pt x="150" y="71"/>
                  </a:cubicBezTo>
                  <a:cubicBezTo>
                    <a:pt x="145" y="71"/>
                    <a:pt x="141" y="72"/>
                    <a:pt x="138" y="74"/>
                  </a:cubicBezTo>
                  <a:cubicBezTo>
                    <a:pt x="135" y="76"/>
                    <a:pt x="134" y="78"/>
                    <a:pt x="132" y="82"/>
                  </a:cubicBezTo>
                  <a:close/>
                  <a:moveTo>
                    <a:pt x="89" y="0"/>
                  </a:moveTo>
                  <a:cubicBezTo>
                    <a:pt x="139" y="0"/>
                    <a:pt x="179" y="40"/>
                    <a:pt x="179" y="90"/>
                  </a:cubicBezTo>
                  <a:cubicBezTo>
                    <a:pt x="179" y="139"/>
                    <a:pt x="139" y="180"/>
                    <a:pt x="89" y="180"/>
                  </a:cubicBezTo>
                  <a:cubicBezTo>
                    <a:pt x="40" y="180"/>
                    <a:pt x="0" y="139"/>
                    <a:pt x="0" y="90"/>
                  </a:cubicBezTo>
                  <a:cubicBezTo>
                    <a:pt x="0" y="40"/>
                    <a:pt x="40" y="0"/>
                    <a:pt x="89" y="0"/>
                  </a:cubicBezTo>
                  <a:close/>
                  <a:moveTo>
                    <a:pt x="146" y="51"/>
                  </a:moveTo>
                  <a:cubicBezTo>
                    <a:pt x="146" y="28"/>
                    <a:pt x="146" y="28"/>
                    <a:pt x="146" y="28"/>
                  </a:cubicBezTo>
                  <a:cubicBezTo>
                    <a:pt x="140" y="28"/>
                    <a:pt x="140" y="28"/>
                    <a:pt x="140" y="28"/>
                  </a:cubicBezTo>
                  <a:cubicBezTo>
                    <a:pt x="140" y="29"/>
                    <a:pt x="135" y="33"/>
                    <a:pt x="133" y="34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4" y="39"/>
                    <a:pt x="135" y="38"/>
                    <a:pt x="136" y="38"/>
                  </a:cubicBezTo>
                  <a:cubicBezTo>
                    <a:pt x="137" y="37"/>
                    <a:pt x="138" y="37"/>
                    <a:pt x="139" y="36"/>
                  </a:cubicBezTo>
                  <a:cubicBezTo>
                    <a:pt x="139" y="51"/>
                    <a:pt x="139" y="51"/>
                    <a:pt x="139" y="51"/>
                  </a:cubicBezTo>
                  <a:lnTo>
                    <a:pt x="146" y="51"/>
                  </a:lnTo>
                  <a:close/>
                  <a:moveTo>
                    <a:pt x="106" y="93"/>
                  </a:moveTo>
                  <a:cubicBezTo>
                    <a:pt x="103" y="87"/>
                    <a:pt x="103" y="87"/>
                    <a:pt x="103" y="87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7" y="88"/>
                    <a:pt x="95" y="87"/>
                    <a:pt x="94" y="87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5" y="92"/>
                    <a:pt x="85" y="93"/>
                    <a:pt x="85" y="95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9" y="119"/>
                    <a:pt x="49" y="119"/>
                    <a:pt x="49" y="119"/>
                  </a:cubicBezTo>
                  <a:cubicBezTo>
                    <a:pt x="88" y="101"/>
                    <a:pt x="88" y="101"/>
                    <a:pt x="88" y="101"/>
                  </a:cubicBezTo>
                  <a:cubicBezTo>
                    <a:pt x="89" y="102"/>
                    <a:pt x="90" y="103"/>
                    <a:pt x="92" y="103"/>
                  </a:cubicBezTo>
                  <a:cubicBezTo>
                    <a:pt x="95" y="110"/>
                    <a:pt x="95" y="110"/>
                    <a:pt x="95" y="110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99" y="100"/>
                    <a:pt x="99" y="100"/>
                    <a:pt x="99" y="100"/>
                  </a:cubicBezTo>
                  <a:cubicBezTo>
                    <a:pt x="100" y="98"/>
                    <a:pt x="101" y="97"/>
                    <a:pt x="101" y="95"/>
                  </a:cubicBezTo>
                  <a:lnTo>
                    <a:pt x="106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7"/>
            <p:cNvSpPr/>
            <p:nvPr/>
          </p:nvSpPr>
          <p:spPr bwMode="auto">
            <a:xfrm>
              <a:off x="8755084" y="238525"/>
              <a:ext cx="17463" cy="17463"/>
            </a:xfrm>
            <a:custGeom>
              <a:avLst/>
              <a:gdLst>
                <a:gd name="T0" fmla="*/ 7 w 8"/>
                <a:gd name="T1" fmla="*/ 2 h 8"/>
                <a:gd name="T2" fmla="*/ 6 w 8"/>
                <a:gd name="T3" fmla="*/ 7 h 8"/>
                <a:gd name="T4" fmla="*/ 1 w 8"/>
                <a:gd name="T5" fmla="*/ 5 h 8"/>
                <a:gd name="T6" fmla="*/ 3 w 8"/>
                <a:gd name="T7" fmla="*/ 0 h 8"/>
                <a:gd name="T8" fmla="*/ 7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2"/>
                  </a:moveTo>
                  <a:cubicBezTo>
                    <a:pt x="8" y="4"/>
                    <a:pt x="7" y="6"/>
                    <a:pt x="6" y="7"/>
                  </a:cubicBezTo>
                  <a:cubicBezTo>
                    <a:pt x="4" y="8"/>
                    <a:pt x="2" y="7"/>
                    <a:pt x="1" y="5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5" y="0"/>
                    <a:pt x="7" y="0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5" name="组合 194"/>
          <p:cNvGrpSpPr/>
          <p:nvPr/>
        </p:nvGrpSpPr>
        <p:grpSpPr>
          <a:xfrm>
            <a:off x="7338820" y="1818462"/>
            <a:ext cx="586050" cy="526214"/>
            <a:chOff x="5773746" y="-20239"/>
            <a:chExt cx="528640" cy="474666"/>
          </a:xfrm>
          <a:solidFill>
            <a:srgbClr val="635042"/>
          </a:solidFill>
        </p:grpSpPr>
        <p:sp>
          <p:nvSpPr>
            <p:cNvPr id="196" name="Freeform 14"/>
            <p:cNvSpPr/>
            <p:nvPr/>
          </p:nvSpPr>
          <p:spPr bwMode="auto">
            <a:xfrm>
              <a:off x="6091248" y="49611"/>
              <a:ext cx="57150" cy="19050"/>
            </a:xfrm>
            <a:custGeom>
              <a:avLst/>
              <a:gdLst>
                <a:gd name="T0" fmla="*/ 3 w 25"/>
                <a:gd name="T1" fmla="*/ 8 h 8"/>
                <a:gd name="T2" fmla="*/ 0 w 25"/>
                <a:gd name="T3" fmla="*/ 4 h 8"/>
                <a:gd name="T4" fmla="*/ 1 w 25"/>
                <a:gd name="T5" fmla="*/ 1 h 8"/>
                <a:gd name="T6" fmla="*/ 3 w 25"/>
                <a:gd name="T7" fmla="*/ 0 h 8"/>
                <a:gd name="T8" fmla="*/ 21 w 25"/>
                <a:gd name="T9" fmla="*/ 0 h 8"/>
                <a:gd name="T10" fmla="*/ 25 w 25"/>
                <a:gd name="T11" fmla="*/ 4 h 8"/>
                <a:gd name="T12" fmla="*/ 21 w 25"/>
                <a:gd name="T13" fmla="*/ 8 h 8"/>
                <a:gd name="T14" fmla="*/ 3 w 25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8">
                  <a:moveTo>
                    <a:pt x="3" y="8"/>
                  </a:moveTo>
                  <a:cubicBezTo>
                    <a:pt x="1" y="8"/>
                    <a:pt x="0" y="6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5" y="2"/>
                    <a:pt x="25" y="4"/>
                  </a:cubicBezTo>
                  <a:cubicBezTo>
                    <a:pt x="25" y="6"/>
                    <a:pt x="23" y="8"/>
                    <a:pt x="21" y="8"/>
                  </a:cubicBezTo>
                  <a:lnTo>
                    <a:pt x="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5"/>
            <p:cNvSpPr/>
            <p:nvPr/>
          </p:nvSpPr>
          <p:spPr bwMode="auto">
            <a:xfrm>
              <a:off x="5945197" y="-20239"/>
              <a:ext cx="184151" cy="61913"/>
            </a:xfrm>
            <a:custGeom>
              <a:avLst/>
              <a:gdLst>
                <a:gd name="T0" fmla="*/ 23 w 82"/>
                <a:gd name="T1" fmla="*/ 8 h 27"/>
                <a:gd name="T2" fmla="*/ 12 w 82"/>
                <a:gd name="T3" fmla="*/ 19 h 27"/>
                <a:gd name="T4" fmla="*/ 12 w 82"/>
                <a:gd name="T5" fmla="*/ 27 h 27"/>
                <a:gd name="T6" fmla="*/ 0 w 82"/>
                <a:gd name="T7" fmla="*/ 27 h 27"/>
                <a:gd name="T8" fmla="*/ 0 w 82"/>
                <a:gd name="T9" fmla="*/ 16 h 27"/>
                <a:gd name="T10" fmla="*/ 16 w 82"/>
                <a:gd name="T11" fmla="*/ 0 h 27"/>
                <a:gd name="T12" fmla="*/ 66 w 82"/>
                <a:gd name="T13" fmla="*/ 0 h 27"/>
                <a:gd name="T14" fmla="*/ 82 w 82"/>
                <a:gd name="T15" fmla="*/ 16 h 27"/>
                <a:gd name="T16" fmla="*/ 82 w 82"/>
                <a:gd name="T17" fmla="*/ 27 h 27"/>
                <a:gd name="T18" fmla="*/ 71 w 82"/>
                <a:gd name="T19" fmla="*/ 27 h 27"/>
                <a:gd name="T20" fmla="*/ 71 w 82"/>
                <a:gd name="T21" fmla="*/ 19 h 27"/>
                <a:gd name="T22" fmla="*/ 59 w 82"/>
                <a:gd name="T23" fmla="*/ 8 h 27"/>
                <a:gd name="T24" fmla="*/ 23 w 82"/>
                <a:gd name="T25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27">
                  <a:moveTo>
                    <a:pt x="23" y="8"/>
                  </a:moveTo>
                  <a:cubicBezTo>
                    <a:pt x="17" y="8"/>
                    <a:pt x="12" y="13"/>
                    <a:pt x="12" y="19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5" y="0"/>
                    <a:pt x="82" y="7"/>
                    <a:pt x="82" y="16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3"/>
                    <a:pt x="65" y="8"/>
                    <a:pt x="59" y="8"/>
                  </a:cubicBezTo>
                  <a:lnTo>
                    <a:pt x="2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6"/>
            <p:cNvSpPr/>
            <p:nvPr/>
          </p:nvSpPr>
          <p:spPr bwMode="auto">
            <a:xfrm>
              <a:off x="5927735" y="49611"/>
              <a:ext cx="55563" cy="19050"/>
            </a:xfrm>
            <a:custGeom>
              <a:avLst/>
              <a:gdLst>
                <a:gd name="T0" fmla="*/ 21 w 25"/>
                <a:gd name="T1" fmla="*/ 8 h 8"/>
                <a:gd name="T2" fmla="*/ 3 w 25"/>
                <a:gd name="T3" fmla="*/ 8 h 8"/>
                <a:gd name="T4" fmla="*/ 0 w 25"/>
                <a:gd name="T5" fmla="*/ 4 h 8"/>
                <a:gd name="T6" fmla="*/ 1 w 25"/>
                <a:gd name="T7" fmla="*/ 1 h 8"/>
                <a:gd name="T8" fmla="*/ 3 w 25"/>
                <a:gd name="T9" fmla="*/ 0 h 8"/>
                <a:gd name="T10" fmla="*/ 21 w 25"/>
                <a:gd name="T11" fmla="*/ 0 h 8"/>
                <a:gd name="T12" fmla="*/ 25 w 25"/>
                <a:gd name="T13" fmla="*/ 4 h 8"/>
                <a:gd name="T14" fmla="*/ 21 w 25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8">
                  <a:moveTo>
                    <a:pt x="21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5" y="2"/>
                    <a:pt x="25" y="4"/>
                  </a:cubicBezTo>
                  <a:cubicBezTo>
                    <a:pt x="25" y="6"/>
                    <a:pt x="23" y="8"/>
                    <a:pt x="2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7"/>
            <p:cNvSpPr/>
            <p:nvPr/>
          </p:nvSpPr>
          <p:spPr bwMode="auto">
            <a:xfrm>
              <a:off x="5773746" y="75012"/>
              <a:ext cx="528640" cy="155576"/>
            </a:xfrm>
            <a:custGeom>
              <a:avLst/>
              <a:gdLst>
                <a:gd name="T0" fmla="*/ 234 w 234"/>
                <a:gd name="T1" fmla="*/ 69 h 69"/>
                <a:gd name="T2" fmla="*/ 0 w 234"/>
                <a:gd name="T3" fmla="*/ 69 h 69"/>
                <a:gd name="T4" fmla="*/ 0 w 234"/>
                <a:gd name="T5" fmla="*/ 15 h 69"/>
                <a:gd name="T6" fmla="*/ 16 w 234"/>
                <a:gd name="T7" fmla="*/ 0 h 69"/>
                <a:gd name="T8" fmla="*/ 66 w 234"/>
                <a:gd name="T9" fmla="*/ 0 h 69"/>
                <a:gd name="T10" fmla="*/ 77 w 234"/>
                <a:gd name="T11" fmla="*/ 4 h 69"/>
                <a:gd name="T12" fmla="*/ 158 w 234"/>
                <a:gd name="T13" fmla="*/ 4 h 69"/>
                <a:gd name="T14" fmla="*/ 168 w 234"/>
                <a:gd name="T15" fmla="*/ 0 h 69"/>
                <a:gd name="T16" fmla="*/ 219 w 234"/>
                <a:gd name="T17" fmla="*/ 0 h 69"/>
                <a:gd name="T18" fmla="*/ 234 w 234"/>
                <a:gd name="T19" fmla="*/ 15 h 69"/>
                <a:gd name="T20" fmla="*/ 234 w 234"/>
                <a:gd name="T21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4" h="69">
                  <a:moveTo>
                    <a:pt x="234" y="69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3"/>
                    <a:pt x="72" y="4"/>
                    <a:pt x="77" y="4"/>
                  </a:cubicBezTo>
                  <a:cubicBezTo>
                    <a:pt x="158" y="4"/>
                    <a:pt x="158" y="4"/>
                    <a:pt x="158" y="4"/>
                  </a:cubicBezTo>
                  <a:cubicBezTo>
                    <a:pt x="162" y="4"/>
                    <a:pt x="166" y="3"/>
                    <a:pt x="168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27" y="0"/>
                    <a:pt x="234" y="7"/>
                    <a:pt x="234" y="15"/>
                  </a:cubicBezTo>
                  <a:lnTo>
                    <a:pt x="234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8"/>
            <p:cNvSpPr>
              <a:spLocks noEditPoints="1"/>
            </p:cNvSpPr>
            <p:nvPr/>
          </p:nvSpPr>
          <p:spPr bwMode="auto">
            <a:xfrm>
              <a:off x="5773746" y="244875"/>
              <a:ext cx="528640" cy="209552"/>
            </a:xfrm>
            <a:custGeom>
              <a:avLst/>
              <a:gdLst>
                <a:gd name="T0" fmla="*/ 176 w 234"/>
                <a:gd name="T1" fmla="*/ 14 h 93"/>
                <a:gd name="T2" fmla="*/ 176 w 234"/>
                <a:gd name="T3" fmla="*/ 5 h 93"/>
                <a:gd name="T4" fmla="*/ 169 w 234"/>
                <a:gd name="T5" fmla="*/ 5 h 93"/>
                <a:gd name="T6" fmla="*/ 169 w 234"/>
                <a:gd name="T7" fmla="*/ 18 h 93"/>
                <a:gd name="T8" fmla="*/ 178 w 234"/>
                <a:gd name="T9" fmla="*/ 30 h 93"/>
                <a:gd name="T10" fmla="*/ 195 w 234"/>
                <a:gd name="T11" fmla="*/ 30 h 93"/>
                <a:gd name="T12" fmla="*/ 205 w 234"/>
                <a:gd name="T13" fmla="*/ 18 h 93"/>
                <a:gd name="T14" fmla="*/ 205 w 234"/>
                <a:gd name="T15" fmla="*/ 5 h 93"/>
                <a:gd name="T16" fmla="*/ 197 w 234"/>
                <a:gd name="T17" fmla="*/ 5 h 93"/>
                <a:gd name="T18" fmla="*/ 197 w 234"/>
                <a:gd name="T19" fmla="*/ 14 h 93"/>
                <a:gd name="T20" fmla="*/ 191 w 234"/>
                <a:gd name="T21" fmla="*/ 21 h 93"/>
                <a:gd name="T22" fmla="*/ 182 w 234"/>
                <a:gd name="T23" fmla="*/ 21 h 93"/>
                <a:gd name="T24" fmla="*/ 176 w 234"/>
                <a:gd name="T25" fmla="*/ 14 h 93"/>
                <a:gd name="T26" fmla="*/ 16 w 234"/>
                <a:gd name="T27" fmla="*/ 93 h 93"/>
                <a:gd name="T28" fmla="*/ 0 w 234"/>
                <a:gd name="T29" fmla="*/ 77 h 93"/>
                <a:gd name="T30" fmla="*/ 0 w 234"/>
                <a:gd name="T31" fmla="*/ 0 h 93"/>
                <a:gd name="T32" fmla="*/ 234 w 234"/>
                <a:gd name="T33" fmla="*/ 0 h 93"/>
                <a:gd name="T34" fmla="*/ 234 w 234"/>
                <a:gd name="T35" fmla="*/ 77 h 93"/>
                <a:gd name="T36" fmla="*/ 219 w 234"/>
                <a:gd name="T37" fmla="*/ 93 h 93"/>
                <a:gd name="T38" fmla="*/ 16 w 234"/>
                <a:gd name="T39" fmla="*/ 93 h 93"/>
                <a:gd name="T40" fmla="*/ 54 w 234"/>
                <a:gd name="T41" fmla="*/ 21 h 93"/>
                <a:gd name="T42" fmla="*/ 48 w 234"/>
                <a:gd name="T43" fmla="*/ 14 h 93"/>
                <a:gd name="T44" fmla="*/ 48 w 234"/>
                <a:gd name="T45" fmla="*/ 5 h 93"/>
                <a:gd name="T46" fmla="*/ 41 w 234"/>
                <a:gd name="T47" fmla="*/ 5 h 93"/>
                <a:gd name="T48" fmla="*/ 41 w 234"/>
                <a:gd name="T49" fmla="*/ 18 h 93"/>
                <a:gd name="T50" fmla="*/ 50 w 234"/>
                <a:gd name="T51" fmla="*/ 30 h 93"/>
                <a:gd name="T52" fmla="*/ 67 w 234"/>
                <a:gd name="T53" fmla="*/ 30 h 93"/>
                <a:gd name="T54" fmla="*/ 77 w 234"/>
                <a:gd name="T55" fmla="*/ 18 h 93"/>
                <a:gd name="T56" fmla="*/ 77 w 234"/>
                <a:gd name="T57" fmla="*/ 5 h 93"/>
                <a:gd name="T58" fmla="*/ 69 w 234"/>
                <a:gd name="T59" fmla="*/ 5 h 93"/>
                <a:gd name="T60" fmla="*/ 69 w 234"/>
                <a:gd name="T61" fmla="*/ 14 h 93"/>
                <a:gd name="T62" fmla="*/ 63 w 234"/>
                <a:gd name="T63" fmla="*/ 21 h 93"/>
                <a:gd name="T64" fmla="*/ 54 w 234"/>
                <a:gd name="T65" fmla="*/ 2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4" h="93">
                  <a:moveTo>
                    <a:pt x="176" y="14"/>
                  </a:moveTo>
                  <a:cubicBezTo>
                    <a:pt x="176" y="5"/>
                    <a:pt x="176" y="5"/>
                    <a:pt x="176" y="5"/>
                  </a:cubicBezTo>
                  <a:cubicBezTo>
                    <a:pt x="169" y="5"/>
                    <a:pt x="169" y="5"/>
                    <a:pt x="169" y="5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69" y="25"/>
                    <a:pt x="173" y="30"/>
                    <a:pt x="178" y="30"/>
                  </a:cubicBezTo>
                  <a:cubicBezTo>
                    <a:pt x="195" y="30"/>
                    <a:pt x="195" y="30"/>
                    <a:pt x="195" y="30"/>
                  </a:cubicBezTo>
                  <a:cubicBezTo>
                    <a:pt x="200" y="30"/>
                    <a:pt x="205" y="25"/>
                    <a:pt x="205" y="18"/>
                  </a:cubicBezTo>
                  <a:cubicBezTo>
                    <a:pt x="205" y="5"/>
                    <a:pt x="205" y="5"/>
                    <a:pt x="205" y="5"/>
                  </a:cubicBezTo>
                  <a:cubicBezTo>
                    <a:pt x="197" y="5"/>
                    <a:pt x="197" y="5"/>
                    <a:pt x="197" y="5"/>
                  </a:cubicBezTo>
                  <a:cubicBezTo>
                    <a:pt x="197" y="14"/>
                    <a:pt x="197" y="14"/>
                    <a:pt x="197" y="14"/>
                  </a:cubicBezTo>
                  <a:cubicBezTo>
                    <a:pt x="197" y="18"/>
                    <a:pt x="194" y="21"/>
                    <a:pt x="191" y="21"/>
                  </a:cubicBezTo>
                  <a:cubicBezTo>
                    <a:pt x="182" y="21"/>
                    <a:pt x="182" y="21"/>
                    <a:pt x="182" y="21"/>
                  </a:cubicBezTo>
                  <a:cubicBezTo>
                    <a:pt x="179" y="21"/>
                    <a:pt x="176" y="18"/>
                    <a:pt x="176" y="14"/>
                  </a:cubicBezTo>
                  <a:close/>
                  <a:moveTo>
                    <a:pt x="16" y="93"/>
                  </a:moveTo>
                  <a:cubicBezTo>
                    <a:pt x="7" y="93"/>
                    <a:pt x="0" y="86"/>
                    <a:pt x="0" y="7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4" y="77"/>
                    <a:pt x="234" y="77"/>
                    <a:pt x="234" y="77"/>
                  </a:cubicBezTo>
                  <a:cubicBezTo>
                    <a:pt x="234" y="86"/>
                    <a:pt x="227" y="93"/>
                    <a:pt x="219" y="93"/>
                  </a:cubicBezTo>
                  <a:lnTo>
                    <a:pt x="16" y="93"/>
                  </a:lnTo>
                  <a:close/>
                  <a:moveTo>
                    <a:pt x="54" y="21"/>
                  </a:moveTo>
                  <a:cubicBezTo>
                    <a:pt x="51" y="21"/>
                    <a:pt x="48" y="18"/>
                    <a:pt x="48" y="14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25"/>
                    <a:pt x="45" y="30"/>
                    <a:pt x="50" y="30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72" y="30"/>
                    <a:pt x="77" y="25"/>
                    <a:pt x="77" y="18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9" y="18"/>
                    <a:pt x="67" y="21"/>
                    <a:pt x="63" y="21"/>
                  </a:cubicBezTo>
                  <a:lnTo>
                    <a:pt x="5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1" name="组合 200"/>
          <p:cNvGrpSpPr/>
          <p:nvPr/>
        </p:nvGrpSpPr>
        <p:grpSpPr>
          <a:xfrm>
            <a:off x="8340209" y="1818462"/>
            <a:ext cx="607167" cy="617729"/>
            <a:chOff x="6677038" y="-44052"/>
            <a:chExt cx="547689" cy="557216"/>
          </a:xfrm>
          <a:solidFill>
            <a:srgbClr val="635042"/>
          </a:solidFill>
        </p:grpSpPr>
        <p:sp>
          <p:nvSpPr>
            <p:cNvPr id="202" name="Freeform 35"/>
            <p:cNvSpPr/>
            <p:nvPr/>
          </p:nvSpPr>
          <p:spPr bwMode="auto">
            <a:xfrm>
              <a:off x="7107252" y="154387"/>
              <a:ext cx="117475" cy="180976"/>
            </a:xfrm>
            <a:custGeom>
              <a:avLst/>
              <a:gdLst>
                <a:gd name="T0" fmla="*/ 12 w 52"/>
                <a:gd name="T1" fmla="*/ 0 h 80"/>
                <a:gd name="T2" fmla="*/ 52 w 52"/>
                <a:gd name="T3" fmla="*/ 40 h 80"/>
                <a:gd name="T4" fmla="*/ 12 w 52"/>
                <a:gd name="T5" fmla="*/ 80 h 80"/>
                <a:gd name="T6" fmla="*/ 0 w 52"/>
                <a:gd name="T7" fmla="*/ 78 h 80"/>
                <a:gd name="T8" fmla="*/ 0 w 52"/>
                <a:gd name="T9" fmla="*/ 59 h 80"/>
                <a:gd name="T10" fmla="*/ 12 w 52"/>
                <a:gd name="T11" fmla="*/ 63 h 80"/>
                <a:gd name="T12" fmla="*/ 35 w 52"/>
                <a:gd name="T13" fmla="*/ 40 h 80"/>
                <a:gd name="T14" fmla="*/ 12 w 52"/>
                <a:gd name="T15" fmla="*/ 17 h 80"/>
                <a:gd name="T16" fmla="*/ 0 w 52"/>
                <a:gd name="T17" fmla="*/ 21 h 80"/>
                <a:gd name="T18" fmla="*/ 0 w 52"/>
                <a:gd name="T19" fmla="*/ 2 h 80"/>
                <a:gd name="T20" fmla="*/ 12 w 52"/>
                <a:gd name="T2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80">
                  <a:moveTo>
                    <a:pt x="12" y="0"/>
                  </a:moveTo>
                  <a:cubicBezTo>
                    <a:pt x="34" y="0"/>
                    <a:pt x="52" y="18"/>
                    <a:pt x="52" y="40"/>
                  </a:cubicBezTo>
                  <a:cubicBezTo>
                    <a:pt x="52" y="62"/>
                    <a:pt x="34" y="80"/>
                    <a:pt x="12" y="80"/>
                  </a:cubicBezTo>
                  <a:cubicBezTo>
                    <a:pt x="8" y="80"/>
                    <a:pt x="4" y="79"/>
                    <a:pt x="0" y="78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3" y="61"/>
                    <a:pt x="7" y="63"/>
                    <a:pt x="12" y="63"/>
                  </a:cubicBezTo>
                  <a:cubicBezTo>
                    <a:pt x="25" y="63"/>
                    <a:pt x="35" y="53"/>
                    <a:pt x="35" y="40"/>
                  </a:cubicBezTo>
                  <a:cubicBezTo>
                    <a:pt x="35" y="27"/>
                    <a:pt x="25" y="17"/>
                    <a:pt x="12" y="17"/>
                  </a:cubicBezTo>
                  <a:cubicBezTo>
                    <a:pt x="7" y="17"/>
                    <a:pt x="3" y="19"/>
                    <a:pt x="0" y="2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1"/>
                    <a:pt x="8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36"/>
            <p:cNvSpPr/>
            <p:nvPr/>
          </p:nvSpPr>
          <p:spPr bwMode="auto">
            <a:xfrm>
              <a:off x="6677038" y="452839"/>
              <a:ext cx="487365" cy="60325"/>
            </a:xfrm>
            <a:custGeom>
              <a:avLst/>
              <a:gdLst>
                <a:gd name="T0" fmla="*/ 0 w 216"/>
                <a:gd name="T1" fmla="*/ 0 h 27"/>
                <a:gd name="T2" fmla="*/ 216 w 216"/>
                <a:gd name="T3" fmla="*/ 0 h 27"/>
                <a:gd name="T4" fmla="*/ 189 w 216"/>
                <a:gd name="T5" fmla="*/ 27 h 27"/>
                <a:gd name="T6" fmla="*/ 27 w 216"/>
                <a:gd name="T7" fmla="*/ 27 h 27"/>
                <a:gd name="T8" fmla="*/ 0 w 216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7">
                  <a:moveTo>
                    <a:pt x="0" y="0"/>
                  </a:moveTo>
                  <a:cubicBezTo>
                    <a:pt x="216" y="0"/>
                    <a:pt x="216" y="0"/>
                    <a:pt x="216" y="0"/>
                  </a:cubicBezTo>
                  <a:cubicBezTo>
                    <a:pt x="216" y="15"/>
                    <a:pt x="204" y="27"/>
                    <a:pt x="189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12" y="27"/>
                    <a:pt x="0" y="1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Rectangle 37"/>
            <p:cNvSpPr>
              <a:spLocks noChangeArrowheads="1"/>
            </p:cNvSpPr>
            <p:nvPr/>
          </p:nvSpPr>
          <p:spPr bwMode="auto">
            <a:xfrm>
              <a:off x="6743713" y="113112"/>
              <a:ext cx="352426" cy="3254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38"/>
            <p:cNvSpPr/>
            <p:nvPr/>
          </p:nvSpPr>
          <p:spPr bwMode="auto">
            <a:xfrm>
              <a:off x="6996126" y="-44052"/>
              <a:ext cx="26988" cy="139701"/>
            </a:xfrm>
            <a:custGeom>
              <a:avLst/>
              <a:gdLst>
                <a:gd name="T0" fmla="*/ 12 w 12"/>
                <a:gd name="T1" fmla="*/ 6 h 62"/>
                <a:gd name="T2" fmla="*/ 12 w 12"/>
                <a:gd name="T3" fmla="*/ 56 h 62"/>
                <a:gd name="T4" fmla="*/ 6 w 12"/>
                <a:gd name="T5" fmla="*/ 62 h 62"/>
                <a:gd name="T6" fmla="*/ 2 w 12"/>
                <a:gd name="T7" fmla="*/ 60 h 62"/>
                <a:gd name="T8" fmla="*/ 0 w 12"/>
                <a:gd name="T9" fmla="*/ 56 h 62"/>
                <a:gd name="T10" fmla="*/ 0 w 12"/>
                <a:gd name="T11" fmla="*/ 6 h 62"/>
                <a:gd name="T12" fmla="*/ 6 w 12"/>
                <a:gd name="T13" fmla="*/ 0 h 62"/>
                <a:gd name="T14" fmla="*/ 11 w 12"/>
                <a:gd name="T15" fmla="*/ 1 h 62"/>
                <a:gd name="T16" fmla="*/ 12 w 12"/>
                <a:gd name="T17" fmla="*/ 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62">
                  <a:moveTo>
                    <a:pt x="12" y="6"/>
                  </a:moveTo>
                  <a:cubicBezTo>
                    <a:pt x="12" y="56"/>
                    <a:pt x="12" y="56"/>
                    <a:pt x="12" y="56"/>
                  </a:cubicBezTo>
                  <a:cubicBezTo>
                    <a:pt x="12" y="59"/>
                    <a:pt x="10" y="62"/>
                    <a:pt x="6" y="62"/>
                  </a:cubicBezTo>
                  <a:cubicBezTo>
                    <a:pt x="5" y="62"/>
                    <a:pt x="3" y="61"/>
                    <a:pt x="2" y="60"/>
                  </a:cubicBezTo>
                  <a:cubicBezTo>
                    <a:pt x="1" y="59"/>
                    <a:pt x="0" y="58"/>
                    <a:pt x="0" y="5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3"/>
                    <a:pt x="12" y="4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39"/>
            <p:cNvSpPr/>
            <p:nvPr/>
          </p:nvSpPr>
          <p:spPr bwMode="auto">
            <a:xfrm>
              <a:off x="6918339" y="-5952"/>
              <a:ext cx="26988" cy="96838"/>
            </a:xfrm>
            <a:custGeom>
              <a:avLst/>
              <a:gdLst>
                <a:gd name="T0" fmla="*/ 12 w 12"/>
                <a:gd name="T1" fmla="*/ 6 h 43"/>
                <a:gd name="T2" fmla="*/ 12 w 12"/>
                <a:gd name="T3" fmla="*/ 37 h 43"/>
                <a:gd name="T4" fmla="*/ 10 w 12"/>
                <a:gd name="T5" fmla="*/ 41 h 43"/>
                <a:gd name="T6" fmla="*/ 6 w 12"/>
                <a:gd name="T7" fmla="*/ 43 h 43"/>
                <a:gd name="T8" fmla="*/ 0 w 12"/>
                <a:gd name="T9" fmla="*/ 37 h 43"/>
                <a:gd name="T10" fmla="*/ 0 w 12"/>
                <a:gd name="T11" fmla="*/ 6 h 43"/>
                <a:gd name="T12" fmla="*/ 2 w 12"/>
                <a:gd name="T13" fmla="*/ 2 h 43"/>
                <a:gd name="T14" fmla="*/ 6 w 12"/>
                <a:gd name="T15" fmla="*/ 0 h 43"/>
                <a:gd name="T16" fmla="*/ 12 w 12"/>
                <a:gd name="T17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3">
                  <a:moveTo>
                    <a:pt x="12" y="6"/>
                  </a:moveTo>
                  <a:cubicBezTo>
                    <a:pt x="12" y="37"/>
                    <a:pt x="12" y="37"/>
                    <a:pt x="12" y="37"/>
                  </a:cubicBezTo>
                  <a:cubicBezTo>
                    <a:pt x="12" y="39"/>
                    <a:pt x="11" y="40"/>
                    <a:pt x="10" y="41"/>
                  </a:cubicBezTo>
                  <a:cubicBezTo>
                    <a:pt x="9" y="42"/>
                    <a:pt x="8" y="43"/>
                    <a:pt x="6" y="43"/>
                  </a:cubicBezTo>
                  <a:cubicBezTo>
                    <a:pt x="3" y="43"/>
                    <a:pt x="0" y="40"/>
                    <a:pt x="0" y="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40"/>
            <p:cNvSpPr/>
            <p:nvPr/>
          </p:nvSpPr>
          <p:spPr bwMode="auto">
            <a:xfrm>
              <a:off x="6843726" y="9924"/>
              <a:ext cx="26988" cy="82551"/>
            </a:xfrm>
            <a:custGeom>
              <a:avLst/>
              <a:gdLst>
                <a:gd name="T0" fmla="*/ 12 w 12"/>
                <a:gd name="T1" fmla="*/ 6 h 37"/>
                <a:gd name="T2" fmla="*/ 12 w 12"/>
                <a:gd name="T3" fmla="*/ 31 h 37"/>
                <a:gd name="T4" fmla="*/ 6 w 12"/>
                <a:gd name="T5" fmla="*/ 37 h 37"/>
                <a:gd name="T6" fmla="*/ 2 w 12"/>
                <a:gd name="T7" fmla="*/ 35 h 37"/>
                <a:gd name="T8" fmla="*/ 0 w 12"/>
                <a:gd name="T9" fmla="*/ 31 h 37"/>
                <a:gd name="T10" fmla="*/ 0 w 12"/>
                <a:gd name="T11" fmla="*/ 6 h 37"/>
                <a:gd name="T12" fmla="*/ 6 w 12"/>
                <a:gd name="T13" fmla="*/ 0 h 37"/>
                <a:gd name="T14" fmla="*/ 11 w 12"/>
                <a:gd name="T15" fmla="*/ 2 h 37"/>
                <a:gd name="T16" fmla="*/ 12 w 12"/>
                <a:gd name="T17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7">
                  <a:moveTo>
                    <a:pt x="12" y="6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12" y="34"/>
                    <a:pt x="10" y="37"/>
                    <a:pt x="6" y="37"/>
                  </a:cubicBezTo>
                  <a:cubicBezTo>
                    <a:pt x="5" y="37"/>
                    <a:pt x="3" y="36"/>
                    <a:pt x="2" y="35"/>
                  </a:cubicBezTo>
                  <a:cubicBezTo>
                    <a:pt x="1" y="34"/>
                    <a:pt x="0" y="33"/>
                    <a:pt x="0" y="3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8" y="0"/>
                    <a:pt x="9" y="0"/>
                    <a:pt x="11" y="2"/>
                  </a:cubicBezTo>
                  <a:cubicBezTo>
                    <a:pt x="12" y="3"/>
                    <a:pt x="12" y="4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8" name="组合 207"/>
          <p:cNvGrpSpPr/>
          <p:nvPr/>
        </p:nvGrpSpPr>
        <p:grpSpPr>
          <a:xfrm>
            <a:off x="9427832" y="1818462"/>
            <a:ext cx="427656" cy="591331"/>
            <a:chOff x="7658117" y="-15477"/>
            <a:chExt cx="385763" cy="533404"/>
          </a:xfrm>
          <a:solidFill>
            <a:srgbClr val="635042"/>
          </a:solidFill>
        </p:grpSpPr>
        <p:sp>
          <p:nvSpPr>
            <p:cNvPr id="209" name="Freeform 50"/>
            <p:cNvSpPr>
              <a:spLocks noEditPoints="1"/>
            </p:cNvSpPr>
            <p:nvPr/>
          </p:nvSpPr>
          <p:spPr bwMode="auto">
            <a:xfrm>
              <a:off x="7697804" y="-15477"/>
              <a:ext cx="346076" cy="533404"/>
            </a:xfrm>
            <a:custGeom>
              <a:avLst/>
              <a:gdLst>
                <a:gd name="T0" fmla="*/ 153 w 153"/>
                <a:gd name="T1" fmla="*/ 0 h 236"/>
                <a:gd name="T2" fmla="*/ 153 w 153"/>
                <a:gd name="T3" fmla="*/ 236 h 236"/>
                <a:gd name="T4" fmla="*/ 0 w 153"/>
                <a:gd name="T5" fmla="*/ 236 h 236"/>
                <a:gd name="T6" fmla="*/ 0 w 153"/>
                <a:gd name="T7" fmla="*/ 209 h 236"/>
                <a:gd name="T8" fmla="*/ 14 w 153"/>
                <a:gd name="T9" fmla="*/ 209 h 236"/>
                <a:gd name="T10" fmla="*/ 27 w 153"/>
                <a:gd name="T11" fmla="*/ 197 h 236"/>
                <a:gd name="T12" fmla="*/ 14 w 153"/>
                <a:gd name="T13" fmla="*/ 184 h 236"/>
                <a:gd name="T14" fmla="*/ 0 w 153"/>
                <a:gd name="T15" fmla="*/ 184 h 236"/>
                <a:gd name="T16" fmla="*/ 0 w 153"/>
                <a:gd name="T17" fmla="*/ 168 h 236"/>
                <a:gd name="T18" fmla="*/ 14 w 153"/>
                <a:gd name="T19" fmla="*/ 168 h 236"/>
                <a:gd name="T20" fmla="*/ 27 w 153"/>
                <a:gd name="T21" fmla="*/ 155 h 236"/>
                <a:gd name="T22" fmla="*/ 14 w 153"/>
                <a:gd name="T23" fmla="*/ 143 h 236"/>
                <a:gd name="T24" fmla="*/ 0 w 153"/>
                <a:gd name="T25" fmla="*/ 143 h 236"/>
                <a:gd name="T26" fmla="*/ 0 w 153"/>
                <a:gd name="T27" fmla="*/ 93 h 236"/>
                <a:gd name="T28" fmla="*/ 14 w 153"/>
                <a:gd name="T29" fmla="*/ 93 h 236"/>
                <a:gd name="T30" fmla="*/ 27 w 153"/>
                <a:gd name="T31" fmla="*/ 81 h 236"/>
                <a:gd name="T32" fmla="*/ 14 w 153"/>
                <a:gd name="T33" fmla="*/ 69 h 236"/>
                <a:gd name="T34" fmla="*/ 0 w 153"/>
                <a:gd name="T35" fmla="*/ 69 h 236"/>
                <a:gd name="T36" fmla="*/ 0 w 153"/>
                <a:gd name="T37" fmla="*/ 52 h 236"/>
                <a:gd name="T38" fmla="*/ 14 w 153"/>
                <a:gd name="T39" fmla="*/ 52 h 236"/>
                <a:gd name="T40" fmla="*/ 27 w 153"/>
                <a:gd name="T41" fmla="*/ 40 h 236"/>
                <a:gd name="T42" fmla="*/ 14 w 153"/>
                <a:gd name="T43" fmla="*/ 27 h 236"/>
                <a:gd name="T44" fmla="*/ 0 w 153"/>
                <a:gd name="T45" fmla="*/ 27 h 236"/>
                <a:gd name="T46" fmla="*/ 0 w 153"/>
                <a:gd name="T47" fmla="*/ 0 h 236"/>
                <a:gd name="T48" fmla="*/ 153 w 153"/>
                <a:gd name="T49" fmla="*/ 0 h 236"/>
                <a:gd name="T50" fmla="*/ 121 w 153"/>
                <a:gd name="T51" fmla="*/ 95 h 236"/>
                <a:gd name="T52" fmla="*/ 121 w 153"/>
                <a:gd name="T53" fmla="*/ 53 h 236"/>
                <a:gd name="T54" fmla="*/ 42 w 153"/>
                <a:gd name="T55" fmla="*/ 53 h 236"/>
                <a:gd name="T56" fmla="*/ 42 w 153"/>
                <a:gd name="T57" fmla="*/ 95 h 236"/>
                <a:gd name="T58" fmla="*/ 121 w 153"/>
                <a:gd name="T59" fmla="*/ 9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3" h="236">
                  <a:moveTo>
                    <a:pt x="153" y="0"/>
                  </a:moveTo>
                  <a:cubicBezTo>
                    <a:pt x="153" y="236"/>
                    <a:pt x="153" y="236"/>
                    <a:pt x="153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14" y="209"/>
                    <a:pt x="14" y="209"/>
                    <a:pt x="14" y="209"/>
                  </a:cubicBezTo>
                  <a:cubicBezTo>
                    <a:pt x="21" y="209"/>
                    <a:pt x="27" y="204"/>
                    <a:pt x="27" y="197"/>
                  </a:cubicBezTo>
                  <a:cubicBezTo>
                    <a:pt x="27" y="190"/>
                    <a:pt x="21" y="184"/>
                    <a:pt x="14" y="18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21" y="168"/>
                    <a:pt x="27" y="162"/>
                    <a:pt x="27" y="155"/>
                  </a:cubicBezTo>
                  <a:cubicBezTo>
                    <a:pt x="27" y="149"/>
                    <a:pt x="21" y="143"/>
                    <a:pt x="14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21" y="93"/>
                    <a:pt x="27" y="88"/>
                    <a:pt x="27" y="81"/>
                  </a:cubicBezTo>
                  <a:cubicBezTo>
                    <a:pt x="27" y="74"/>
                    <a:pt x="21" y="69"/>
                    <a:pt x="14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21" y="52"/>
                    <a:pt x="27" y="47"/>
                    <a:pt x="27" y="40"/>
                  </a:cubicBezTo>
                  <a:cubicBezTo>
                    <a:pt x="27" y="33"/>
                    <a:pt x="21" y="27"/>
                    <a:pt x="14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3" y="0"/>
                  </a:lnTo>
                  <a:close/>
                  <a:moveTo>
                    <a:pt x="121" y="95"/>
                  </a:moveTo>
                  <a:cubicBezTo>
                    <a:pt x="121" y="53"/>
                    <a:pt x="121" y="53"/>
                    <a:pt x="121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2" y="95"/>
                    <a:pt x="42" y="95"/>
                    <a:pt x="42" y="95"/>
                  </a:cubicBezTo>
                  <a:lnTo>
                    <a:pt x="121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Rectangle 51"/>
            <p:cNvSpPr>
              <a:spLocks noChangeArrowheads="1"/>
            </p:cNvSpPr>
            <p:nvPr/>
          </p:nvSpPr>
          <p:spPr bwMode="auto">
            <a:xfrm>
              <a:off x="7815280" y="127399"/>
              <a:ext cx="133351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52"/>
            <p:cNvSpPr>
              <a:spLocks noEditPoints="1"/>
            </p:cNvSpPr>
            <p:nvPr/>
          </p:nvSpPr>
          <p:spPr bwMode="auto">
            <a:xfrm>
              <a:off x="7658117" y="-15477"/>
              <a:ext cx="85725" cy="533404"/>
            </a:xfrm>
            <a:custGeom>
              <a:avLst/>
              <a:gdLst>
                <a:gd name="T0" fmla="*/ 29 w 38"/>
                <a:gd name="T1" fmla="*/ 43 h 236"/>
                <a:gd name="T2" fmla="*/ 32 w 38"/>
                <a:gd name="T3" fmla="*/ 39 h 236"/>
                <a:gd name="T4" fmla="*/ 29 w 38"/>
                <a:gd name="T5" fmla="*/ 36 h 236"/>
                <a:gd name="T6" fmla="*/ 25 w 38"/>
                <a:gd name="T7" fmla="*/ 39 h 236"/>
                <a:gd name="T8" fmla="*/ 29 w 38"/>
                <a:gd name="T9" fmla="*/ 43 h 236"/>
                <a:gd name="T10" fmla="*/ 29 w 38"/>
                <a:gd name="T11" fmla="*/ 159 h 236"/>
                <a:gd name="T12" fmla="*/ 32 w 38"/>
                <a:gd name="T13" fmla="*/ 155 h 236"/>
                <a:gd name="T14" fmla="*/ 29 w 38"/>
                <a:gd name="T15" fmla="*/ 152 h 236"/>
                <a:gd name="T16" fmla="*/ 25 w 38"/>
                <a:gd name="T17" fmla="*/ 155 h 236"/>
                <a:gd name="T18" fmla="*/ 29 w 38"/>
                <a:gd name="T19" fmla="*/ 159 h 236"/>
                <a:gd name="T20" fmla="*/ 29 w 38"/>
                <a:gd name="T21" fmla="*/ 201 h 236"/>
                <a:gd name="T22" fmla="*/ 32 w 38"/>
                <a:gd name="T23" fmla="*/ 197 h 236"/>
                <a:gd name="T24" fmla="*/ 29 w 38"/>
                <a:gd name="T25" fmla="*/ 194 h 236"/>
                <a:gd name="T26" fmla="*/ 25 w 38"/>
                <a:gd name="T27" fmla="*/ 197 h 236"/>
                <a:gd name="T28" fmla="*/ 29 w 38"/>
                <a:gd name="T29" fmla="*/ 201 h 236"/>
                <a:gd name="T30" fmla="*/ 32 w 38"/>
                <a:gd name="T31" fmla="*/ 161 h 236"/>
                <a:gd name="T32" fmla="*/ 13 w 38"/>
                <a:gd name="T33" fmla="*/ 161 h 236"/>
                <a:gd name="T34" fmla="*/ 13 w 38"/>
                <a:gd name="T35" fmla="*/ 190 h 236"/>
                <a:gd name="T36" fmla="*/ 32 w 38"/>
                <a:gd name="T37" fmla="*/ 190 h 236"/>
                <a:gd name="T38" fmla="*/ 38 w 38"/>
                <a:gd name="T39" fmla="*/ 196 h 236"/>
                <a:gd name="T40" fmla="*/ 32 w 38"/>
                <a:gd name="T41" fmla="*/ 203 h 236"/>
                <a:gd name="T42" fmla="*/ 13 w 38"/>
                <a:gd name="T43" fmla="*/ 203 h 236"/>
                <a:gd name="T44" fmla="*/ 13 w 38"/>
                <a:gd name="T45" fmla="*/ 236 h 236"/>
                <a:gd name="T46" fmla="*/ 0 w 38"/>
                <a:gd name="T47" fmla="*/ 236 h 236"/>
                <a:gd name="T48" fmla="*/ 0 w 38"/>
                <a:gd name="T49" fmla="*/ 0 h 236"/>
                <a:gd name="T50" fmla="*/ 13 w 38"/>
                <a:gd name="T51" fmla="*/ 0 h 236"/>
                <a:gd name="T52" fmla="*/ 13 w 38"/>
                <a:gd name="T53" fmla="*/ 32 h 236"/>
                <a:gd name="T54" fmla="*/ 32 w 38"/>
                <a:gd name="T55" fmla="*/ 32 h 236"/>
                <a:gd name="T56" fmla="*/ 38 w 38"/>
                <a:gd name="T57" fmla="*/ 39 h 236"/>
                <a:gd name="T58" fmla="*/ 32 w 38"/>
                <a:gd name="T59" fmla="*/ 46 h 236"/>
                <a:gd name="T60" fmla="*/ 13 w 38"/>
                <a:gd name="T61" fmla="*/ 46 h 236"/>
                <a:gd name="T62" fmla="*/ 13 w 38"/>
                <a:gd name="T63" fmla="*/ 73 h 236"/>
                <a:gd name="T64" fmla="*/ 32 w 38"/>
                <a:gd name="T65" fmla="*/ 73 h 236"/>
                <a:gd name="T66" fmla="*/ 38 w 38"/>
                <a:gd name="T67" fmla="*/ 80 h 236"/>
                <a:gd name="T68" fmla="*/ 32 w 38"/>
                <a:gd name="T69" fmla="*/ 87 h 236"/>
                <a:gd name="T70" fmla="*/ 13 w 38"/>
                <a:gd name="T71" fmla="*/ 87 h 236"/>
                <a:gd name="T72" fmla="*/ 13 w 38"/>
                <a:gd name="T73" fmla="*/ 148 h 236"/>
                <a:gd name="T74" fmla="*/ 32 w 38"/>
                <a:gd name="T75" fmla="*/ 148 h 236"/>
                <a:gd name="T76" fmla="*/ 38 w 38"/>
                <a:gd name="T77" fmla="*/ 154 h 236"/>
                <a:gd name="T78" fmla="*/ 32 w 38"/>
                <a:gd name="T79" fmla="*/ 161 h 236"/>
                <a:gd name="T80" fmla="*/ 32 w 38"/>
                <a:gd name="T81" fmla="*/ 80 h 236"/>
                <a:gd name="T82" fmla="*/ 29 w 38"/>
                <a:gd name="T83" fmla="*/ 76 h 236"/>
                <a:gd name="T84" fmla="*/ 25 w 38"/>
                <a:gd name="T85" fmla="*/ 80 h 236"/>
                <a:gd name="T86" fmla="*/ 29 w 38"/>
                <a:gd name="T87" fmla="*/ 83 h 236"/>
                <a:gd name="T88" fmla="*/ 32 w 38"/>
                <a:gd name="T89" fmla="*/ 8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8" h="236">
                  <a:moveTo>
                    <a:pt x="29" y="43"/>
                  </a:moveTo>
                  <a:cubicBezTo>
                    <a:pt x="31" y="43"/>
                    <a:pt x="32" y="41"/>
                    <a:pt x="32" y="39"/>
                  </a:cubicBezTo>
                  <a:cubicBezTo>
                    <a:pt x="32" y="37"/>
                    <a:pt x="31" y="36"/>
                    <a:pt x="29" y="36"/>
                  </a:cubicBezTo>
                  <a:cubicBezTo>
                    <a:pt x="27" y="36"/>
                    <a:pt x="25" y="37"/>
                    <a:pt x="25" y="39"/>
                  </a:cubicBezTo>
                  <a:cubicBezTo>
                    <a:pt x="25" y="41"/>
                    <a:pt x="27" y="43"/>
                    <a:pt x="29" y="43"/>
                  </a:cubicBezTo>
                  <a:close/>
                  <a:moveTo>
                    <a:pt x="29" y="159"/>
                  </a:moveTo>
                  <a:cubicBezTo>
                    <a:pt x="31" y="159"/>
                    <a:pt x="32" y="157"/>
                    <a:pt x="32" y="155"/>
                  </a:cubicBezTo>
                  <a:cubicBezTo>
                    <a:pt x="32" y="153"/>
                    <a:pt x="31" y="152"/>
                    <a:pt x="29" y="152"/>
                  </a:cubicBezTo>
                  <a:cubicBezTo>
                    <a:pt x="27" y="152"/>
                    <a:pt x="25" y="153"/>
                    <a:pt x="25" y="155"/>
                  </a:cubicBezTo>
                  <a:cubicBezTo>
                    <a:pt x="25" y="157"/>
                    <a:pt x="27" y="159"/>
                    <a:pt x="29" y="159"/>
                  </a:cubicBezTo>
                  <a:close/>
                  <a:moveTo>
                    <a:pt x="29" y="201"/>
                  </a:moveTo>
                  <a:cubicBezTo>
                    <a:pt x="31" y="201"/>
                    <a:pt x="32" y="199"/>
                    <a:pt x="32" y="197"/>
                  </a:cubicBezTo>
                  <a:cubicBezTo>
                    <a:pt x="32" y="195"/>
                    <a:pt x="31" y="194"/>
                    <a:pt x="29" y="194"/>
                  </a:cubicBezTo>
                  <a:cubicBezTo>
                    <a:pt x="27" y="194"/>
                    <a:pt x="25" y="195"/>
                    <a:pt x="25" y="197"/>
                  </a:cubicBezTo>
                  <a:cubicBezTo>
                    <a:pt x="25" y="199"/>
                    <a:pt x="27" y="201"/>
                    <a:pt x="29" y="201"/>
                  </a:cubicBezTo>
                  <a:close/>
                  <a:moveTo>
                    <a:pt x="32" y="161"/>
                  </a:moveTo>
                  <a:cubicBezTo>
                    <a:pt x="13" y="161"/>
                    <a:pt x="13" y="161"/>
                    <a:pt x="13" y="161"/>
                  </a:cubicBezTo>
                  <a:cubicBezTo>
                    <a:pt x="13" y="190"/>
                    <a:pt x="13" y="190"/>
                    <a:pt x="13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5" y="190"/>
                    <a:pt x="38" y="193"/>
                    <a:pt x="38" y="196"/>
                  </a:cubicBezTo>
                  <a:cubicBezTo>
                    <a:pt x="38" y="200"/>
                    <a:pt x="35" y="203"/>
                    <a:pt x="32" y="203"/>
                  </a:cubicBezTo>
                  <a:cubicBezTo>
                    <a:pt x="13" y="203"/>
                    <a:pt x="13" y="203"/>
                    <a:pt x="13" y="203"/>
                  </a:cubicBezTo>
                  <a:cubicBezTo>
                    <a:pt x="13" y="236"/>
                    <a:pt x="13" y="236"/>
                    <a:pt x="13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5" y="32"/>
                    <a:pt x="38" y="35"/>
                    <a:pt x="38" y="39"/>
                  </a:cubicBezTo>
                  <a:cubicBezTo>
                    <a:pt x="38" y="43"/>
                    <a:pt x="35" y="46"/>
                    <a:pt x="32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5" y="73"/>
                    <a:pt x="38" y="76"/>
                    <a:pt x="38" y="80"/>
                  </a:cubicBezTo>
                  <a:cubicBezTo>
                    <a:pt x="38" y="84"/>
                    <a:pt x="35" y="87"/>
                    <a:pt x="32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3" y="148"/>
                    <a:pt x="13" y="148"/>
                    <a:pt x="13" y="148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5" y="148"/>
                    <a:pt x="38" y="151"/>
                    <a:pt x="38" y="154"/>
                  </a:cubicBezTo>
                  <a:cubicBezTo>
                    <a:pt x="38" y="158"/>
                    <a:pt x="35" y="161"/>
                    <a:pt x="32" y="161"/>
                  </a:cubicBezTo>
                  <a:close/>
                  <a:moveTo>
                    <a:pt x="32" y="80"/>
                  </a:moveTo>
                  <a:cubicBezTo>
                    <a:pt x="32" y="78"/>
                    <a:pt x="31" y="76"/>
                    <a:pt x="29" y="76"/>
                  </a:cubicBezTo>
                  <a:cubicBezTo>
                    <a:pt x="27" y="76"/>
                    <a:pt x="25" y="78"/>
                    <a:pt x="25" y="80"/>
                  </a:cubicBezTo>
                  <a:cubicBezTo>
                    <a:pt x="25" y="82"/>
                    <a:pt x="27" y="83"/>
                    <a:pt x="29" y="83"/>
                  </a:cubicBezTo>
                  <a:cubicBezTo>
                    <a:pt x="31" y="83"/>
                    <a:pt x="32" y="82"/>
                    <a:pt x="32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2" name="组合 211"/>
          <p:cNvGrpSpPr/>
          <p:nvPr/>
        </p:nvGrpSpPr>
        <p:grpSpPr>
          <a:xfrm>
            <a:off x="7344101" y="2686100"/>
            <a:ext cx="582529" cy="413579"/>
            <a:chOff x="5778509" y="841780"/>
            <a:chExt cx="525464" cy="373065"/>
          </a:xfrm>
          <a:solidFill>
            <a:srgbClr val="635042"/>
          </a:solidFill>
        </p:grpSpPr>
        <p:sp>
          <p:nvSpPr>
            <p:cNvPr id="213" name="Freeform 67"/>
            <p:cNvSpPr/>
            <p:nvPr/>
          </p:nvSpPr>
          <p:spPr bwMode="auto">
            <a:xfrm>
              <a:off x="6246823" y="951318"/>
              <a:ext cx="57150" cy="263527"/>
            </a:xfrm>
            <a:custGeom>
              <a:avLst/>
              <a:gdLst>
                <a:gd name="T0" fmla="*/ 36 w 36"/>
                <a:gd name="T1" fmla="*/ 0 h 166"/>
                <a:gd name="T2" fmla="*/ 15 w 36"/>
                <a:gd name="T3" fmla="*/ 166 h 166"/>
                <a:gd name="T4" fmla="*/ 0 w 36"/>
                <a:gd name="T5" fmla="*/ 166 h 166"/>
                <a:gd name="T6" fmla="*/ 0 w 36"/>
                <a:gd name="T7" fmla="*/ 0 h 166"/>
                <a:gd name="T8" fmla="*/ 36 w 36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66">
                  <a:moveTo>
                    <a:pt x="36" y="0"/>
                  </a:moveTo>
                  <a:lnTo>
                    <a:pt x="15" y="166"/>
                  </a:lnTo>
                  <a:lnTo>
                    <a:pt x="0" y="166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68"/>
            <p:cNvSpPr/>
            <p:nvPr/>
          </p:nvSpPr>
          <p:spPr bwMode="auto">
            <a:xfrm>
              <a:off x="5778509" y="841780"/>
              <a:ext cx="452439" cy="373065"/>
            </a:xfrm>
            <a:custGeom>
              <a:avLst/>
              <a:gdLst>
                <a:gd name="T0" fmla="*/ 201 w 201"/>
                <a:gd name="T1" fmla="*/ 28 h 165"/>
                <a:gd name="T2" fmla="*/ 201 w 201"/>
                <a:gd name="T3" fmla="*/ 165 h 165"/>
                <a:gd name="T4" fmla="*/ 0 w 201"/>
                <a:gd name="T5" fmla="*/ 165 h 165"/>
                <a:gd name="T6" fmla="*/ 0 w 201"/>
                <a:gd name="T7" fmla="*/ 28 h 165"/>
                <a:gd name="T8" fmla="*/ 4 w 201"/>
                <a:gd name="T9" fmla="*/ 28 h 165"/>
                <a:gd name="T10" fmla="*/ 4 w 201"/>
                <a:gd name="T11" fmla="*/ 0 h 165"/>
                <a:gd name="T12" fmla="*/ 51 w 201"/>
                <a:gd name="T13" fmla="*/ 0 h 165"/>
                <a:gd name="T14" fmla="*/ 64 w 201"/>
                <a:gd name="T15" fmla="*/ 17 h 165"/>
                <a:gd name="T16" fmla="*/ 64 w 201"/>
                <a:gd name="T17" fmla="*/ 28 h 165"/>
                <a:gd name="T18" fmla="*/ 201 w 201"/>
                <a:gd name="T19" fmla="*/ 28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" h="165">
                  <a:moveTo>
                    <a:pt x="201" y="28"/>
                  </a:moveTo>
                  <a:cubicBezTo>
                    <a:pt x="201" y="165"/>
                    <a:pt x="201" y="165"/>
                    <a:pt x="201" y="165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64" y="3"/>
                    <a:pt x="64" y="17"/>
                  </a:cubicBezTo>
                  <a:cubicBezTo>
                    <a:pt x="64" y="28"/>
                    <a:pt x="64" y="28"/>
                    <a:pt x="64" y="28"/>
                  </a:cubicBezTo>
                  <a:lnTo>
                    <a:pt x="201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69"/>
            <p:cNvSpPr/>
            <p:nvPr/>
          </p:nvSpPr>
          <p:spPr bwMode="auto">
            <a:xfrm>
              <a:off x="5957897" y="841780"/>
              <a:ext cx="101600" cy="50800"/>
            </a:xfrm>
            <a:custGeom>
              <a:avLst/>
              <a:gdLst>
                <a:gd name="T0" fmla="*/ 45 w 45"/>
                <a:gd name="T1" fmla="*/ 12 h 23"/>
                <a:gd name="T2" fmla="*/ 45 w 45"/>
                <a:gd name="T3" fmla="*/ 23 h 23"/>
                <a:gd name="T4" fmla="*/ 0 w 45"/>
                <a:gd name="T5" fmla="*/ 23 h 23"/>
                <a:gd name="T6" fmla="*/ 0 w 45"/>
                <a:gd name="T7" fmla="*/ 0 h 23"/>
                <a:gd name="T8" fmla="*/ 36 w 45"/>
                <a:gd name="T9" fmla="*/ 0 h 23"/>
                <a:gd name="T10" fmla="*/ 45 w 45"/>
                <a:gd name="T1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23">
                  <a:moveTo>
                    <a:pt x="45" y="12"/>
                  </a:moveTo>
                  <a:cubicBezTo>
                    <a:pt x="45" y="23"/>
                    <a:pt x="45" y="23"/>
                    <a:pt x="45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5" y="1"/>
                    <a:pt x="4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8417645" y="2686100"/>
            <a:ext cx="441737" cy="649408"/>
            <a:chOff x="6746888" y="725892"/>
            <a:chExt cx="398464" cy="585792"/>
          </a:xfrm>
          <a:solidFill>
            <a:srgbClr val="635042"/>
          </a:solidFill>
        </p:grpSpPr>
        <p:sp>
          <p:nvSpPr>
            <p:cNvPr id="217" name="Freeform 70"/>
            <p:cNvSpPr>
              <a:spLocks noEditPoints="1"/>
            </p:cNvSpPr>
            <p:nvPr/>
          </p:nvSpPr>
          <p:spPr bwMode="auto">
            <a:xfrm>
              <a:off x="6891351" y="837017"/>
              <a:ext cx="107950" cy="111126"/>
            </a:xfrm>
            <a:custGeom>
              <a:avLst/>
              <a:gdLst>
                <a:gd name="T0" fmla="*/ 48 w 48"/>
                <a:gd name="T1" fmla="*/ 0 h 49"/>
                <a:gd name="T2" fmla="*/ 48 w 48"/>
                <a:gd name="T3" fmla="*/ 26 h 49"/>
                <a:gd name="T4" fmla="*/ 24 w 48"/>
                <a:gd name="T5" fmla="*/ 49 h 49"/>
                <a:gd name="T6" fmla="*/ 0 w 48"/>
                <a:gd name="T7" fmla="*/ 26 h 49"/>
                <a:gd name="T8" fmla="*/ 0 w 48"/>
                <a:gd name="T9" fmla="*/ 0 h 49"/>
                <a:gd name="T10" fmla="*/ 48 w 48"/>
                <a:gd name="T11" fmla="*/ 0 h 49"/>
                <a:gd name="T12" fmla="*/ 38 w 48"/>
                <a:gd name="T13" fmla="*/ 26 h 49"/>
                <a:gd name="T14" fmla="*/ 24 w 48"/>
                <a:gd name="T15" fmla="*/ 12 h 49"/>
                <a:gd name="T16" fmla="*/ 11 w 48"/>
                <a:gd name="T17" fmla="*/ 26 h 49"/>
                <a:gd name="T18" fmla="*/ 24 w 48"/>
                <a:gd name="T19" fmla="*/ 39 h 49"/>
                <a:gd name="T20" fmla="*/ 38 w 48"/>
                <a:gd name="T21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49">
                  <a:moveTo>
                    <a:pt x="48" y="0"/>
                  </a:moveTo>
                  <a:cubicBezTo>
                    <a:pt x="48" y="26"/>
                    <a:pt x="48" y="26"/>
                    <a:pt x="48" y="26"/>
                  </a:cubicBezTo>
                  <a:cubicBezTo>
                    <a:pt x="48" y="39"/>
                    <a:pt x="38" y="49"/>
                    <a:pt x="24" y="49"/>
                  </a:cubicBezTo>
                  <a:cubicBezTo>
                    <a:pt x="11" y="49"/>
                    <a:pt x="0" y="39"/>
                    <a:pt x="0" y="2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8" y="0"/>
                  </a:lnTo>
                  <a:close/>
                  <a:moveTo>
                    <a:pt x="38" y="26"/>
                  </a:moveTo>
                  <a:cubicBezTo>
                    <a:pt x="38" y="18"/>
                    <a:pt x="32" y="12"/>
                    <a:pt x="24" y="12"/>
                  </a:cubicBezTo>
                  <a:cubicBezTo>
                    <a:pt x="17" y="12"/>
                    <a:pt x="11" y="18"/>
                    <a:pt x="11" y="26"/>
                  </a:cubicBezTo>
                  <a:cubicBezTo>
                    <a:pt x="11" y="33"/>
                    <a:pt x="17" y="39"/>
                    <a:pt x="24" y="39"/>
                  </a:cubicBezTo>
                  <a:cubicBezTo>
                    <a:pt x="32" y="39"/>
                    <a:pt x="38" y="33"/>
                    <a:pt x="3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Rectangle 71"/>
            <p:cNvSpPr>
              <a:spLocks noChangeArrowheads="1"/>
            </p:cNvSpPr>
            <p:nvPr/>
          </p:nvSpPr>
          <p:spPr bwMode="auto">
            <a:xfrm>
              <a:off x="6891351" y="806855"/>
              <a:ext cx="10795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72"/>
            <p:cNvSpPr/>
            <p:nvPr/>
          </p:nvSpPr>
          <p:spPr bwMode="auto">
            <a:xfrm>
              <a:off x="6891351" y="725892"/>
              <a:ext cx="107950" cy="74613"/>
            </a:xfrm>
            <a:custGeom>
              <a:avLst/>
              <a:gdLst>
                <a:gd name="T0" fmla="*/ 48 w 48"/>
                <a:gd name="T1" fmla="*/ 24 h 33"/>
                <a:gd name="T2" fmla="*/ 48 w 48"/>
                <a:gd name="T3" fmla="*/ 33 h 33"/>
                <a:gd name="T4" fmla="*/ 0 w 48"/>
                <a:gd name="T5" fmla="*/ 33 h 33"/>
                <a:gd name="T6" fmla="*/ 0 w 48"/>
                <a:gd name="T7" fmla="*/ 24 h 33"/>
                <a:gd name="T8" fmla="*/ 24 w 48"/>
                <a:gd name="T9" fmla="*/ 0 h 33"/>
                <a:gd name="T10" fmla="*/ 48 w 48"/>
                <a:gd name="T11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33">
                  <a:moveTo>
                    <a:pt x="48" y="24"/>
                  </a:moveTo>
                  <a:cubicBezTo>
                    <a:pt x="48" y="33"/>
                    <a:pt x="48" y="33"/>
                    <a:pt x="48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8" y="0"/>
                    <a:pt x="48" y="10"/>
                    <a:pt x="4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73"/>
            <p:cNvSpPr/>
            <p:nvPr/>
          </p:nvSpPr>
          <p:spPr bwMode="auto">
            <a:xfrm>
              <a:off x="6918339" y="1159282"/>
              <a:ext cx="44450" cy="131764"/>
            </a:xfrm>
            <a:custGeom>
              <a:avLst/>
              <a:gdLst>
                <a:gd name="T0" fmla="*/ 21 w 28"/>
                <a:gd name="T1" fmla="*/ 0 h 83"/>
                <a:gd name="T2" fmla="*/ 28 w 28"/>
                <a:gd name="T3" fmla="*/ 57 h 83"/>
                <a:gd name="T4" fmla="*/ 14 w 28"/>
                <a:gd name="T5" fmla="*/ 83 h 83"/>
                <a:gd name="T6" fmla="*/ 0 w 28"/>
                <a:gd name="T7" fmla="*/ 57 h 83"/>
                <a:gd name="T8" fmla="*/ 7 w 28"/>
                <a:gd name="T9" fmla="*/ 0 h 83"/>
                <a:gd name="T10" fmla="*/ 10 w 28"/>
                <a:gd name="T11" fmla="*/ 0 h 83"/>
                <a:gd name="T12" fmla="*/ 14 w 28"/>
                <a:gd name="T13" fmla="*/ 0 h 83"/>
                <a:gd name="T14" fmla="*/ 18 w 28"/>
                <a:gd name="T15" fmla="*/ 0 h 83"/>
                <a:gd name="T16" fmla="*/ 21 w 28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83">
                  <a:moveTo>
                    <a:pt x="21" y="0"/>
                  </a:moveTo>
                  <a:lnTo>
                    <a:pt x="28" y="57"/>
                  </a:lnTo>
                  <a:lnTo>
                    <a:pt x="14" y="83"/>
                  </a:lnTo>
                  <a:lnTo>
                    <a:pt x="0" y="57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Oval 74"/>
            <p:cNvSpPr>
              <a:spLocks noChangeArrowheads="1"/>
            </p:cNvSpPr>
            <p:nvPr/>
          </p:nvSpPr>
          <p:spPr bwMode="auto">
            <a:xfrm>
              <a:off x="6931039" y="879880"/>
              <a:ext cx="30163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75"/>
            <p:cNvSpPr>
              <a:spLocks noEditPoints="1"/>
            </p:cNvSpPr>
            <p:nvPr/>
          </p:nvSpPr>
          <p:spPr bwMode="auto">
            <a:xfrm>
              <a:off x="6746888" y="849718"/>
              <a:ext cx="398464" cy="461966"/>
            </a:xfrm>
            <a:custGeom>
              <a:avLst/>
              <a:gdLst>
                <a:gd name="T0" fmla="*/ 177 w 177"/>
                <a:gd name="T1" fmla="*/ 204 h 204"/>
                <a:gd name="T2" fmla="*/ 0 w 177"/>
                <a:gd name="T3" fmla="*/ 204 h 204"/>
                <a:gd name="T4" fmla="*/ 0 w 177"/>
                <a:gd name="T5" fmla="*/ 0 h 204"/>
                <a:gd name="T6" fmla="*/ 58 w 177"/>
                <a:gd name="T7" fmla="*/ 0 h 204"/>
                <a:gd name="T8" fmla="*/ 58 w 177"/>
                <a:gd name="T9" fmla="*/ 22 h 204"/>
                <a:gd name="T10" fmla="*/ 88 w 177"/>
                <a:gd name="T11" fmla="*/ 53 h 204"/>
                <a:gd name="T12" fmla="*/ 119 w 177"/>
                <a:gd name="T13" fmla="*/ 22 h 204"/>
                <a:gd name="T14" fmla="*/ 119 w 177"/>
                <a:gd name="T15" fmla="*/ 0 h 204"/>
                <a:gd name="T16" fmla="*/ 177 w 177"/>
                <a:gd name="T17" fmla="*/ 0 h 204"/>
                <a:gd name="T18" fmla="*/ 177 w 177"/>
                <a:gd name="T19" fmla="*/ 204 h 204"/>
                <a:gd name="T20" fmla="*/ 67 w 177"/>
                <a:gd name="T21" fmla="*/ 197 h 204"/>
                <a:gd name="T22" fmla="*/ 86 w 177"/>
                <a:gd name="T23" fmla="*/ 197 h 204"/>
                <a:gd name="T24" fmla="*/ 105 w 177"/>
                <a:gd name="T25" fmla="*/ 197 h 204"/>
                <a:gd name="T26" fmla="*/ 133 w 177"/>
                <a:gd name="T27" fmla="*/ 197 h 204"/>
                <a:gd name="T28" fmla="*/ 133 w 177"/>
                <a:gd name="T29" fmla="*/ 147 h 204"/>
                <a:gd name="T30" fmla="*/ 102 w 177"/>
                <a:gd name="T31" fmla="*/ 116 h 204"/>
                <a:gd name="T32" fmla="*/ 86 w 177"/>
                <a:gd name="T33" fmla="*/ 134 h 204"/>
                <a:gd name="T34" fmla="*/ 70 w 177"/>
                <a:gd name="T35" fmla="*/ 116 h 204"/>
                <a:gd name="T36" fmla="*/ 39 w 177"/>
                <a:gd name="T37" fmla="*/ 147 h 204"/>
                <a:gd name="T38" fmla="*/ 39 w 177"/>
                <a:gd name="T39" fmla="*/ 197 h 204"/>
                <a:gd name="T40" fmla="*/ 67 w 177"/>
                <a:gd name="T41" fmla="*/ 197 h 204"/>
                <a:gd name="T42" fmla="*/ 86 w 177"/>
                <a:gd name="T43" fmla="*/ 122 h 204"/>
                <a:gd name="T44" fmla="*/ 105 w 177"/>
                <a:gd name="T45" fmla="*/ 95 h 204"/>
                <a:gd name="T46" fmla="*/ 86 w 177"/>
                <a:gd name="T47" fmla="*/ 69 h 204"/>
                <a:gd name="T48" fmla="*/ 67 w 177"/>
                <a:gd name="T49" fmla="*/ 95 h 204"/>
                <a:gd name="T50" fmla="*/ 86 w 177"/>
                <a:gd name="T51" fmla="*/ 12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7" h="204">
                  <a:moveTo>
                    <a:pt x="177" y="204"/>
                  </a:moveTo>
                  <a:cubicBezTo>
                    <a:pt x="0" y="204"/>
                    <a:pt x="0" y="204"/>
                    <a:pt x="0" y="20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39"/>
                    <a:pt x="72" y="53"/>
                    <a:pt x="88" y="53"/>
                  </a:cubicBezTo>
                  <a:cubicBezTo>
                    <a:pt x="105" y="53"/>
                    <a:pt x="119" y="39"/>
                    <a:pt x="119" y="2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77" y="0"/>
                    <a:pt x="177" y="0"/>
                    <a:pt x="177" y="0"/>
                  </a:cubicBezTo>
                  <a:lnTo>
                    <a:pt x="177" y="204"/>
                  </a:lnTo>
                  <a:close/>
                  <a:moveTo>
                    <a:pt x="67" y="197"/>
                  </a:moveTo>
                  <a:cubicBezTo>
                    <a:pt x="86" y="197"/>
                    <a:pt x="86" y="197"/>
                    <a:pt x="86" y="197"/>
                  </a:cubicBezTo>
                  <a:cubicBezTo>
                    <a:pt x="105" y="197"/>
                    <a:pt x="105" y="197"/>
                    <a:pt x="105" y="197"/>
                  </a:cubicBezTo>
                  <a:cubicBezTo>
                    <a:pt x="133" y="197"/>
                    <a:pt x="133" y="197"/>
                    <a:pt x="133" y="197"/>
                  </a:cubicBezTo>
                  <a:cubicBezTo>
                    <a:pt x="133" y="197"/>
                    <a:pt x="133" y="173"/>
                    <a:pt x="133" y="147"/>
                  </a:cubicBezTo>
                  <a:cubicBezTo>
                    <a:pt x="133" y="130"/>
                    <a:pt x="114" y="120"/>
                    <a:pt x="102" y="116"/>
                  </a:cubicBezTo>
                  <a:cubicBezTo>
                    <a:pt x="101" y="126"/>
                    <a:pt x="94" y="134"/>
                    <a:pt x="86" y="134"/>
                  </a:cubicBezTo>
                  <a:cubicBezTo>
                    <a:pt x="78" y="134"/>
                    <a:pt x="71" y="126"/>
                    <a:pt x="70" y="116"/>
                  </a:cubicBezTo>
                  <a:cubicBezTo>
                    <a:pt x="58" y="120"/>
                    <a:pt x="39" y="130"/>
                    <a:pt x="39" y="147"/>
                  </a:cubicBezTo>
                  <a:cubicBezTo>
                    <a:pt x="39" y="173"/>
                    <a:pt x="39" y="197"/>
                    <a:pt x="39" y="197"/>
                  </a:cubicBezTo>
                  <a:lnTo>
                    <a:pt x="67" y="197"/>
                  </a:lnTo>
                  <a:close/>
                  <a:moveTo>
                    <a:pt x="86" y="122"/>
                  </a:moveTo>
                  <a:cubicBezTo>
                    <a:pt x="94" y="122"/>
                    <a:pt x="105" y="110"/>
                    <a:pt x="105" y="95"/>
                  </a:cubicBezTo>
                  <a:cubicBezTo>
                    <a:pt x="105" y="81"/>
                    <a:pt x="101" y="69"/>
                    <a:pt x="86" y="69"/>
                  </a:cubicBezTo>
                  <a:cubicBezTo>
                    <a:pt x="71" y="69"/>
                    <a:pt x="67" y="81"/>
                    <a:pt x="67" y="95"/>
                  </a:cubicBezTo>
                  <a:cubicBezTo>
                    <a:pt x="67" y="110"/>
                    <a:pt x="78" y="122"/>
                    <a:pt x="86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3" name="组合 222"/>
          <p:cNvGrpSpPr/>
          <p:nvPr/>
        </p:nvGrpSpPr>
        <p:grpSpPr>
          <a:xfrm>
            <a:off x="9420792" y="2686100"/>
            <a:ext cx="471656" cy="573732"/>
            <a:chOff x="7651767" y="773517"/>
            <a:chExt cx="425452" cy="517529"/>
          </a:xfrm>
          <a:solidFill>
            <a:srgbClr val="635042"/>
          </a:solidFill>
        </p:grpSpPr>
        <p:sp>
          <p:nvSpPr>
            <p:cNvPr id="224" name="Freeform 76"/>
            <p:cNvSpPr>
              <a:spLocks noEditPoints="1"/>
            </p:cNvSpPr>
            <p:nvPr/>
          </p:nvSpPr>
          <p:spPr bwMode="auto">
            <a:xfrm>
              <a:off x="7651767" y="773517"/>
              <a:ext cx="425452" cy="517529"/>
            </a:xfrm>
            <a:custGeom>
              <a:avLst/>
              <a:gdLst>
                <a:gd name="T0" fmla="*/ 189 w 189"/>
                <a:gd name="T1" fmla="*/ 56 h 229"/>
                <a:gd name="T2" fmla="*/ 189 w 189"/>
                <a:gd name="T3" fmla="*/ 229 h 229"/>
                <a:gd name="T4" fmla="*/ 0 w 189"/>
                <a:gd name="T5" fmla="*/ 229 h 229"/>
                <a:gd name="T6" fmla="*/ 0 w 189"/>
                <a:gd name="T7" fmla="*/ 0 h 229"/>
                <a:gd name="T8" fmla="*/ 131 w 189"/>
                <a:gd name="T9" fmla="*/ 0 h 229"/>
                <a:gd name="T10" fmla="*/ 189 w 189"/>
                <a:gd name="T11" fmla="*/ 56 h 229"/>
                <a:gd name="T12" fmla="*/ 130 w 189"/>
                <a:gd name="T13" fmla="*/ 49 h 229"/>
                <a:gd name="T14" fmla="*/ 171 w 189"/>
                <a:gd name="T15" fmla="*/ 49 h 229"/>
                <a:gd name="T16" fmla="*/ 130 w 189"/>
                <a:gd name="T17" fmla="*/ 12 h 229"/>
                <a:gd name="T18" fmla="*/ 130 w 189"/>
                <a:gd name="T19" fmla="*/ 49 h 229"/>
                <a:gd name="T20" fmla="*/ 159 w 189"/>
                <a:gd name="T21" fmla="*/ 126 h 229"/>
                <a:gd name="T22" fmla="*/ 92 w 189"/>
                <a:gd name="T23" fmla="*/ 59 h 229"/>
                <a:gd name="T24" fmla="*/ 25 w 189"/>
                <a:gd name="T25" fmla="*/ 126 h 229"/>
                <a:gd name="T26" fmla="*/ 92 w 189"/>
                <a:gd name="T27" fmla="*/ 193 h 229"/>
                <a:gd name="T28" fmla="*/ 159 w 189"/>
                <a:gd name="T29" fmla="*/ 12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9" h="229">
                  <a:moveTo>
                    <a:pt x="189" y="56"/>
                  </a:moveTo>
                  <a:cubicBezTo>
                    <a:pt x="189" y="229"/>
                    <a:pt x="189" y="229"/>
                    <a:pt x="189" y="229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1" y="0"/>
                    <a:pt x="131" y="0"/>
                    <a:pt x="131" y="0"/>
                  </a:cubicBezTo>
                  <a:lnTo>
                    <a:pt x="189" y="56"/>
                  </a:lnTo>
                  <a:close/>
                  <a:moveTo>
                    <a:pt x="130" y="49"/>
                  </a:moveTo>
                  <a:cubicBezTo>
                    <a:pt x="171" y="49"/>
                    <a:pt x="171" y="49"/>
                    <a:pt x="171" y="49"/>
                  </a:cubicBezTo>
                  <a:cubicBezTo>
                    <a:pt x="130" y="12"/>
                    <a:pt x="130" y="12"/>
                    <a:pt x="130" y="12"/>
                  </a:cubicBezTo>
                  <a:lnTo>
                    <a:pt x="130" y="49"/>
                  </a:lnTo>
                  <a:close/>
                  <a:moveTo>
                    <a:pt x="159" y="126"/>
                  </a:moveTo>
                  <a:cubicBezTo>
                    <a:pt x="159" y="89"/>
                    <a:pt x="129" y="59"/>
                    <a:pt x="92" y="59"/>
                  </a:cubicBezTo>
                  <a:cubicBezTo>
                    <a:pt x="55" y="59"/>
                    <a:pt x="25" y="89"/>
                    <a:pt x="25" y="126"/>
                  </a:cubicBezTo>
                  <a:cubicBezTo>
                    <a:pt x="25" y="163"/>
                    <a:pt x="55" y="193"/>
                    <a:pt x="92" y="193"/>
                  </a:cubicBezTo>
                  <a:cubicBezTo>
                    <a:pt x="129" y="193"/>
                    <a:pt x="159" y="163"/>
                    <a:pt x="159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77"/>
            <p:cNvSpPr>
              <a:spLocks noEditPoints="1"/>
            </p:cNvSpPr>
            <p:nvPr/>
          </p:nvSpPr>
          <p:spPr bwMode="auto">
            <a:xfrm>
              <a:off x="7739079" y="938618"/>
              <a:ext cx="239713" cy="239714"/>
            </a:xfrm>
            <a:custGeom>
              <a:avLst/>
              <a:gdLst>
                <a:gd name="T0" fmla="*/ 53 w 106"/>
                <a:gd name="T1" fmla="*/ 0 h 106"/>
                <a:gd name="T2" fmla="*/ 106 w 106"/>
                <a:gd name="T3" fmla="*/ 53 h 106"/>
                <a:gd name="T4" fmla="*/ 53 w 106"/>
                <a:gd name="T5" fmla="*/ 106 h 106"/>
                <a:gd name="T6" fmla="*/ 0 w 106"/>
                <a:gd name="T7" fmla="*/ 53 h 106"/>
                <a:gd name="T8" fmla="*/ 53 w 106"/>
                <a:gd name="T9" fmla="*/ 0 h 106"/>
                <a:gd name="T10" fmla="*/ 88 w 106"/>
                <a:gd name="T11" fmla="*/ 34 h 106"/>
                <a:gd name="T12" fmla="*/ 86 w 106"/>
                <a:gd name="T13" fmla="*/ 26 h 106"/>
                <a:gd name="T14" fmla="*/ 78 w 106"/>
                <a:gd name="T15" fmla="*/ 27 h 106"/>
                <a:gd name="T16" fmla="*/ 45 w 106"/>
                <a:gd name="T17" fmla="*/ 73 h 106"/>
                <a:gd name="T18" fmla="*/ 27 w 106"/>
                <a:gd name="T19" fmla="*/ 58 h 106"/>
                <a:gd name="T20" fmla="*/ 18 w 106"/>
                <a:gd name="T21" fmla="*/ 59 h 106"/>
                <a:gd name="T22" fmla="*/ 19 w 106"/>
                <a:gd name="T23" fmla="*/ 67 h 106"/>
                <a:gd name="T24" fmla="*/ 42 w 106"/>
                <a:gd name="T25" fmla="*/ 87 h 106"/>
                <a:gd name="T26" fmla="*/ 51 w 106"/>
                <a:gd name="T27" fmla="*/ 86 h 106"/>
                <a:gd name="T28" fmla="*/ 52 w 106"/>
                <a:gd name="T29" fmla="*/ 85 h 106"/>
                <a:gd name="T30" fmla="*/ 88 w 106"/>
                <a:gd name="T31" fmla="*/ 3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6" h="106">
                  <a:moveTo>
                    <a:pt x="53" y="0"/>
                  </a:moveTo>
                  <a:cubicBezTo>
                    <a:pt x="82" y="0"/>
                    <a:pt x="106" y="23"/>
                    <a:pt x="106" y="53"/>
                  </a:cubicBezTo>
                  <a:cubicBezTo>
                    <a:pt x="106" y="82"/>
                    <a:pt x="82" y="106"/>
                    <a:pt x="53" y="106"/>
                  </a:cubicBezTo>
                  <a:cubicBezTo>
                    <a:pt x="23" y="106"/>
                    <a:pt x="0" y="82"/>
                    <a:pt x="0" y="53"/>
                  </a:cubicBezTo>
                  <a:cubicBezTo>
                    <a:pt x="0" y="23"/>
                    <a:pt x="23" y="0"/>
                    <a:pt x="53" y="0"/>
                  </a:cubicBezTo>
                  <a:close/>
                  <a:moveTo>
                    <a:pt x="88" y="34"/>
                  </a:moveTo>
                  <a:cubicBezTo>
                    <a:pt x="90" y="32"/>
                    <a:pt x="89" y="28"/>
                    <a:pt x="86" y="26"/>
                  </a:cubicBezTo>
                  <a:cubicBezTo>
                    <a:pt x="84" y="24"/>
                    <a:pt x="80" y="24"/>
                    <a:pt x="78" y="27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4" y="56"/>
                    <a:pt x="20" y="56"/>
                    <a:pt x="18" y="59"/>
                  </a:cubicBezTo>
                  <a:cubicBezTo>
                    <a:pt x="16" y="61"/>
                    <a:pt x="16" y="65"/>
                    <a:pt x="19" y="67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4" y="89"/>
                    <a:pt x="48" y="89"/>
                    <a:pt x="51" y="86"/>
                  </a:cubicBezTo>
                  <a:cubicBezTo>
                    <a:pt x="51" y="86"/>
                    <a:pt x="51" y="85"/>
                    <a:pt x="52" y="85"/>
                  </a:cubicBezTo>
                  <a:lnTo>
                    <a:pt x="88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26" name="Freeform 78"/>
          <p:cNvSpPr>
            <a:spLocks noEditPoints="1"/>
          </p:cNvSpPr>
          <p:nvPr/>
        </p:nvSpPr>
        <p:spPr bwMode="auto">
          <a:xfrm>
            <a:off x="10443299" y="2686100"/>
            <a:ext cx="387179" cy="550853"/>
          </a:xfrm>
          <a:custGeom>
            <a:avLst/>
            <a:gdLst>
              <a:gd name="T0" fmla="*/ 149 w 155"/>
              <a:gd name="T1" fmla="*/ 29 h 220"/>
              <a:gd name="T2" fmla="*/ 138 w 155"/>
              <a:gd name="T3" fmla="*/ 16 h 220"/>
              <a:gd name="T4" fmla="*/ 143 w 155"/>
              <a:gd name="T5" fmla="*/ 193 h 220"/>
              <a:gd name="T6" fmla="*/ 146 w 155"/>
              <a:gd name="T7" fmla="*/ 204 h 220"/>
              <a:gd name="T8" fmla="*/ 155 w 155"/>
              <a:gd name="T9" fmla="*/ 200 h 220"/>
              <a:gd name="T10" fmla="*/ 20 w 155"/>
              <a:gd name="T11" fmla="*/ 220 h 220"/>
              <a:gd name="T12" fmla="*/ 0 w 155"/>
              <a:gd name="T13" fmla="*/ 21 h 220"/>
              <a:gd name="T14" fmla="*/ 135 w 155"/>
              <a:gd name="T15" fmla="*/ 0 h 220"/>
              <a:gd name="T16" fmla="*/ 155 w 155"/>
              <a:gd name="T17" fmla="*/ 200 h 220"/>
              <a:gd name="T18" fmla="*/ 129 w 155"/>
              <a:gd name="T19" fmla="*/ 171 h 220"/>
              <a:gd name="T20" fmla="*/ 101 w 155"/>
              <a:gd name="T21" fmla="*/ 199 h 220"/>
              <a:gd name="T22" fmla="*/ 129 w 155"/>
              <a:gd name="T23" fmla="*/ 159 h 220"/>
              <a:gd name="T24" fmla="*/ 101 w 155"/>
              <a:gd name="T25" fmla="*/ 131 h 220"/>
              <a:gd name="T26" fmla="*/ 129 w 155"/>
              <a:gd name="T27" fmla="*/ 159 h 220"/>
              <a:gd name="T28" fmla="*/ 129 w 155"/>
              <a:gd name="T29" fmla="*/ 90 h 220"/>
              <a:gd name="T30" fmla="*/ 101 w 155"/>
              <a:gd name="T31" fmla="*/ 118 h 220"/>
              <a:gd name="T32" fmla="*/ 129 w 155"/>
              <a:gd name="T33" fmla="*/ 74 h 220"/>
              <a:gd name="T34" fmla="*/ 26 w 155"/>
              <a:gd name="T35" fmla="*/ 29 h 220"/>
              <a:gd name="T36" fmla="*/ 129 w 155"/>
              <a:gd name="T37" fmla="*/ 74 h 220"/>
              <a:gd name="T38" fmla="*/ 91 w 155"/>
              <a:gd name="T39" fmla="*/ 171 h 220"/>
              <a:gd name="T40" fmla="*/ 63 w 155"/>
              <a:gd name="T41" fmla="*/ 199 h 220"/>
              <a:gd name="T42" fmla="*/ 91 w 155"/>
              <a:gd name="T43" fmla="*/ 159 h 220"/>
              <a:gd name="T44" fmla="*/ 63 w 155"/>
              <a:gd name="T45" fmla="*/ 131 h 220"/>
              <a:gd name="T46" fmla="*/ 91 w 155"/>
              <a:gd name="T47" fmla="*/ 159 h 220"/>
              <a:gd name="T48" fmla="*/ 91 w 155"/>
              <a:gd name="T49" fmla="*/ 90 h 220"/>
              <a:gd name="T50" fmla="*/ 63 w 155"/>
              <a:gd name="T51" fmla="*/ 118 h 220"/>
              <a:gd name="T52" fmla="*/ 54 w 155"/>
              <a:gd name="T53" fmla="*/ 199 h 220"/>
              <a:gd name="T54" fmla="*/ 26 w 155"/>
              <a:gd name="T55" fmla="*/ 171 h 220"/>
              <a:gd name="T56" fmla="*/ 54 w 155"/>
              <a:gd name="T57" fmla="*/ 199 h 220"/>
              <a:gd name="T58" fmla="*/ 54 w 155"/>
              <a:gd name="T59" fmla="*/ 131 h 220"/>
              <a:gd name="T60" fmla="*/ 26 w 155"/>
              <a:gd name="T61" fmla="*/ 159 h 220"/>
              <a:gd name="T62" fmla="*/ 54 w 155"/>
              <a:gd name="T63" fmla="*/ 118 h 220"/>
              <a:gd name="T64" fmla="*/ 26 w 155"/>
              <a:gd name="T65" fmla="*/ 90 h 220"/>
              <a:gd name="T66" fmla="*/ 54 w 155"/>
              <a:gd name="T67" fmla="*/ 118 h 220"/>
              <a:gd name="T68" fmla="*/ 54 w 155"/>
              <a:gd name="T69" fmla="*/ 20 h 220"/>
              <a:gd name="T70" fmla="*/ 26 w 155"/>
              <a:gd name="T71" fmla="*/ 23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5" h="220">
                <a:moveTo>
                  <a:pt x="149" y="193"/>
                </a:moveTo>
                <a:cubicBezTo>
                  <a:pt x="149" y="29"/>
                  <a:pt x="149" y="29"/>
                  <a:pt x="149" y="29"/>
                </a:cubicBezTo>
                <a:cubicBezTo>
                  <a:pt x="149" y="24"/>
                  <a:pt x="148" y="20"/>
                  <a:pt x="145" y="16"/>
                </a:cubicBezTo>
                <a:cubicBezTo>
                  <a:pt x="138" y="16"/>
                  <a:pt x="138" y="16"/>
                  <a:pt x="138" y="16"/>
                </a:cubicBezTo>
                <a:cubicBezTo>
                  <a:pt x="141" y="20"/>
                  <a:pt x="143" y="24"/>
                  <a:pt x="143" y="29"/>
                </a:cubicBezTo>
                <a:cubicBezTo>
                  <a:pt x="143" y="193"/>
                  <a:pt x="143" y="193"/>
                  <a:pt x="143" y="193"/>
                </a:cubicBezTo>
                <a:cubicBezTo>
                  <a:pt x="143" y="197"/>
                  <a:pt x="142" y="201"/>
                  <a:pt x="140" y="204"/>
                </a:cubicBezTo>
                <a:cubicBezTo>
                  <a:pt x="146" y="204"/>
                  <a:pt x="146" y="204"/>
                  <a:pt x="146" y="204"/>
                </a:cubicBezTo>
                <a:cubicBezTo>
                  <a:pt x="148" y="201"/>
                  <a:pt x="149" y="197"/>
                  <a:pt x="149" y="193"/>
                </a:cubicBezTo>
                <a:close/>
                <a:moveTo>
                  <a:pt x="155" y="200"/>
                </a:moveTo>
                <a:cubicBezTo>
                  <a:pt x="155" y="211"/>
                  <a:pt x="146" y="220"/>
                  <a:pt x="135" y="220"/>
                </a:cubicBezTo>
                <a:cubicBezTo>
                  <a:pt x="20" y="220"/>
                  <a:pt x="20" y="220"/>
                  <a:pt x="20" y="220"/>
                </a:cubicBezTo>
                <a:cubicBezTo>
                  <a:pt x="9" y="220"/>
                  <a:pt x="0" y="211"/>
                  <a:pt x="0" y="200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9"/>
                  <a:pt x="9" y="0"/>
                  <a:pt x="20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146" y="0"/>
                  <a:pt x="155" y="9"/>
                  <a:pt x="155" y="21"/>
                </a:cubicBezTo>
                <a:lnTo>
                  <a:pt x="155" y="200"/>
                </a:lnTo>
                <a:close/>
                <a:moveTo>
                  <a:pt x="129" y="199"/>
                </a:moveTo>
                <a:cubicBezTo>
                  <a:pt x="129" y="171"/>
                  <a:pt x="129" y="171"/>
                  <a:pt x="129" y="171"/>
                </a:cubicBezTo>
                <a:cubicBezTo>
                  <a:pt x="101" y="171"/>
                  <a:pt x="101" y="171"/>
                  <a:pt x="101" y="171"/>
                </a:cubicBezTo>
                <a:cubicBezTo>
                  <a:pt x="101" y="199"/>
                  <a:pt x="101" y="199"/>
                  <a:pt x="101" y="199"/>
                </a:cubicBezTo>
                <a:lnTo>
                  <a:pt x="129" y="199"/>
                </a:lnTo>
                <a:close/>
                <a:moveTo>
                  <a:pt x="129" y="159"/>
                </a:moveTo>
                <a:cubicBezTo>
                  <a:pt x="129" y="131"/>
                  <a:pt x="129" y="131"/>
                  <a:pt x="129" y="131"/>
                </a:cubicBezTo>
                <a:cubicBezTo>
                  <a:pt x="101" y="131"/>
                  <a:pt x="101" y="131"/>
                  <a:pt x="101" y="131"/>
                </a:cubicBezTo>
                <a:cubicBezTo>
                  <a:pt x="101" y="159"/>
                  <a:pt x="101" y="159"/>
                  <a:pt x="101" y="159"/>
                </a:cubicBezTo>
                <a:lnTo>
                  <a:pt x="129" y="159"/>
                </a:lnTo>
                <a:close/>
                <a:moveTo>
                  <a:pt x="129" y="118"/>
                </a:moveTo>
                <a:cubicBezTo>
                  <a:pt x="129" y="90"/>
                  <a:pt x="129" y="90"/>
                  <a:pt x="129" y="90"/>
                </a:cubicBezTo>
                <a:cubicBezTo>
                  <a:pt x="101" y="90"/>
                  <a:pt x="101" y="90"/>
                  <a:pt x="101" y="90"/>
                </a:cubicBezTo>
                <a:cubicBezTo>
                  <a:pt x="101" y="118"/>
                  <a:pt x="101" y="118"/>
                  <a:pt x="101" y="118"/>
                </a:cubicBezTo>
                <a:lnTo>
                  <a:pt x="129" y="118"/>
                </a:lnTo>
                <a:close/>
                <a:moveTo>
                  <a:pt x="129" y="74"/>
                </a:moveTo>
                <a:cubicBezTo>
                  <a:pt x="129" y="29"/>
                  <a:pt x="129" y="29"/>
                  <a:pt x="129" y="29"/>
                </a:cubicBezTo>
                <a:cubicBezTo>
                  <a:pt x="26" y="29"/>
                  <a:pt x="26" y="29"/>
                  <a:pt x="26" y="29"/>
                </a:cubicBezTo>
                <a:cubicBezTo>
                  <a:pt x="26" y="74"/>
                  <a:pt x="26" y="74"/>
                  <a:pt x="26" y="74"/>
                </a:cubicBezTo>
                <a:lnTo>
                  <a:pt x="129" y="74"/>
                </a:lnTo>
                <a:close/>
                <a:moveTo>
                  <a:pt x="91" y="199"/>
                </a:moveTo>
                <a:cubicBezTo>
                  <a:pt x="91" y="171"/>
                  <a:pt x="91" y="171"/>
                  <a:pt x="91" y="171"/>
                </a:cubicBezTo>
                <a:cubicBezTo>
                  <a:pt x="63" y="171"/>
                  <a:pt x="63" y="171"/>
                  <a:pt x="63" y="171"/>
                </a:cubicBezTo>
                <a:cubicBezTo>
                  <a:pt x="63" y="199"/>
                  <a:pt x="63" y="199"/>
                  <a:pt x="63" y="199"/>
                </a:cubicBezTo>
                <a:lnTo>
                  <a:pt x="91" y="199"/>
                </a:lnTo>
                <a:close/>
                <a:moveTo>
                  <a:pt x="91" y="159"/>
                </a:moveTo>
                <a:cubicBezTo>
                  <a:pt x="91" y="131"/>
                  <a:pt x="91" y="131"/>
                  <a:pt x="91" y="131"/>
                </a:cubicBezTo>
                <a:cubicBezTo>
                  <a:pt x="63" y="131"/>
                  <a:pt x="63" y="131"/>
                  <a:pt x="63" y="131"/>
                </a:cubicBezTo>
                <a:cubicBezTo>
                  <a:pt x="63" y="159"/>
                  <a:pt x="63" y="159"/>
                  <a:pt x="63" y="159"/>
                </a:cubicBezTo>
                <a:lnTo>
                  <a:pt x="91" y="159"/>
                </a:lnTo>
                <a:close/>
                <a:moveTo>
                  <a:pt x="91" y="118"/>
                </a:moveTo>
                <a:cubicBezTo>
                  <a:pt x="91" y="90"/>
                  <a:pt x="91" y="90"/>
                  <a:pt x="91" y="90"/>
                </a:cubicBezTo>
                <a:cubicBezTo>
                  <a:pt x="63" y="90"/>
                  <a:pt x="63" y="90"/>
                  <a:pt x="63" y="90"/>
                </a:cubicBezTo>
                <a:cubicBezTo>
                  <a:pt x="63" y="118"/>
                  <a:pt x="63" y="118"/>
                  <a:pt x="63" y="118"/>
                </a:cubicBezTo>
                <a:lnTo>
                  <a:pt x="91" y="118"/>
                </a:lnTo>
                <a:close/>
                <a:moveTo>
                  <a:pt x="54" y="199"/>
                </a:moveTo>
                <a:cubicBezTo>
                  <a:pt x="54" y="171"/>
                  <a:pt x="54" y="171"/>
                  <a:pt x="54" y="171"/>
                </a:cubicBezTo>
                <a:cubicBezTo>
                  <a:pt x="26" y="171"/>
                  <a:pt x="26" y="171"/>
                  <a:pt x="26" y="171"/>
                </a:cubicBezTo>
                <a:cubicBezTo>
                  <a:pt x="26" y="199"/>
                  <a:pt x="26" y="199"/>
                  <a:pt x="26" y="199"/>
                </a:cubicBezTo>
                <a:lnTo>
                  <a:pt x="54" y="199"/>
                </a:lnTo>
                <a:close/>
                <a:moveTo>
                  <a:pt x="54" y="159"/>
                </a:moveTo>
                <a:cubicBezTo>
                  <a:pt x="54" y="131"/>
                  <a:pt x="54" y="131"/>
                  <a:pt x="54" y="131"/>
                </a:cubicBezTo>
                <a:cubicBezTo>
                  <a:pt x="26" y="131"/>
                  <a:pt x="26" y="131"/>
                  <a:pt x="26" y="131"/>
                </a:cubicBezTo>
                <a:cubicBezTo>
                  <a:pt x="26" y="159"/>
                  <a:pt x="26" y="159"/>
                  <a:pt x="26" y="159"/>
                </a:cubicBezTo>
                <a:lnTo>
                  <a:pt x="54" y="159"/>
                </a:lnTo>
                <a:close/>
                <a:moveTo>
                  <a:pt x="54" y="118"/>
                </a:moveTo>
                <a:cubicBezTo>
                  <a:pt x="54" y="90"/>
                  <a:pt x="54" y="90"/>
                  <a:pt x="54" y="90"/>
                </a:cubicBezTo>
                <a:cubicBezTo>
                  <a:pt x="26" y="90"/>
                  <a:pt x="26" y="90"/>
                  <a:pt x="26" y="90"/>
                </a:cubicBezTo>
                <a:cubicBezTo>
                  <a:pt x="26" y="118"/>
                  <a:pt x="26" y="118"/>
                  <a:pt x="26" y="118"/>
                </a:cubicBezTo>
                <a:lnTo>
                  <a:pt x="54" y="118"/>
                </a:lnTo>
                <a:close/>
                <a:moveTo>
                  <a:pt x="54" y="23"/>
                </a:moveTo>
                <a:cubicBezTo>
                  <a:pt x="54" y="20"/>
                  <a:pt x="54" y="20"/>
                  <a:pt x="54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3"/>
                  <a:pt x="26" y="23"/>
                  <a:pt x="26" y="23"/>
                </a:cubicBezTo>
                <a:lnTo>
                  <a:pt x="54" y="23"/>
                </a:lnTo>
                <a:close/>
              </a:path>
            </a:pathLst>
          </a:custGeom>
          <a:solidFill>
            <a:srgbClr val="63504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27" name="组合 226"/>
          <p:cNvGrpSpPr/>
          <p:nvPr/>
        </p:nvGrpSpPr>
        <p:grpSpPr>
          <a:xfrm>
            <a:off x="7361700" y="3481587"/>
            <a:ext cx="529732" cy="642369"/>
            <a:chOff x="5794384" y="1537110"/>
            <a:chExt cx="477839" cy="579442"/>
          </a:xfrm>
          <a:solidFill>
            <a:srgbClr val="635042"/>
          </a:solidFill>
        </p:grpSpPr>
        <p:sp>
          <p:nvSpPr>
            <p:cNvPr id="228" name="Freeform 103"/>
            <p:cNvSpPr/>
            <p:nvPr/>
          </p:nvSpPr>
          <p:spPr bwMode="auto">
            <a:xfrm>
              <a:off x="5794384" y="1537110"/>
              <a:ext cx="477839" cy="579442"/>
            </a:xfrm>
            <a:custGeom>
              <a:avLst/>
              <a:gdLst>
                <a:gd name="T0" fmla="*/ 273 w 301"/>
                <a:gd name="T1" fmla="*/ 338 h 365"/>
                <a:gd name="T2" fmla="*/ 0 w 301"/>
                <a:gd name="T3" fmla="*/ 338 h 365"/>
                <a:gd name="T4" fmla="*/ 0 w 301"/>
                <a:gd name="T5" fmla="*/ 330 h 365"/>
                <a:gd name="T6" fmla="*/ 273 w 301"/>
                <a:gd name="T7" fmla="*/ 330 h 365"/>
                <a:gd name="T8" fmla="*/ 273 w 301"/>
                <a:gd name="T9" fmla="*/ 0 h 365"/>
                <a:gd name="T10" fmla="*/ 278 w 301"/>
                <a:gd name="T11" fmla="*/ 0 h 365"/>
                <a:gd name="T12" fmla="*/ 278 w 301"/>
                <a:gd name="T13" fmla="*/ 330 h 365"/>
                <a:gd name="T14" fmla="*/ 301 w 301"/>
                <a:gd name="T15" fmla="*/ 330 h 365"/>
                <a:gd name="T16" fmla="*/ 301 w 301"/>
                <a:gd name="T17" fmla="*/ 338 h 365"/>
                <a:gd name="T18" fmla="*/ 278 w 301"/>
                <a:gd name="T19" fmla="*/ 338 h 365"/>
                <a:gd name="T20" fmla="*/ 278 w 301"/>
                <a:gd name="T21" fmla="*/ 365 h 365"/>
                <a:gd name="T22" fmla="*/ 273 w 301"/>
                <a:gd name="T23" fmla="*/ 365 h 365"/>
                <a:gd name="T24" fmla="*/ 273 w 301"/>
                <a:gd name="T25" fmla="*/ 338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1" h="365">
                  <a:moveTo>
                    <a:pt x="273" y="338"/>
                  </a:moveTo>
                  <a:lnTo>
                    <a:pt x="0" y="338"/>
                  </a:lnTo>
                  <a:lnTo>
                    <a:pt x="0" y="330"/>
                  </a:lnTo>
                  <a:lnTo>
                    <a:pt x="273" y="330"/>
                  </a:lnTo>
                  <a:lnTo>
                    <a:pt x="273" y="0"/>
                  </a:lnTo>
                  <a:lnTo>
                    <a:pt x="278" y="0"/>
                  </a:lnTo>
                  <a:lnTo>
                    <a:pt x="278" y="330"/>
                  </a:lnTo>
                  <a:lnTo>
                    <a:pt x="301" y="330"/>
                  </a:lnTo>
                  <a:lnTo>
                    <a:pt x="301" y="338"/>
                  </a:lnTo>
                  <a:lnTo>
                    <a:pt x="278" y="338"/>
                  </a:lnTo>
                  <a:lnTo>
                    <a:pt x="278" y="365"/>
                  </a:lnTo>
                  <a:lnTo>
                    <a:pt x="273" y="365"/>
                  </a:lnTo>
                  <a:lnTo>
                    <a:pt x="273" y="3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Rectangle 104"/>
            <p:cNvSpPr>
              <a:spLocks noChangeArrowheads="1"/>
            </p:cNvSpPr>
            <p:nvPr/>
          </p:nvSpPr>
          <p:spPr bwMode="auto">
            <a:xfrm>
              <a:off x="6115060" y="1584736"/>
              <a:ext cx="69850" cy="44291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Rectangle 105"/>
            <p:cNvSpPr>
              <a:spLocks noChangeArrowheads="1"/>
            </p:cNvSpPr>
            <p:nvPr/>
          </p:nvSpPr>
          <p:spPr bwMode="auto">
            <a:xfrm>
              <a:off x="6013460" y="1748249"/>
              <a:ext cx="66675" cy="27940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Rectangle 106"/>
            <p:cNvSpPr>
              <a:spLocks noChangeArrowheads="1"/>
            </p:cNvSpPr>
            <p:nvPr/>
          </p:nvSpPr>
          <p:spPr bwMode="auto">
            <a:xfrm>
              <a:off x="5908684" y="1953039"/>
              <a:ext cx="68263" cy="74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107"/>
            <p:cNvSpPr/>
            <p:nvPr/>
          </p:nvSpPr>
          <p:spPr bwMode="auto">
            <a:xfrm>
              <a:off x="5805497" y="1989551"/>
              <a:ext cx="69850" cy="38100"/>
            </a:xfrm>
            <a:custGeom>
              <a:avLst/>
              <a:gdLst>
                <a:gd name="T0" fmla="*/ 44 w 44"/>
                <a:gd name="T1" fmla="*/ 0 h 24"/>
                <a:gd name="T2" fmla="*/ 44 w 44"/>
                <a:gd name="T3" fmla="*/ 24 h 24"/>
                <a:gd name="T4" fmla="*/ 0 w 44"/>
                <a:gd name="T5" fmla="*/ 24 h 24"/>
                <a:gd name="T6" fmla="*/ 0 w 44"/>
                <a:gd name="T7" fmla="*/ 10 h 24"/>
                <a:gd name="T8" fmla="*/ 44 w 4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4">
                  <a:moveTo>
                    <a:pt x="44" y="0"/>
                  </a:moveTo>
                  <a:lnTo>
                    <a:pt x="44" y="24"/>
                  </a:lnTo>
                  <a:lnTo>
                    <a:pt x="0" y="24"/>
                  </a:lnTo>
                  <a:lnTo>
                    <a:pt x="0" y="10"/>
                  </a:ln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108"/>
            <p:cNvSpPr/>
            <p:nvPr/>
          </p:nvSpPr>
          <p:spPr bwMode="auto">
            <a:xfrm>
              <a:off x="5805497" y="1946689"/>
              <a:ext cx="69850" cy="42863"/>
            </a:xfrm>
            <a:custGeom>
              <a:avLst/>
              <a:gdLst>
                <a:gd name="T0" fmla="*/ 44 w 44"/>
                <a:gd name="T1" fmla="*/ 0 h 27"/>
                <a:gd name="T2" fmla="*/ 44 w 44"/>
                <a:gd name="T3" fmla="*/ 17 h 27"/>
                <a:gd name="T4" fmla="*/ 0 w 44"/>
                <a:gd name="T5" fmla="*/ 27 h 27"/>
                <a:gd name="T6" fmla="*/ 0 w 44"/>
                <a:gd name="T7" fmla="*/ 8 h 27"/>
                <a:gd name="T8" fmla="*/ 44 w 44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7">
                  <a:moveTo>
                    <a:pt x="44" y="0"/>
                  </a:moveTo>
                  <a:lnTo>
                    <a:pt x="44" y="17"/>
                  </a:lnTo>
                  <a:lnTo>
                    <a:pt x="0" y="27"/>
                  </a:lnTo>
                  <a:lnTo>
                    <a:pt x="0" y="8"/>
                  </a:ln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109"/>
            <p:cNvSpPr/>
            <p:nvPr/>
          </p:nvSpPr>
          <p:spPr bwMode="auto">
            <a:xfrm>
              <a:off x="5805497" y="1900651"/>
              <a:ext cx="69850" cy="42863"/>
            </a:xfrm>
            <a:custGeom>
              <a:avLst/>
              <a:gdLst>
                <a:gd name="T0" fmla="*/ 44 w 44"/>
                <a:gd name="T1" fmla="*/ 0 h 27"/>
                <a:gd name="T2" fmla="*/ 44 w 44"/>
                <a:gd name="T3" fmla="*/ 17 h 27"/>
                <a:gd name="T4" fmla="*/ 0 w 44"/>
                <a:gd name="T5" fmla="*/ 27 h 27"/>
                <a:gd name="T6" fmla="*/ 0 w 44"/>
                <a:gd name="T7" fmla="*/ 10 h 27"/>
                <a:gd name="T8" fmla="*/ 44 w 44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7">
                  <a:moveTo>
                    <a:pt x="44" y="0"/>
                  </a:moveTo>
                  <a:lnTo>
                    <a:pt x="44" y="17"/>
                  </a:lnTo>
                  <a:lnTo>
                    <a:pt x="0" y="27"/>
                  </a:lnTo>
                  <a:lnTo>
                    <a:pt x="0" y="10"/>
                  </a:ln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110"/>
            <p:cNvSpPr/>
            <p:nvPr/>
          </p:nvSpPr>
          <p:spPr bwMode="auto">
            <a:xfrm>
              <a:off x="5805497" y="1856200"/>
              <a:ext cx="69850" cy="44450"/>
            </a:xfrm>
            <a:custGeom>
              <a:avLst/>
              <a:gdLst>
                <a:gd name="T0" fmla="*/ 44 w 44"/>
                <a:gd name="T1" fmla="*/ 0 h 28"/>
                <a:gd name="T2" fmla="*/ 44 w 44"/>
                <a:gd name="T3" fmla="*/ 18 h 28"/>
                <a:gd name="T4" fmla="*/ 0 w 44"/>
                <a:gd name="T5" fmla="*/ 28 h 28"/>
                <a:gd name="T6" fmla="*/ 0 w 44"/>
                <a:gd name="T7" fmla="*/ 10 h 28"/>
                <a:gd name="T8" fmla="*/ 44 w 4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8">
                  <a:moveTo>
                    <a:pt x="44" y="0"/>
                  </a:moveTo>
                  <a:lnTo>
                    <a:pt x="44" y="18"/>
                  </a:lnTo>
                  <a:lnTo>
                    <a:pt x="0" y="28"/>
                  </a:lnTo>
                  <a:lnTo>
                    <a:pt x="0" y="10"/>
                  </a:ln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111"/>
            <p:cNvSpPr/>
            <p:nvPr/>
          </p:nvSpPr>
          <p:spPr bwMode="auto">
            <a:xfrm>
              <a:off x="5805497" y="1818100"/>
              <a:ext cx="69850" cy="38100"/>
            </a:xfrm>
            <a:custGeom>
              <a:avLst/>
              <a:gdLst>
                <a:gd name="T0" fmla="*/ 44 w 44"/>
                <a:gd name="T1" fmla="*/ 0 h 24"/>
                <a:gd name="T2" fmla="*/ 44 w 44"/>
                <a:gd name="T3" fmla="*/ 14 h 24"/>
                <a:gd name="T4" fmla="*/ 0 w 44"/>
                <a:gd name="T5" fmla="*/ 24 h 24"/>
                <a:gd name="T6" fmla="*/ 0 w 44"/>
                <a:gd name="T7" fmla="*/ 0 h 24"/>
                <a:gd name="T8" fmla="*/ 44 w 4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4">
                  <a:moveTo>
                    <a:pt x="44" y="0"/>
                  </a:moveTo>
                  <a:lnTo>
                    <a:pt x="44" y="1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7" name="组合 236"/>
          <p:cNvGrpSpPr/>
          <p:nvPr/>
        </p:nvGrpSpPr>
        <p:grpSpPr>
          <a:xfrm>
            <a:off x="10383462" y="3481587"/>
            <a:ext cx="533252" cy="631809"/>
            <a:chOff x="8520133" y="1564098"/>
            <a:chExt cx="481014" cy="569917"/>
          </a:xfrm>
          <a:solidFill>
            <a:srgbClr val="635042"/>
          </a:solidFill>
        </p:grpSpPr>
        <p:sp>
          <p:nvSpPr>
            <p:cNvPr id="238" name="Freeform 129"/>
            <p:cNvSpPr/>
            <p:nvPr/>
          </p:nvSpPr>
          <p:spPr bwMode="auto">
            <a:xfrm>
              <a:off x="8520133" y="1564098"/>
              <a:ext cx="481014" cy="19050"/>
            </a:xfrm>
            <a:custGeom>
              <a:avLst/>
              <a:gdLst>
                <a:gd name="T0" fmla="*/ 213 w 213"/>
                <a:gd name="T1" fmla="*/ 8 h 8"/>
                <a:gd name="T2" fmla="*/ 0 w 213"/>
                <a:gd name="T3" fmla="*/ 8 h 8"/>
                <a:gd name="T4" fmla="*/ 8 w 213"/>
                <a:gd name="T5" fmla="*/ 0 h 8"/>
                <a:gd name="T6" fmla="*/ 205 w 213"/>
                <a:gd name="T7" fmla="*/ 0 h 8"/>
                <a:gd name="T8" fmla="*/ 213 w 213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8">
                  <a:moveTo>
                    <a:pt x="213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9" y="0"/>
                    <a:pt x="213" y="4"/>
                    <a:pt x="21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130"/>
            <p:cNvSpPr>
              <a:spLocks noEditPoints="1"/>
            </p:cNvSpPr>
            <p:nvPr/>
          </p:nvSpPr>
          <p:spPr bwMode="auto">
            <a:xfrm>
              <a:off x="8536008" y="1594261"/>
              <a:ext cx="449264" cy="304802"/>
            </a:xfrm>
            <a:custGeom>
              <a:avLst/>
              <a:gdLst>
                <a:gd name="T0" fmla="*/ 199 w 199"/>
                <a:gd name="T1" fmla="*/ 0 h 135"/>
                <a:gd name="T2" fmla="*/ 199 w 199"/>
                <a:gd name="T3" fmla="*/ 135 h 135"/>
                <a:gd name="T4" fmla="*/ 0 w 199"/>
                <a:gd name="T5" fmla="*/ 135 h 135"/>
                <a:gd name="T6" fmla="*/ 0 w 199"/>
                <a:gd name="T7" fmla="*/ 0 h 135"/>
                <a:gd name="T8" fmla="*/ 199 w 199"/>
                <a:gd name="T9" fmla="*/ 0 h 135"/>
                <a:gd name="T10" fmla="*/ 163 w 199"/>
                <a:gd name="T11" fmla="*/ 27 h 135"/>
                <a:gd name="T12" fmla="*/ 153 w 199"/>
                <a:gd name="T13" fmla="*/ 16 h 135"/>
                <a:gd name="T14" fmla="*/ 142 w 199"/>
                <a:gd name="T15" fmla="*/ 27 h 135"/>
                <a:gd name="T16" fmla="*/ 145 w 199"/>
                <a:gd name="T17" fmla="*/ 34 h 135"/>
                <a:gd name="T18" fmla="*/ 130 w 199"/>
                <a:gd name="T19" fmla="*/ 69 h 135"/>
                <a:gd name="T20" fmla="*/ 130 w 199"/>
                <a:gd name="T21" fmla="*/ 69 h 135"/>
                <a:gd name="T22" fmla="*/ 121 w 199"/>
                <a:gd name="T23" fmla="*/ 73 h 135"/>
                <a:gd name="T24" fmla="*/ 86 w 199"/>
                <a:gd name="T25" fmla="*/ 60 h 135"/>
                <a:gd name="T26" fmla="*/ 75 w 199"/>
                <a:gd name="T27" fmla="*/ 50 h 135"/>
                <a:gd name="T28" fmla="*/ 64 w 199"/>
                <a:gd name="T29" fmla="*/ 61 h 135"/>
                <a:gd name="T30" fmla="*/ 65 w 199"/>
                <a:gd name="T31" fmla="*/ 65 h 135"/>
                <a:gd name="T32" fmla="*/ 48 w 199"/>
                <a:gd name="T33" fmla="*/ 89 h 135"/>
                <a:gd name="T34" fmla="*/ 45 w 199"/>
                <a:gd name="T35" fmla="*/ 89 h 135"/>
                <a:gd name="T36" fmla="*/ 34 w 199"/>
                <a:gd name="T37" fmla="*/ 100 h 135"/>
                <a:gd name="T38" fmla="*/ 45 w 199"/>
                <a:gd name="T39" fmla="*/ 111 h 135"/>
                <a:gd name="T40" fmla="*/ 56 w 199"/>
                <a:gd name="T41" fmla="*/ 100 h 135"/>
                <a:gd name="T42" fmla="*/ 54 w 199"/>
                <a:gd name="T43" fmla="*/ 94 h 135"/>
                <a:gd name="T44" fmla="*/ 70 w 199"/>
                <a:gd name="T45" fmla="*/ 71 h 135"/>
                <a:gd name="T46" fmla="*/ 75 w 199"/>
                <a:gd name="T47" fmla="*/ 72 h 135"/>
                <a:gd name="T48" fmla="*/ 83 w 199"/>
                <a:gd name="T49" fmla="*/ 67 h 135"/>
                <a:gd name="T50" fmla="*/ 119 w 199"/>
                <a:gd name="T51" fmla="*/ 79 h 135"/>
                <a:gd name="T52" fmla="*/ 119 w 199"/>
                <a:gd name="T53" fmla="*/ 80 h 135"/>
                <a:gd name="T54" fmla="*/ 130 w 199"/>
                <a:gd name="T55" fmla="*/ 91 h 135"/>
                <a:gd name="T56" fmla="*/ 141 w 199"/>
                <a:gd name="T57" fmla="*/ 80 h 135"/>
                <a:gd name="T58" fmla="*/ 137 w 199"/>
                <a:gd name="T59" fmla="*/ 72 h 135"/>
                <a:gd name="T60" fmla="*/ 151 w 199"/>
                <a:gd name="T61" fmla="*/ 38 h 135"/>
                <a:gd name="T62" fmla="*/ 153 w 199"/>
                <a:gd name="T63" fmla="*/ 38 h 135"/>
                <a:gd name="T64" fmla="*/ 163 w 199"/>
                <a:gd name="T65" fmla="*/ 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9" h="135">
                  <a:moveTo>
                    <a:pt x="199" y="0"/>
                  </a:moveTo>
                  <a:cubicBezTo>
                    <a:pt x="199" y="135"/>
                    <a:pt x="199" y="135"/>
                    <a:pt x="199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99" y="0"/>
                  </a:lnTo>
                  <a:close/>
                  <a:moveTo>
                    <a:pt x="163" y="27"/>
                  </a:moveTo>
                  <a:cubicBezTo>
                    <a:pt x="163" y="21"/>
                    <a:pt x="159" y="16"/>
                    <a:pt x="153" y="16"/>
                  </a:cubicBezTo>
                  <a:cubicBezTo>
                    <a:pt x="146" y="16"/>
                    <a:pt x="142" y="21"/>
                    <a:pt x="142" y="27"/>
                  </a:cubicBezTo>
                  <a:cubicBezTo>
                    <a:pt x="142" y="30"/>
                    <a:pt x="143" y="32"/>
                    <a:pt x="145" y="34"/>
                  </a:cubicBezTo>
                  <a:cubicBezTo>
                    <a:pt x="130" y="69"/>
                    <a:pt x="130" y="69"/>
                    <a:pt x="130" y="69"/>
                  </a:cubicBezTo>
                  <a:cubicBezTo>
                    <a:pt x="130" y="69"/>
                    <a:pt x="130" y="69"/>
                    <a:pt x="130" y="69"/>
                  </a:cubicBezTo>
                  <a:cubicBezTo>
                    <a:pt x="126" y="69"/>
                    <a:pt x="123" y="70"/>
                    <a:pt x="121" y="73"/>
                  </a:cubicBezTo>
                  <a:cubicBezTo>
                    <a:pt x="86" y="60"/>
                    <a:pt x="86" y="60"/>
                    <a:pt x="86" y="60"/>
                  </a:cubicBezTo>
                  <a:cubicBezTo>
                    <a:pt x="85" y="54"/>
                    <a:pt x="80" y="50"/>
                    <a:pt x="75" y="50"/>
                  </a:cubicBezTo>
                  <a:cubicBezTo>
                    <a:pt x="69" y="50"/>
                    <a:pt x="64" y="55"/>
                    <a:pt x="64" y="61"/>
                  </a:cubicBezTo>
                  <a:cubicBezTo>
                    <a:pt x="64" y="62"/>
                    <a:pt x="64" y="64"/>
                    <a:pt x="65" y="65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47" y="89"/>
                    <a:pt x="46" y="89"/>
                    <a:pt x="45" y="89"/>
                  </a:cubicBezTo>
                  <a:cubicBezTo>
                    <a:pt x="39" y="89"/>
                    <a:pt x="34" y="94"/>
                    <a:pt x="34" y="100"/>
                  </a:cubicBezTo>
                  <a:cubicBezTo>
                    <a:pt x="34" y="106"/>
                    <a:pt x="39" y="111"/>
                    <a:pt x="45" y="111"/>
                  </a:cubicBezTo>
                  <a:cubicBezTo>
                    <a:pt x="51" y="111"/>
                    <a:pt x="56" y="106"/>
                    <a:pt x="56" y="100"/>
                  </a:cubicBezTo>
                  <a:cubicBezTo>
                    <a:pt x="56" y="97"/>
                    <a:pt x="55" y="95"/>
                    <a:pt x="54" y="94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1" y="71"/>
                    <a:pt x="73" y="72"/>
                    <a:pt x="75" y="72"/>
                  </a:cubicBezTo>
                  <a:cubicBezTo>
                    <a:pt x="78" y="72"/>
                    <a:pt x="81" y="70"/>
                    <a:pt x="83" y="67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19" y="79"/>
                    <a:pt x="119" y="80"/>
                    <a:pt x="119" y="80"/>
                  </a:cubicBezTo>
                  <a:cubicBezTo>
                    <a:pt x="119" y="86"/>
                    <a:pt x="124" y="91"/>
                    <a:pt x="130" y="91"/>
                  </a:cubicBezTo>
                  <a:cubicBezTo>
                    <a:pt x="136" y="91"/>
                    <a:pt x="141" y="86"/>
                    <a:pt x="141" y="80"/>
                  </a:cubicBezTo>
                  <a:cubicBezTo>
                    <a:pt x="141" y="76"/>
                    <a:pt x="139" y="74"/>
                    <a:pt x="137" y="72"/>
                  </a:cubicBezTo>
                  <a:cubicBezTo>
                    <a:pt x="151" y="38"/>
                    <a:pt x="151" y="38"/>
                    <a:pt x="151" y="38"/>
                  </a:cubicBezTo>
                  <a:cubicBezTo>
                    <a:pt x="152" y="38"/>
                    <a:pt x="152" y="38"/>
                    <a:pt x="153" y="38"/>
                  </a:cubicBezTo>
                  <a:cubicBezTo>
                    <a:pt x="159" y="38"/>
                    <a:pt x="163" y="33"/>
                    <a:pt x="163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Oval 131"/>
            <p:cNvSpPr>
              <a:spLocks noChangeArrowheads="1"/>
            </p:cNvSpPr>
            <p:nvPr/>
          </p:nvSpPr>
          <p:spPr bwMode="auto">
            <a:xfrm>
              <a:off x="8867797" y="1641886"/>
              <a:ext cx="25400" cy="238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32"/>
            <p:cNvSpPr/>
            <p:nvPr/>
          </p:nvSpPr>
          <p:spPr bwMode="auto">
            <a:xfrm>
              <a:off x="8767784" y="1910176"/>
              <a:ext cx="109538" cy="223839"/>
            </a:xfrm>
            <a:custGeom>
              <a:avLst/>
              <a:gdLst>
                <a:gd name="T0" fmla="*/ 47 w 48"/>
                <a:gd name="T1" fmla="*/ 88 h 99"/>
                <a:gd name="T2" fmla="*/ 42 w 48"/>
                <a:gd name="T3" fmla="*/ 97 h 99"/>
                <a:gd name="T4" fmla="*/ 33 w 48"/>
                <a:gd name="T5" fmla="*/ 93 h 99"/>
                <a:gd name="T6" fmla="*/ 0 w 48"/>
                <a:gd name="T7" fmla="*/ 0 h 99"/>
                <a:gd name="T8" fmla="*/ 16 w 48"/>
                <a:gd name="T9" fmla="*/ 0 h 99"/>
                <a:gd name="T10" fmla="*/ 47 w 48"/>
                <a:gd name="T11" fmla="*/ 8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99">
                  <a:moveTo>
                    <a:pt x="47" y="88"/>
                  </a:moveTo>
                  <a:cubicBezTo>
                    <a:pt x="48" y="92"/>
                    <a:pt x="46" y="96"/>
                    <a:pt x="42" y="97"/>
                  </a:cubicBezTo>
                  <a:cubicBezTo>
                    <a:pt x="39" y="99"/>
                    <a:pt x="34" y="97"/>
                    <a:pt x="33" y="9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47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Oval 133"/>
            <p:cNvSpPr>
              <a:spLocks noChangeArrowheads="1"/>
            </p:cNvSpPr>
            <p:nvPr/>
          </p:nvSpPr>
          <p:spPr bwMode="auto">
            <a:xfrm>
              <a:off x="8818584" y="1762537"/>
              <a:ext cx="23813" cy="238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134"/>
            <p:cNvSpPr/>
            <p:nvPr/>
          </p:nvSpPr>
          <p:spPr bwMode="auto">
            <a:xfrm>
              <a:off x="8623321" y="1910176"/>
              <a:ext cx="111125" cy="223839"/>
            </a:xfrm>
            <a:custGeom>
              <a:avLst/>
              <a:gdLst>
                <a:gd name="T0" fmla="*/ 49 w 49"/>
                <a:gd name="T1" fmla="*/ 0 h 99"/>
                <a:gd name="T2" fmla="*/ 15 w 49"/>
                <a:gd name="T3" fmla="*/ 93 h 99"/>
                <a:gd name="T4" fmla="*/ 6 w 49"/>
                <a:gd name="T5" fmla="*/ 97 h 99"/>
                <a:gd name="T6" fmla="*/ 1 w 49"/>
                <a:gd name="T7" fmla="*/ 88 h 99"/>
                <a:gd name="T8" fmla="*/ 33 w 49"/>
                <a:gd name="T9" fmla="*/ 0 h 99"/>
                <a:gd name="T10" fmla="*/ 49 w 49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99">
                  <a:moveTo>
                    <a:pt x="49" y="0"/>
                  </a:moveTo>
                  <a:cubicBezTo>
                    <a:pt x="15" y="93"/>
                    <a:pt x="15" y="93"/>
                    <a:pt x="15" y="93"/>
                  </a:cubicBezTo>
                  <a:cubicBezTo>
                    <a:pt x="14" y="97"/>
                    <a:pt x="10" y="99"/>
                    <a:pt x="6" y="97"/>
                  </a:cubicBezTo>
                  <a:cubicBezTo>
                    <a:pt x="2" y="96"/>
                    <a:pt x="0" y="92"/>
                    <a:pt x="1" y="88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Oval 135"/>
            <p:cNvSpPr>
              <a:spLocks noChangeArrowheads="1"/>
            </p:cNvSpPr>
            <p:nvPr/>
          </p:nvSpPr>
          <p:spPr bwMode="auto">
            <a:xfrm>
              <a:off x="8691583" y="1719674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Oval 136"/>
            <p:cNvSpPr>
              <a:spLocks noChangeArrowheads="1"/>
            </p:cNvSpPr>
            <p:nvPr/>
          </p:nvSpPr>
          <p:spPr bwMode="auto">
            <a:xfrm>
              <a:off x="8626496" y="1803812"/>
              <a:ext cx="23813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6" name="组合 245"/>
          <p:cNvGrpSpPr/>
          <p:nvPr/>
        </p:nvGrpSpPr>
        <p:grpSpPr>
          <a:xfrm>
            <a:off x="8359567" y="3481587"/>
            <a:ext cx="538532" cy="681088"/>
            <a:chOff x="6694500" y="1514885"/>
            <a:chExt cx="485777" cy="614368"/>
          </a:xfrm>
          <a:solidFill>
            <a:srgbClr val="635042"/>
          </a:solidFill>
        </p:grpSpPr>
        <p:sp>
          <p:nvSpPr>
            <p:cNvPr id="247" name="Freeform 150"/>
            <p:cNvSpPr>
              <a:spLocks noEditPoints="1"/>
            </p:cNvSpPr>
            <p:nvPr/>
          </p:nvSpPr>
          <p:spPr bwMode="auto">
            <a:xfrm>
              <a:off x="6694500" y="1514885"/>
              <a:ext cx="485777" cy="485779"/>
            </a:xfrm>
            <a:custGeom>
              <a:avLst/>
              <a:gdLst>
                <a:gd name="T0" fmla="*/ 108 w 215"/>
                <a:gd name="T1" fmla="*/ 0 h 215"/>
                <a:gd name="T2" fmla="*/ 215 w 215"/>
                <a:gd name="T3" fmla="*/ 107 h 215"/>
                <a:gd name="T4" fmla="*/ 108 w 215"/>
                <a:gd name="T5" fmla="*/ 215 h 215"/>
                <a:gd name="T6" fmla="*/ 0 w 215"/>
                <a:gd name="T7" fmla="*/ 107 h 215"/>
                <a:gd name="T8" fmla="*/ 108 w 215"/>
                <a:gd name="T9" fmla="*/ 0 h 215"/>
                <a:gd name="T10" fmla="*/ 197 w 215"/>
                <a:gd name="T11" fmla="*/ 107 h 215"/>
                <a:gd name="T12" fmla="*/ 108 w 215"/>
                <a:gd name="T13" fmla="*/ 18 h 215"/>
                <a:gd name="T14" fmla="*/ 19 w 215"/>
                <a:gd name="T15" fmla="*/ 107 h 215"/>
                <a:gd name="T16" fmla="*/ 108 w 215"/>
                <a:gd name="T17" fmla="*/ 197 h 215"/>
                <a:gd name="T18" fmla="*/ 197 w 215"/>
                <a:gd name="T19" fmla="*/ 1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5" h="215">
                  <a:moveTo>
                    <a:pt x="108" y="0"/>
                  </a:moveTo>
                  <a:cubicBezTo>
                    <a:pt x="167" y="0"/>
                    <a:pt x="215" y="48"/>
                    <a:pt x="215" y="107"/>
                  </a:cubicBezTo>
                  <a:cubicBezTo>
                    <a:pt x="215" y="167"/>
                    <a:pt x="167" y="215"/>
                    <a:pt x="108" y="215"/>
                  </a:cubicBezTo>
                  <a:cubicBezTo>
                    <a:pt x="49" y="215"/>
                    <a:pt x="0" y="167"/>
                    <a:pt x="0" y="107"/>
                  </a:cubicBezTo>
                  <a:cubicBezTo>
                    <a:pt x="0" y="48"/>
                    <a:pt x="49" y="0"/>
                    <a:pt x="108" y="0"/>
                  </a:cubicBezTo>
                  <a:close/>
                  <a:moveTo>
                    <a:pt x="197" y="107"/>
                  </a:moveTo>
                  <a:cubicBezTo>
                    <a:pt x="197" y="58"/>
                    <a:pt x="157" y="18"/>
                    <a:pt x="108" y="18"/>
                  </a:cubicBezTo>
                  <a:cubicBezTo>
                    <a:pt x="59" y="18"/>
                    <a:pt x="19" y="58"/>
                    <a:pt x="19" y="107"/>
                  </a:cubicBezTo>
                  <a:cubicBezTo>
                    <a:pt x="19" y="157"/>
                    <a:pt x="59" y="197"/>
                    <a:pt x="108" y="197"/>
                  </a:cubicBezTo>
                  <a:cubicBezTo>
                    <a:pt x="157" y="197"/>
                    <a:pt x="197" y="157"/>
                    <a:pt x="19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151"/>
            <p:cNvSpPr/>
            <p:nvPr/>
          </p:nvSpPr>
          <p:spPr bwMode="auto">
            <a:xfrm>
              <a:off x="7000889" y="1991139"/>
              <a:ext cx="88900" cy="138114"/>
            </a:xfrm>
            <a:custGeom>
              <a:avLst/>
              <a:gdLst>
                <a:gd name="T0" fmla="*/ 37 w 39"/>
                <a:gd name="T1" fmla="*/ 47 h 61"/>
                <a:gd name="T2" fmla="*/ 33 w 39"/>
                <a:gd name="T3" fmla="*/ 59 h 61"/>
                <a:gd name="T4" fmla="*/ 21 w 39"/>
                <a:gd name="T5" fmla="*/ 54 h 61"/>
                <a:gd name="T6" fmla="*/ 0 w 39"/>
                <a:gd name="T7" fmla="*/ 6 h 61"/>
                <a:gd name="T8" fmla="*/ 17 w 39"/>
                <a:gd name="T9" fmla="*/ 0 h 61"/>
                <a:gd name="T10" fmla="*/ 37 w 39"/>
                <a:gd name="T11" fmla="*/ 4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61">
                  <a:moveTo>
                    <a:pt x="37" y="47"/>
                  </a:moveTo>
                  <a:cubicBezTo>
                    <a:pt x="39" y="51"/>
                    <a:pt x="37" y="57"/>
                    <a:pt x="33" y="59"/>
                  </a:cubicBezTo>
                  <a:cubicBezTo>
                    <a:pt x="28" y="61"/>
                    <a:pt x="23" y="59"/>
                    <a:pt x="21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" y="5"/>
                    <a:pt x="12" y="3"/>
                    <a:pt x="17" y="0"/>
                  </a:cubicBezTo>
                  <a:lnTo>
                    <a:pt x="37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152"/>
            <p:cNvSpPr>
              <a:spLocks noEditPoints="1"/>
            </p:cNvSpPr>
            <p:nvPr/>
          </p:nvSpPr>
          <p:spPr bwMode="auto">
            <a:xfrm>
              <a:off x="6770700" y="1589498"/>
              <a:ext cx="331789" cy="331790"/>
            </a:xfrm>
            <a:custGeom>
              <a:avLst/>
              <a:gdLst>
                <a:gd name="T0" fmla="*/ 74 w 147"/>
                <a:gd name="T1" fmla="*/ 0 h 147"/>
                <a:gd name="T2" fmla="*/ 147 w 147"/>
                <a:gd name="T3" fmla="*/ 74 h 147"/>
                <a:gd name="T4" fmla="*/ 74 w 147"/>
                <a:gd name="T5" fmla="*/ 147 h 147"/>
                <a:gd name="T6" fmla="*/ 0 w 147"/>
                <a:gd name="T7" fmla="*/ 74 h 147"/>
                <a:gd name="T8" fmla="*/ 74 w 147"/>
                <a:gd name="T9" fmla="*/ 0 h 147"/>
                <a:gd name="T10" fmla="*/ 134 w 147"/>
                <a:gd name="T11" fmla="*/ 74 h 147"/>
                <a:gd name="T12" fmla="*/ 74 w 147"/>
                <a:gd name="T13" fmla="*/ 14 h 147"/>
                <a:gd name="T14" fmla="*/ 14 w 147"/>
                <a:gd name="T15" fmla="*/ 74 h 147"/>
                <a:gd name="T16" fmla="*/ 74 w 147"/>
                <a:gd name="T17" fmla="*/ 134 h 147"/>
                <a:gd name="T18" fmla="*/ 134 w 147"/>
                <a:gd name="T19" fmla="*/ 7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47">
                  <a:moveTo>
                    <a:pt x="74" y="0"/>
                  </a:moveTo>
                  <a:cubicBezTo>
                    <a:pt x="115" y="0"/>
                    <a:pt x="147" y="33"/>
                    <a:pt x="147" y="74"/>
                  </a:cubicBezTo>
                  <a:cubicBezTo>
                    <a:pt x="147" y="114"/>
                    <a:pt x="115" y="147"/>
                    <a:pt x="74" y="147"/>
                  </a:cubicBezTo>
                  <a:cubicBezTo>
                    <a:pt x="33" y="147"/>
                    <a:pt x="0" y="114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lose/>
                  <a:moveTo>
                    <a:pt x="134" y="74"/>
                  </a:moveTo>
                  <a:cubicBezTo>
                    <a:pt x="134" y="41"/>
                    <a:pt x="107" y="14"/>
                    <a:pt x="74" y="14"/>
                  </a:cubicBezTo>
                  <a:cubicBezTo>
                    <a:pt x="41" y="14"/>
                    <a:pt x="14" y="41"/>
                    <a:pt x="14" y="74"/>
                  </a:cubicBezTo>
                  <a:cubicBezTo>
                    <a:pt x="14" y="107"/>
                    <a:pt x="41" y="134"/>
                    <a:pt x="74" y="134"/>
                  </a:cubicBezTo>
                  <a:cubicBezTo>
                    <a:pt x="107" y="134"/>
                    <a:pt x="134" y="107"/>
                    <a:pt x="13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153"/>
            <p:cNvSpPr>
              <a:spLocks noEditPoints="1"/>
            </p:cNvSpPr>
            <p:nvPr/>
          </p:nvSpPr>
          <p:spPr bwMode="auto">
            <a:xfrm>
              <a:off x="6840551" y="1659349"/>
              <a:ext cx="195263" cy="193677"/>
            </a:xfrm>
            <a:custGeom>
              <a:avLst/>
              <a:gdLst>
                <a:gd name="T0" fmla="*/ 43 w 86"/>
                <a:gd name="T1" fmla="*/ 0 h 86"/>
                <a:gd name="T2" fmla="*/ 86 w 86"/>
                <a:gd name="T3" fmla="*/ 43 h 86"/>
                <a:gd name="T4" fmla="*/ 43 w 86"/>
                <a:gd name="T5" fmla="*/ 86 h 86"/>
                <a:gd name="T6" fmla="*/ 0 w 86"/>
                <a:gd name="T7" fmla="*/ 43 h 86"/>
                <a:gd name="T8" fmla="*/ 43 w 86"/>
                <a:gd name="T9" fmla="*/ 0 h 86"/>
                <a:gd name="T10" fmla="*/ 70 w 86"/>
                <a:gd name="T11" fmla="*/ 43 h 86"/>
                <a:gd name="T12" fmla="*/ 43 w 86"/>
                <a:gd name="T13" fmla="*/ 16 h 86"/>
                <a:gd name="T14" fmla="*/ 16 w 86"/>
                <a:gd name="T15" fmla="*/ 43 h 86"/>
                <a:gd name="T16" fmla="*/ 43 w 86"/>
                <a:gd name="T17" fmla="*/ 70 h 86"/>
                <a:gd name="T18" fmla="*/ 70 w 86"/>
                <a:gd name="T1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86">
                  <a:moveTo>
                    <a:pt x="43" y="0"/>
                  </a:moveTo>
                  <a:cubicBezTo>
                    <a:pt x="67" y="0"/>
                    <a:pt x="86" y="19"/>
                    <a:pt x="86" y="43"/>
                  </a:cubicBezTo>
                  <a:cubicBezTo>
                    <a:pt x="86" y="67"/>
                    <a:pt x="67" y="86"/>
                    <a:pt x="43" y="86"/>
                  </a:cubicBezTo>
                  <a:cubicBezTo>
                    <a:pt x="19" y="86"/>
                    <a:pt x="0" y="67"/>
                    <a:pt x="0" y="43"/>
                  </a:cubicBezTo>
                  <a:cubicBezTo>
                    <a:pt x="0" y="19"/>
                    <a:pt x="19" y="0"/>
                    <a:pt x="43" y="0"/>
                  </a:cubicBezTo>
                  <a:close/>
                  <a:moveTo>
                    <a:pt x="70" y="43"/>
                  </a:moveTo>
                  <a:cubicBezTo>
                    <a:pt x="70" y="28"/>
                    <a:pt x="58" y="16"/>
                    <a:pt x="43" y="16"/>
                  </a:cubicBezTo>
                  <a:cubicBezTo>
                    <a:pt x="28" y="16"/>
                    <a:pt x="16" y="28"/>
                    <a:pt x="16" y="43"/>
                  </a:cubicBezTo>
                  <a:cubicBezTo>
                    <a:pt x="16" y="58"/>
                    <a:pt x="28" y="70"/>
                    <a:pt x="43" y="70"/>
                  </a:cubicBezTo>
                  <a:cubicBezTo>
                    <a:pt x="58" y="70"/>
                    <a:pt x="70" y="58"/>
                    <a:pt x="7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154"/>
            <p:cNvSpPr/>
            <p:nvPr/>
          </p:nvSpPr>
          <p:spPr bwMode="auto">
            <a:xfrm>
              <a:off x="6786576" y="1991139"/>
              <a:ext cx="88900" cy="138114"/>
            </a:xfrm>
            <a:custGeom>
              <a:avLst/>
              <a:gdLst>
                <a:gd name="T0" fmla="*/ 39 w 39"/>
                <a:gd name="T1" fmla="*/ 6 h 61"/>
                <a:gd name="T2" fmla="*/ 18 w 39"/>
                <a:gd name="T3" fmla="*/ 54 h 61"/>
                <a:gd name="T4" fmla="*/ 6 w 39"/>
                <a:gd name="T5" fmla="*/ 59 h 61"/>
                <a:gd name="T6" fmla="*/ 2 w 39"/>
                <a:gd name="T7" fmla="*/ 47 h 61"/>
                <a:gd name="T8" fmla="*/ 22 w 39"/>
                <a:gd name="T9" fmla="*/ 0 h 61"/>
                <a:gd name="T10" fmla="*/ 39 w 39"/>
                <a:gd name="T11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61">
                  <a:moveTo>
                    <a:pt x="39" y="6"/>
                  </a:moveTo>
                  <a:cubicBezTo>
                    <a:pt x="18" y="54"/>
                    <a:pt x="18" y="54"/>
                    <a:pt x="18" y="54"/>
                  </a:cubicBezTo>
                  <a:cubicBezTo>
                    <a:pt x="16" y="59"/>
                    <a:pt x="11" y="61"/>
                    <a:pt x="6" y="59"/>
                  </a:cubicBezTo>
                  <a:cubicBezTo>
                    <a:pt x="2" y="57"/>
                    <a:pt x="0" y="51"/>
                    <a:pt x="2" y="47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3"/>
                    <a:pt x="33" y="5"/>
                    <a:pt x="3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52" name="组合 251"/>
          <p:cNvGrpSpPr/>
          <p:nvPr/>
        </p:nvGrpSpPr>
        <p:grpSpPr>
          <a:xfrm>
            <a:off x="10413380" y="4424896"/>
            <a:ext cx="482215" cy="503335"/>
            <a:chOff x="8547120" y="2378492"/>
            <a:chExt cx="434977" cy="454028"/>
          </a:xfrm>
          <a:solidFill>
            <a:srgbClr val="635042"/>
          </a:solidFill>
        </p:grpSpPr>
        <p:sp>
          <p:nvSpPr>
            <p:cNvPr id="253" name="Freeform 162"/>
            <p:cNvSpPr/>
            <p:nvPr/>
          </p:nvSpPr>
          <p:spPr bwMode="auto">
            <a:xfrm>
              <a:off x="8547120" y="2689644"/>
              <a:ext cx="434977" cy="142876"/>
            </a:xfrm>
            <a:custGeom>
              <a:avLst/>
              <a:gdLst>
                <a:gd name="T0" fmla="*/ 193 w 193"/>
                <a:gd name="T1" fmla="*/ 38 h 63"/>
                <a:gd name="T2" fmla="*/ 165 w 193"/>
                <a:gd name="T3" fmla="*/ 63 h 63"/>
                <a:gd name="T4" fmla="*/ 28 w 193"/>
                <a:gd name="T5" fmla="*/ 63 h 63"/>
                <a:gd name="T6" fmla="*/ 0 w 193"/>
                <a:gd name="T7" fmla="*/ 38 h 63"/>
                <a:gd name="T8" fmla="*/ 0 w 193"/>
                <a:gd name="T9" fmla="*/ 0 h 63"/>
                <a:gd name="T10" fmla="*/ 71 w 193"/>
                <a:gd name="T11" fmla="*/ 0 h 63"/>
                <a:gd name="T12" fmla="*/ 71 w 193"/>
                <a:gd name="T13" fmla="*/ 18 h 63"/>
                <a:gd name="T14" fmla="*/ 121 w 193"/>
                <a:gd name="T15" fmla="*/ 18 h 63"/>
                <a:gd name="T16" fmla="*/ 121 w 193"/>
                <a:gd name="T17" fmla="*/ 0 h 63"/>
                <a:gd name="T18" fmla="*/ 193 w 193"/>
                <a:gd name="T19" fmla="*/ 0 h 63"/>
                <a:gd name="T20" fmla="*/ 193 w 193"/>
                <a:gd name="T21" fmla="*/ 3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3" h="63">
                  <a:moveTo>
                    <a:pt x="193" y="38"/>
                  </a:moveTo>
                  <a:cubicBezTo>
                    <a:pt x="193" y="52"/>
                    <a:pt x="180" y="63"/>
                    <a:pt x="165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12" y="63"/>
                    <a:pt x="0" y="52"/>
                    <a:pt x="0" y="3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93" y="0"/>
                    <a:pt x="193" y="0"/>
                    <a:pt x="193" y="0"/>
                  </a:cubicBezTo>
                  <a:lnTo>
                    <a:pt x="193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163"/>
            <p:cNvSpPr/>
            <p:nvPr/>
          </p:nvSpPr>
          <p:spPr bwMode="auto">
            <a:xfrm>
              <a:off x="8547120" y="2534068"/>
              <a:ext cx="434977" cy="142876"/>
            </a:xfrm>
            <a:custGeom>
              <a:avLst/>
              <a:gdLst>
                <a:gd name="T0" fmla="*/ 193 w 193"/>
                <a:gd name="T1" fmla="*/ 38 h 63"/>
                <a:gd name="T2" fmla="*/ 165 w 193"/>
                <a:gd name="T3" fmla="*/ 63 h 63"/>
                <a:gd name="T4" fmla="*/ 28 w 193"/>
                <a:gd name="T5" fmla="*/ 63 h 63"/>
                <a:gd name="T6" fmla="*/ 0 w 193"/>
                <a:gd name="T7" fmla="*/ 38 h 63"/>
                <a:gd name="T8" fmla="*/ 0 w 193"/>
                <a:gd name="T9" fmla="*/ 0 h 63"/>
                <a:gd name="T10" fmla="*/ 71 w 193"/>
                <a:gd name="T11" fmla="*/ 0 h 63"/>
                <a:gd name="T12" fmla="*/ 71 w 193"/>
                <a:gd name="T13" fmla="*/ 18 h 63"/>
                <a:gd name="T14" fmla="*/ 121 w 193"/>
                <a:gd name="T15" fmla="*/ 18 h 63"/>
                <a:gd name="T16" fmla="*/ 121 w 193"/>
                <a:gd name="T17" fmla="*/ 0 h 63"/>
                <a:gd name="T18" fmla="*/ 193 w 193"/>
                <a:gd name="T19" fmla="*/ 0 h 63"/>
                <a:gd name="T20" fmla="*/ 193 w 193"/>
                <a:gd name="T21" fmla="*/ 3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3" h="63">
                  <a:moveTo>
                    <a:pt x="193" y="38"/>
                  </a:moveTo>
                  <a:cubicBezTo>
                    <a:pt x="193" y="52"/>
                    <a:pt x="180" y="63"/>
                    <a:pt x="165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12" y="63"/>
                    <a:pt x="0" y="52"/>
                    <a:pt x="0" y="3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93" y="0"/>
                    <a:pt x="193" y="0"/>
                    <a:pt x="193" y="0"/>
                  </a:cubicBezTo>
                  <a:lnTo>
                    <a:pt x="193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164"/>
            <p:cNvSpPr/>
            <p:nvPr/>
          </p:nvSpPr>
          <p:spPr bwMode="auto">
            <a:xfrm>
              <a:off x="8547120" y="2378492"/>
              <a:ext cx="434977" cy="141289"/>
            </a:xfrm>
            <a:custGeom>
              <a:avLst/>
              <a:gdLst>
                <a:gd name="T0" fmla="*/ 193 w 193"/>
                <a:gd name="T1" fmla="*/ 39 h 63"/>
                <a:gd name="T2" fmla="*/ 165 w 193"/>
                <a:gd name="T3" fmla="*/ 63 h 63"/>
                <a:gd name="T4" fmla="*/ 28 w 193"/>
                <a:gd name="T5" fmla="*/ 63 h 63"/>
                <a:gd name="T6" fmla="*/ 0 w 193"/>
                <a:gd name="T7" fmla="*/ 39 h 63"/>
                <a:gd name="T8" fmla="*/ 0 w 193"/>
                <a:gd name="T9" fmla="*/ 0 h 63"/>
                <a:gd name="T10" fmla="*/ 71 w 193"/>
                <a:gd name="T11" fmla="*/ 0 h 63"/>
                <a:gd name="T12" fmla="*/ 71 w 193"/>
                <a:gd name="T13" fmla="*/ 18 h 63"/>
                <a:gd name="T14" fmla="*/ 121 w 193"/>
                <a:gd name="T15" fmla="*/ 18 h 63"/>
                <a:gd name="T16" fmla="*/ 121 w 193"/>
                <a:gd name="T17" fmla="*/ 0 h 63"/>
                <a:gd name="T18" fmla="*/ 193 w 193"/>
                <a:gd name="T19" fmla="*/ 0 h 63"/>
                <a:gd name="T20" fmla="*/ 193 w 193"/>
                <a:gd name="T21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3" h="63">
                  <a:moveTo>
                    <a:pt x="193" y="39"/>
                  </a:moveTo>
                  <a:cubicBezTo>
                    <a:pt x="193" y="52"/>
                    <a:pt x="180" y="63"/>
                    <a:pt x="165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12" y="63"/>
                    <a:pt x="0" y="52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93" y="0"/>
                    <a:pt x="193" y="0"/>
                    <a:pt x="193" y="0"/>
                  </a:cubicBezTo>
                  <a:lnTo>
                    <a:pt x="193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56" name="组合 255"/>
          <p:cNvGrpSpPr/>
          <p:nvPr/>
        </p:nvGrpSpPr>
        <p:grpSpPr>
          <a:xfrm>
            <a:off x="9510547" y="4424896"/>
            <a:ext cx="248147" cy="601890"/>
            <a:chOff x="7732729" y="2343567"/>
            <a:chExt cx="223838" cy="542929"/>
          </a:xfrm>
          <a:solidFill>
            <a:srgbClr val="635042"/>
          </a:solidFill>
        </p:grpSpPr>
        <p:sp>
          <p:nvSpPr>
            <p:cNvPr id="257" name="Freeform 165"/>
            <p:cNvSpPr/>
            <p:nvPr/>
          </p:nvSpPr>
          <p:spPr bwMode="auto">
            <a:xfrm>
              <a:off x="7739079" y="2711869"/>
              <a:ext cx="217488" cy="100013"/>
            </a:xfrm>
            <a:custGeom>
              <a:avLst/>
              <a:gdLst>
                <a:gd name="T0" fmla="*/ 129 w 137"/>
                <a:gd name="T1" fmla="*/ 0 h 63"/>
                <a:gd name="T2" fmla="*/ 137 w 137"/>
                <a:gd name="T3" fmla="*/ 32 h 63"/>
                <a:gd name="T4" fmla="*/ 137 w 137"/>
                <a:gd name="T5" fmla="*/ 32 h 63"/>
                <a:gd name="T6" fmla="*/ 24 w 137"/>
                <a:gd name="T7" fmla="*/ 63 h 63"/>
                <a:gd name="T8" fmla="*/ 0 w 137"/>
                <a:gd name="T9" fmla="*/ 36 h 63"/>
                <a:gd name="T10" fmla="*/ 129 w 137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63">
                  <a:moveTo>
                    <a:pt x="129" y="0"/>
                  </a:moveTo>
                  <a:lnTo>
                    <a:pt x="137" y="32"/>
                  </a:lnTo>
                  <a:lnTo>
                    <a:pt x="137" y="32"/>
                  </a:lnTo>
                  <a:lnTo>
                    <a:pt x="24" y="63"/>
                  </a:lnTo>
                  <a:lnTo>
                    <a:pt x="0" y="36"/>
                  </a:lnTo>
                  <a:lnTo>
                    <a:pt x="1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166"/>
            <p:cNvSpPr/>
            <p:nvPr/>
          </p:nvSpPr>
          <p:spPr bwMode="auto">
            <a:xfrm>
              <a:off x="7732729" y="2651544"/>
              <a:ext cx="207963" cy="101601"/>
            </a:xfrm>
            <a:custGeom>
              <a:avLst/>
              <a:gdLst>
                <a:gd name="T0" fmla="*/ 125 w 131"/>
                <a:gd name="T1" fmla="*/ 0 h 64"/>
                <a:gd name="T2" fmla="*/ 131 w 131"/>
                <a:gd name="T3" fmla="*/ 27 h 64"/>
                <a:gd name="T4" fmla="*/ 0 w 131"/>
                <a:gd name="T5" fmla="*/ 64 h 64"/>
                <a:gd name="T6" fmla="*/ 8 w 131"/>
                <a:gd name="T7" fmla="*/ 33 h 64"/>
                <a:gd name="T8" fmla="*/ 125 w 131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64">
                  <a:moveTo>
                    <a:pt x="125" y="0"/>
                  </a:moveTo>
                  <a:lnTo>
                    <a:pt x="131" y="27"/>
                  </a:lnTo>
                  <a:lnTo>
                    <a:pt x="0" y="64"/>
                  </a:lnTo>
                  <a:lnTo>
                    <a:pt x="8" y="33"/>
                  </a:ln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167"/>
            <p:cNvSpPr/>
            <p:nvPr/>
          </p:nvSpPr>
          <p:spPr bwMode="auto">
            <a:xfrm>
              <a:off x="7791467" y="2786483"/>
              <a:ext cx="141288" cy="100013"/>
            </a:xfrm>
            <a:custGeom>
              <a:avLst/>
              <a:gdLst>
                <a:gd name="T0" fmla="*/ 89 w 89"/>
                <a:gd name="T1" fmla="*/ 0 h 63"/>
                <a:gd name="T2" fmla="*/ 32 w 89"/>
                <a:gd name="T3" fmla="*/ 63 h 63"/>
                <a:gd name="T4" fmla="*/ 32 w 89"/>
                <a:gd name="T5" fmla="*/ 63 h 63"/>
                <a:gd name="T6" fmla="*/ 0 w 89"/>
                <a:gd name="T7" fmla="*/ 26 h 63"/>
                <a:gd name="T8" fmla="*/ 89 w 89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63">
                  <a:moveTo>
                    <a:pt x="89" y="0"/>
                  </a:moveTo>
                  <a:lnTo>
                    <a:pt x="32" y="63"/>
                  </a:lnTo>
                  <a:lnTo>
                    <a:pt x="32" y="63"/>
                  </a:lnTo>
                  <a:lnTo>
                    <a:pt x="0" y="26"/>
                  </a:lnTo>
                  <a:lnTo>
                    <a:pt x="8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168"/>
            <p:cNvSpPr/>
            <p:nvPr/>
          </p:nvSpPr>
          <p:spPr bwMode="auto">
            <a:xfrm>
              <a:off x="7750192" y="2576931"/>
              <a:ext cx="176213" cy="106363"/>
            </a:xfrm>
            <a:custGeom>
              <a:avLst/>
              <a:gdLst>
                <a:gd name="T0" fmla="*/ 103 w 111"/>
                <a:gd name="T1" fmla="*/ 0 h 67"/>
                <a:gd name="T2" fmla="*/ 111 w 111"/>
                <a:gd name="T3" fmla="*/ 36 h 67"/>
                <a:gd name="T4" fmla="*/ 0 w 111"/>
                <a:gd name="T5" fmla="*/ 67 h 67"/>
                <a:gd name="T6" fmla="*/ 9 w 111"/>
                <a:gd name="T7" fmla="*/ 26 h 67"/>
                <a:gd name="T8" fmla="*/ 103 w 111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67">
                  <a:moveTo>
                    <a:pt x="103" y="0"/>
                  </a:moveTo>
                  <a:lnTo>
                    <a:pt x="111" y="36"/>
                  </a:lnTo>
                  <a:lnTo>
                    <a:pt x="0" y="67"/>
                  </a:lnTo>
                  <a:lnTo>
                    <a:pt x="9" y="26"/>
                  </a:lnTo>
                  <a:lnTo>
                    <a:pt x="10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169"/>
            <p:cNvSpPr/>
            <p:nvPr/>
          </p:nvSpPr>
          <p:spPr bwMode="auto">
            <a:xfrm>
              <a:off x="7769242" y="2516605"/>
              <a:ext cx="141288" cy="82551"/>
            </a:xfrm>
            <a:custGeom>
              <a:avLst/>
              <a:gdLst>
                <a:gd name="T0" fmla="*/ 82 w 89"/>
                <a:gd name="T1" fmla="*/ 0 h 52"/>
                <a:gd name="T2" fmla="*/ 89 w 89"/>
                <a:gd name="T3" fmla="*/ 27 h 52"/>
                <a:gd name="T4" fmla="*/ 0 w 89"/>
                <a:gd name="T5" fmla="*/ 52 h 52"/>
                <a:gd name="T6" fmla="*/ 7 w 89"/>
                <a:gd name="T7" fmla="*/ 21 h 52"/>
                <a:gd name="T8" fmla="*/ 82 w 89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2">
                  <a:moveTo>
                    <a:pt x="82" y="0"/>
                  </a:moveTo>
                  <a:lnTo>
                    <a:pt x="89" y="27"/>
                  </a:lnTo>
                  <a:lnTo>
                    <a:pt x="0" y="52"/>
                  </a:lnTo>
                  <a:lnTo>
                    <a:pt x="7" y="21"/>
                  </a:lnTo>
                  <a:lnTo>
                    <a:pt x="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170"/>
            <p:cNvSpPr/>
            <p:nvPr/>
          </p:nvSpPr>
          <p:spPr bwMode="auto">
            <a:xfrm>
              <a:off x="7786705" y="2343567"/>
              <a:ext cx="114300" cy="79376"/>
            </a:xfrm>
            <a:custGeom>
              <a:avLst/>
              <a:gdLst>
                <a:gd name="T0" fmla="*/ 72 w 72"/>
                <a:gd name="T1" fmla="*/ 0 h 50"/>
                <a:gd name="T2" fmla="*/ 60 w 72"/>
                <a:gd name="T3" fmla="*/ 50 h 50"/>
                <a:gd name="T4" fmla="*/ 13 w 72"/>
                <a:gd name="T5" fmla="*/ 50 h 50"/>
                <a:gd name="T6" fmla="*/ 0 w 72"/>
                <a:gd name="T7" fmla="*/ 0 h 50"/>
                <a:gd name="T8" fmla="*/ 72 w 72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50">
                  <a:moveTo>
                    <a:pt x="72" y="0"/>
                  </a:moveTo>
                  <a:lnTo>
                    <a:pt x="60" y="50"/>
                  </a:lnTo>
                  <a:lnTo>
                    <a:pt x="13" y="50"/>
                  </a:lnTo>
                  <a:lnTo>
                    <a:pt x="0" y="0"/>
                  </a:lnTo>
                  <a:lnTo>
                    <a:pt x="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171"/>
            <p:cNvSpPr/>
            <p:nvPr/>
          </p:nvSpPr>
          <p:spPr bwMode="auto">
            <a:xfrm>
              <a:off x="7785117" y="2437230"/>
              <a:ext cx="109538" cy="92076"/>
            </a:xfrm>
            <a:custGeom>
              <a:avLst/>
              <a:gdLst>
                <a:gd name="T0" fmla="*/ 61 w 69"/>
                <a:gd name="T1" fmla="*/ 0 h 58"/>
                <a:gd name="T2" fmla="*/ 69 w 69"/>
                <a:gd name="T3" fmla="*/ 38 h 58"/>
                <a:gd name="T4" fmla="*/ 0 w 69"/>
                <a:gd name="T5" fmla="*/ 58 h 58"/>
                <a:gd name="T6" fmla="*/ 14 w 69"/>
                <a:gd name="T7" fmla="*/ 0 h 58"/>
                <a:gd name="T8" fmla="*/ 61 w 69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8">
                  <a:moveTo>
                    <a:pt x="61" y="0"/>
                  </a:moveTo>
                  <a:lnTo>
                    <a:pt x="69" y="38"/>
                  </a:lnTo>
                  <a:lnTo>
                    <a:pt x="0" y="58"/>
                  </a:lnTo>
                  <a:lnTo>
                    <a:pt x="14" y="0"/>
                  </a:lnTo>
                  <a:lnTo>
                    <a:pt x="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4" name="组合 263"/>
          <p:cNvGrpSpPr/>
          <p:nvPr/>
        </p:nvGrpSpPr>
        <p:grpSpPr>
          <a:xfrm>
            <a:off x="8319090" y="4424896"/>
            <a:ext cx="635327" cy="630049"/>
            <a:chOff x="6657988" y="2343567"/>
            <a:chExt cx="573090" cy="568329"/>
          </a:xfrm>
          <a:solidFill>
            <a:srgbClr val="635042"/>
          </a:solidFill>
        </p:grpSpPr>
        <p:sp>
          <p:nvSpPr>
            <p:cNvPr id="265" name="Freeform 172"/>
            <p:cNvSpPr/>
            <p:nvPr/>
          </p:nvSpPr>
          <p:spPr bwMode="auto">
            <a:xfrm>
              <a:off x="6657988" y="2500730"/>
              <a:ext cx="573090" cy="411166"/>
            </a:xfrm>
            <a:custGeom>
              <a:avLst/>
              <a:gdLst>
                <a:gd name="T0" fmla="*/ 254 w 254"/>
                <a:gd name="T1" fmla="*/ 21 h 182"/>
                <a:gd name="T2" fmla="*/ 254 w 254"/>
                <a:gd name="T3" fmla="*/ 161 h 182"/>
                <a:gd name="T4" fmla="*/ 233 w 254"/>
                <a:gd name="T5" fmla="*/ 182 h 182"/>
                <a:gd name="T6" fmla="*/ 21 w 254"/>
                <a:gd name="T7" fmla="*/ 182 h 182"/>
                <a:gd name="T8" fmla="*/ 0 w 254"/>
                <a:gd name="T9" fmla="*/ 161 h 182"/>
                <a:gd name="T10" fmla="*/ 0 w 254"/>
                <a:gd name="T11" fmla="*/ 21 h 182"/>
                <a:gd name="T12" fmla="*/ 21 w 254"/>
                <a:gd name="T13" fmla="*/ 0 h 182"/>
                <a:gd name="T14" fmla="*/ 67 w 254"/>
                <a:gd name="T15" fmla="*/ 0 h 182"/>
                <a:gd name="T16" fmla="*/ 67 w 254"/>
                <a:gd name="T17" fmla="*/ 13 h 182"/>
                <a:gd name="T18" fmla="*/ 34 w 254"/>
                <a:gd name="T19" fmla="*/ 13 h 182"/>
                <a:gd name="T20" fmla="*/ 16 w 254"/>
                <a:gd name="T21" fmla="*/ 31 h 182"/>
                <a:gd name="T22" fmla="*/ 16 w 254"/>
                <a:gd name="T23" fmla="*/ 151 h 182"/>
                <a:gd name="T24" fmla="*/ 34 w 254"/>
                <a:gd name="T25" fmla="*/ 169 h 182"/>
                <a:gd name="T26" fmla="*/ 220 w 254"/>
                <a:gd name="T27" fmla="*/ 169 h 182"/>
                <a:gd name="T28" fmla="*/ 238 w 254"/>
                <a:gd name="T29" fmla="*/ 151 h 182"/>
                <a:gd name="T30" fmla="*/ 238 w 254"/>
                <a:gd name="T31" fmla="*/ 31 h 182"/>
                <a:gd name="T32" fmla="*/ 220 w 254"/>
                <a:gd name="T33" fmla="*/ 13 h 182"/>
                <a:gd name="T34" fmla="*/ 187 w 254"/>
                <a:gd name="T35" fmla="*/ 13 h 182"/>
                <a:gd name="T36" fmla="*/ 187 w 254"/>
                <a:gd name="T37" fmla="*/ 0 h 182"/>
                <a:gd name="T38" fmla="*/ 233 w 254"/>
                <a:gd name="T39" fmla="*/ 0 h 182"/>
                <a:gd name="T40" fmla="*/ 254 w 254"/>
                <a:gd name="T41" fmla="*/ 2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4" h="182">
                  <a:moveTo>
                    <a:pt x="254" y="21"/>
                  </a:moveTo>
                  <a:cubicBezTo>
                    <a:pt x="254" y="161"/>
                    <a:pt x="254" y="161"/>
                    <a:pt x="254" y="161"/>
                  </a:cubicBezTo>
                  <a:cubicBezTo>
                    <a:pt x="254" y="173"/>
                    <a:pt x="245" y="182"/>
                    <a:pt x="233" y="182"/>
                  </a:cubicBezTo>
                  <a:cubicBezTo>
                    <a:pt x="21" y="182"/>
                    <a:pt x="21" y="182"/>
                    <a:pt x="21" y="182"/>
                  </a:cubicBezTo>
                  <a:cubicBezTo>
                    <a:pt x="9" y="182"/>
                    <a:pt x="0" y="173"/>
                    <a:pt x="0" y="16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24" y="13"/>
                    <a:pt x="16" y="21"/>
                    <a:pt x="16" y="31"/>
                  </a:cubicBezTo>
                  <a:cubicBezTo>
                    <a:pt x="16" y="151"/>
                    <a:pt x="16" y="151"/>
                    <a:pt x="16" y="151"/>
                  </a:cubicBezTo>
                  <a:cubicBezTo>
                    <a:pt x="16" y="161"/>
                    <a:pt x="24" y="169"/>
                    <a:pt x="34" y="169"/>
                  </a:cubicBezTo>
                  <a:cubicBezTo>
                    <a:pt x="220" y="169"/>
                    <a:pt x="220" y="169"/>
                    <a:pt x="220" y="169"/>
                  </a:cubicBezTo>
                  <a:cubicBezTo>
                    <a:pt x="230" y="169"/>
                    <a:pt x="238" y="161"/>
                    <a:pt x="238" y="151"/>
                  </a:cubicBezTo>
                  <a:cubicBezTo>
                    <a:pt x="238" y="31"/>
                    <a:pt x="238" y="31"/>
                    <a:pt x="238" y="31"/>
                  </a:cubicBezTo>
                  <a:cubicBezTo>
                    <a:pt x="238" y="21"/>
                    <a:pt x="230" y="13"/>
                    <a:pt x="220" y="13"/>
                  </a:cubicBezTo>
                  <a:cubicBezTo>
                    <a:pt x="187" y="13"/>
                    <a:pt x="187" y="13"/>
                    <a:pt x="187" y="13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5" y="0"/>
                    <a:pt x="254" y="9"/>
                    <a:pt x="25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Rectangle 173"/>
            <p:cNvSpPr>
              <a:spLocks noChangeArrowheads="1"/>
            </p:cNvSpPr>
            <p:nvPr/>
          </p:nvSpPr>
          <p:spPr bwMode="auto">
            <a:xfrm>
              <a:off x="6962789" y="2645194"/>
              <a:ext cx="188913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Rectangle 174"/>
            <p:cNvSpPr>
              <a:spLocks noChangeArrowheads="1"/>
            </p:cNvSpPr>
            <p:nvPr/>
          </p:nvSpPr>
          <p:spPr bwMode="auto">
            <a:xfrm>
              <a:off x="7073914" y="2748382"/>
              <a:ext cx="77788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Rectangle 175"/>
            <p:cNvSpPr>
              <a:spLocks noChangeArrowheads="1"/>
            </p:cNvSpPr>
            <p:nvPr/>
          </p:nvSpPr>
          <p:spPr bwMode="auto">
            <a:xfrm>
              <a:off x="7073914" y="2800770"/>
              <a:ext cx="7620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Rectangle 176"/>
            <p:cNvSpPr>
              <a:spLocks noChangeArrowheads="1"/>
            </p:cNvSpPr>
            <p:nvPr/>
          </p:nvSpPr>
          <p:spPr bwMode="auto">
            <a:xfrm>
              <a:off x="6961201" y="2695994"/>
              <a:ext cx="18891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Rectangle 177"/>
            <p:cNvSpPr>
              <a:spLocks noChangeArrowheads="1"/>
            </p:cNvSpPr>
            <p:nvPr/>
          </p:nvSpPr>
          <p:spPr bwMode="auto">
            <a:xfrm>
              <a:off x="6834201" y="2488030"/>
              <a:ext cx="220663" cy="714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Rectangle 178"/>
            <p:cNvSpPr>
              <a:spLocks noChangeArrowheads="1"/>
            </p:cNvSpPr>
            <p:nvPr/>
          </p:nvSpPr>
          <p:spPr bwMode="auto">
            <a:xfrm>
              <a:off x="6834201" y="2464218"/>
              <a:ext cx="22066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179"/>
            <p:cNvSpPr>
              <a:spLocks noEditPoints="1"/>
            </p:cNvSpPr>
            <p:nvPr/>
          </p:nvSpPr>
          <p:spPr bwMode="auto">
            <a:xfrm>
              <a:off x="6834201" y="2343567"/>
              <a:ext cx="220663" cy="111126"/>
            </a:xfrm>
            <a:custGeom>
              <a:avLst/>
              <a:gdLst>
                <a:gd name="T0" fmla="*/ 98 w 98"/>
                <a:gd name="T1" fmla="*/ 29 h 49"/>
                <a:gd name="T2" fmla="*/ 98 w 98"/>
                <a:gd name="T3" fmla="*/ 49 h 49"/>
                <a:gd name="T4" fmla="*/ 0 w 98"/>
                <a:gd name="T5" fmla="*/ 49 h 49"/>
                <a:gd name="T6" fmla="*/ 0 w 98"/>
                <a:gd name="T7" fmla="*/ 29 h 49"/>
                <a:gd name="T8" fmla="*/ 29 w 98"/>
                <a:gd name="T9" fmla="*/ 29 h 49"/>
                <a:gd name="T10" fmla="*/ 29 w 98"/>
                <a:gd name="T11" fmla="*/ 20 h 49"/>
                <a:gd name="T12" fmla="*/ 49 w 98"/>
                <a:gd name="T13" fmla="*/ 0 h 49"/>
                <a:gd name="T14" fmla="*/ 69 w 98"/>
                <a:gd name="T15" fmla="*/ 20 h 49"/>
                <a:gd name="T16" fmla="*/ 69 w 98"/>
                <a:gd name="T17" fmla="*/ 29 h 49"/>
                <a:gd name="T18" fmla="*/ 98 w 98"/>
                <a:gd name="T19" fmla="*/ 29 h 49"/>
                <a:gd name="T20" fmla="*/ 57 w 98"/>
                <a:gd name="T21" fmla="*/ 17 h 49"/>
                <a:gd name="T22" fmla="*/ 49 w 98"/>
                <a:gd name="T23" fmla="*/ 9 h 49"/>
                <a:gd name="T24" fmla="*/ 41 w 98"/>
                <a:gd name="T25" fmla="*/ 17 h 49"/>
                <a:gd name="T26" fmla="*/ 49 w 98"/>
                <a:gd name="T27" fmla="*/ 25 h 49"/>
                <a:gd name="T28" fmla="*/ 57 w 98"/>
                <a:gd name="T29" fmla="*/ 1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49">
                  <a:moveTo>
                    <a:pt x="98" y="29"/>
                  </a:moveTo>
                  <a:cubicBezTo>
                    <a:pt x="98" y="49"/>
                    <a:pt x="98" y="49"/>
                    <a:pt x="9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9"/>
                    <a:pt x="38" y="0"/>
                    <a:pt x="49" y="0"/>
                  </a:cubicBezTo>
                  <a:cubicBezTo>
                    <a:pt x="60" y="0"/>
                    <a:pt x="69" y="9"/>
                    <a:pt x="69" y="20"/>
                  </a:cubicBezTo>
                  <a:cubicBezTo>
                    <a:pt x="69" y="29"/>
                    <a:pt x="69" y="29"/>
                    <a:pt x="69" y="29"/>
                  </a:cubicBezTo>
                  <a:lnTo>
                    <a:pt x="98" y="29"/>
                  </a:lnTo>
                  <a:close/>
                  <a:moveTo>
                    <a:pt x="57" y="17"/>
                  </a:moveTo>
                  <a:cubicBezTo>
                    <a:pt x="57" y="12"/>
                    <a:pt x="53" y="9"/>
                    <a:pt x="49" y="9"/>
                  </a:cubicBezTo>
                  <a:cubicBezTo>
                    <a:pt x="45" y="9"/>
                    <a:pt x="41" y="12"/>
                    <a:pt x="41" y="17"/>
                  </a:cubicBezTo>
                  <a:cubicBezTo>
                    <a:pt x="41" y="21"/>
                    <a:pt x="45" y="25"/>
                    <a:pt x="49" y="25"/>
                  </a:cubicBezTo>
                  <a:cubicBezTo>
                    <a:pt x="53" y="25"/>
                    <a:pt x="57" y="21"/>
                    <a:pt x="57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180"/>
            <p:cNvSpPr/>
            <p:nvPr/>
          </p:nvSpPr>
          <p:spPr bwMode="auto">
            <a:xfrm>
              <a:off x="6762763" y="2683294"/>
              <a:ext cx="144463" cy="115888"/>
            </a:xfrm>
            <a:custGeom>
              <a:avLst/>
              <a:gdLst>
                <a:gd name="T0" fmla="*/ 64 w 64"/>
                <a:gd name="T1" fmla="*/ 22 h 51"/>
                <a:gd name="T2" fmla="*/ 64 w 64"/>
                <a:gd name="T3" fmla="*/ 51 h 51"/>
                <a:gd name="T4" fmla="*/ 40 w 64"/>
                <a:gd name="T5" fmla="*/ 51 h 51"/>
                <a:gd name="T6" fmla="*/ 24 w 64"/>
                <a:gd name="T7" fmla="*/ 51 h 51"/>
                <a:gd name="T8" fmla="*/ 0 w 64"/>
                <a:gd name="T9" fmla="*/ 51 h 51"/>
                <a:gd name="T10" fmla="*/ 0 w 64"/>
                <a:gd name="T11" fmla="*/ 22 h 51"/>
                <a:gd name="T12" fmla="*/ 19 w 64"/>
                <a:gd name="T13" fmla="*/ 0 h 51"/>
                <a:gd name="T14" fmla="*/ 32 w 64"/>
                <a:gd name="T15" fmla="*/ 35 h 51"/>
                <a:gd name="T16" fmla="*/ 45 w 64"/>
                <a:gd name="T17" fmla="*/ 0 h 51"/>
                <a:gd name="T18" fmla="*/ 64 w 64"/>
                <a:gd name="T19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51">
                  <a:moveTo>
                    <a:pt x="64" y="22"/>
                  </a:moveTo>
                  <a:cubicBezTo>
                    <a:pt x="64" y="45"/>
                    <a:pt x="64" y="51"/>
                    <a:pt x="64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45"/>
                    <a:pt x="0" y="22"/>
                  </a:cubicBezTo>
                  <a:cubicBezTo>
                    <a:pt x="0" y="8"/>
                    <a:pt x="10" y="2"/>
                    <a:pt x="19" y="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4" y="2"/>
                    <a:pt x="64" y="8"/>
                    <a:pt x="6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181"/>
            <p:cNvSpPr/>
            <p:nvPr/>
          </p:nvSpPr>
          <p:spPr bwMode="auto">
            <a:xfrm>
              <a:off x="6807213" y="2613444"/>
              <a:ext cx="53975" cy="69851"/>
            </a:xfrm>
            <a:custGeom>
              <a:avLst/>
              <a:gdLst>
                <a:gd name="T0" fmla="*/ 12 w 24"/>
                <a:gd name="T1" fmla="*/ 0 h 31"/>
                <a:gd name="T2" fmla="*/ 24 w 24"/>
                <a:gd name="T3" fmla="*/ 16 h 31"/>
                <a:gd name="T4" fmla="*/ 12 w 24"/>
                <a:gd name="T5" fmla="*/ 31 h 31"/>
                <a:gd name="T6" fmla="*/ 0 w 24"/>
                <a:gd name="T7" fmla="*/ 16 h 31"/>
                <a:gd name="T8" fmla="*/ 12 w 24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1">
                  <a:moveTo>
                    <a:pt x="12" y="0"/>
                  </a:moveTo>
                  <a:cubicBezTo>
                    <a:pt x="21" y="0"/>
                    <a:pt x="24" y="7"/>
                    <a:pt x="24" y="16"/>
                  </a:cubicBezTo>
                  <a:cubicBezTo>
                    <a:pt x="24" y="24"/>
                    <a:pt x="17" y="31"/>
                    <a:pt x="12" y="31"/>
                  </a:cubicBez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2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182"/>
            <p:cNvSpPr/>
            <p:nvPr/>
          </p:nvSpPr>
          <p:spPr bwMode="auto">
            <a:xfrm>
              <a:off x="6824676" y="2689644"/>
              <a:ext cx="20638" cy="57150"/>
            </a:xfrm>
            <a:custGeom>
              <a:avLst/>
              <a:gdLst>
                <a:gd name="T0" fmla="*/ 7 w 13"/>
                <a:gd name="T1" fmla="*/ 0 h 36"/>
                <a:gd name="T2" fmla="*/ 13 w 13"/>
                <a:gd name="T3" fmla="*/ 17 h 36"/>
                <a:gd name="T4" fmla="*/ 6 w 13"/>
                <a:gd name="T5" fmla="*/ 36 h 36"/>
                <a:gd name="T6" fmla="*/ 0 w 13"/>
                <a:gd name="T7" fmla="*/ 17 h 36"/>
                <a:gd name="T8" fmla="*/ 5 w 13"/>
                <a:gd name="T9" fmla="*/ 0 h 36"/>
                <a:gd name="T10" fmla="*/ 7 w 13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6">
                  <a:moveTo>
                    <a:pt x="7" y="0"/>
                  </a:moveTo>
                  <a:lnTo>
                    <a:pt x="13" y="17"/>
                  </a:lnTo>
                  <a:lnTo>
                    <a:pt x="6" y="36"/>
                  </a:lnTo>
                  <a:lnTo>
                    <a:pt x="0" y="17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6" name="组合 275"/>
          <p:cNvGrpSpPr/>
          <p:nvPr/>
        </p:nvGrpSpPr>
        <p:grpSpPr>
          <a:xfrm>
            <a:off x="7328261" y="4424896"/>
            <a:ext cx="628287" cy="603650"/>
            <a:chOff x="5764221" y="2337217"/>
            <a:chExt cx="566740" cy="544516"/>
          </a:xfrm>
          <a:solidFill>
            <a:srgbClr val="635042"/>
          </a:solidFill>
        </p:grpSpPr>
        <p:sp>
          <p:nvSpPr>
            <p:cNvPr id="277" name="Freeform 189"/>
            <p:cNvSpPr/>
            <p:nvPr/>
          </p:nvSpPr>
          <p:spPr bwMode="auto">
            <a:xfrm>
              <a:off x="6122998" y="2453105"/>
              <a:ext cx="207963" cy="250827"/>
            </a:xfrm>
            <a:custGeom>
              <a:avLst/>
              <a:gdLst>
                <a:gd name="T0" fmla="*/ 131 w 131"/>
                <a:gd name="T1" fmla="*/ 0 h 158"/>
                <a:gd name="T2" fmla="*/ 131 w 131"/>
                <a:gd name="T3" fmla="*/ 45 h 158"/>
                <a:gd name="T4" fmla="*/ 23 w 131"/>
                <a:gd name="T5" fmla="*/ 158 h 158"/>
                <a:gd name="T6" fmla="*/ 0 w 131"/>
                <a:gd name="T7" fmla="*/ 136 h 158"/>
                <a:gd name="T8" fmla="*/ 131 w 131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58">
                  <a:moveTo>
                    <a:pt x="131" y="0"/>
                  </a:moveTo>
                  <a:lnTo>
                    <a:pt x="131" y="45"/>
                  </a:lnTo>
                  <a:lnTo>
                    <a:pt x="23" y="158"/>
                  </a:lnTo>
                  <a:lnTo>
                    <a:pt x="0" y="136"/>
                  </a:lnTo>
                  <a:lnTo>
                    <a:pt x="1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190"/>
            <p:cNvSpPr/>
            <p:nvPr/>
          </p:nvSpPr>
          <p:spPr bwMode="auto">
            <a:xfrm>
              <a:off x="5764221" y="2475330"/>
              <a:ext cx="458789" cy="406403"/>
            </a:xfrm>
            <a:custGeom>
              <a:avLst/>
              <a:gdLst>
                <a:gd name="T0" fmla="*/ 228 w 289"/>
                <a:gd name="T1" fmla="*/ 18 h 256"/>
                <a:gd name="T2" fmla="*/ 20 w 289"/>
                <a:gd name="T3" fmla="*/ 18 h 256"/>
                <a:gd name="T4" fmla="*/ 20 w 289"/>
                <a:gd name="T5" fmla="*/ 238 h 256"/>
                <a:gd name="T6" fmla="*/ 269 w 289"/>
                <a:gd name="T7" fmla="*/ 238 h 256"/>
                <a:gd name="T8" fmla="*/ 269 w 289"/>
                <a:gd name="T9" fmla="*/ 152 h 256"/>
                <a:gd name="T10" fmla="*/ 289 w 289"/>
                <a:gd name="T11" fmla="*/ 131 h 256"/>
                <a:gd name="T12" fmla="*/ 289 w 289"/>
                <a:gd name="T13" fmla="*/ 256 h 256"/>
                <a:gd name="T14" fmla="*/ 0 w 289"/>
                <a:gd name="T15" fmla="*/ 256 h 256"/>
                <a:gd name="T16" fmla="*/ 0 w 289"/>
                <a:gd name="T17" fmla="*/ 0 h 256"/>
                <a:gd name="T18" fmla="*/ 245 w 289"/>
                <a:gd name="T19" fmla="*/ 0 h 256"/>
                <a:gd name="T20" fmla="*/ 228 w 289"/>
                <a:gd name="T21" fmla="*/ 1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9" h="256">
                  <a:moveTo>
                    <a:pt x="228" y="18"/>
                  </a:moveTo>
                  <a:lnTo>
                    <a:pt x="20" y="18"/>
                  </a:lnTo>
                  <a:lnTo>
                    <a:pt x="20" y="238"/>
                  </a:lnTo>
                  <a:lnTo>
                    <a:pt x="269" y="238"/>
                  </a:lnTo>
                  <a:lnTo>
                    <a:pt x="269" y="152"/>
                  </a:lnTo>
                  <a:lnTo>
                    <a:pt x="289" y="131"/>
                  </a:lnTo>
                  <a:lnTo>
                    <a:pt x="289" y="256"/>
                  </a:lnTo>
                  <a:lnTo>
                    <a:pt x="0" y="256"/>
                  </a:lnTo>
                  <a:lnTo>
                    <a:pt x="0" y="0"/>
                  </a:lnTo>
                  <a:lnTo>
                    <a:pt x="245" y="0"/>
                  </a:lnTo>
                  <a:lnTo>
                    <a:pt x="22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191"/>
            <p:cNvSpPr/>
            <p:nvPr/>
          </p:nvSpPr>
          <p:spPr bwMode="auto">
            <a:xfrm>
              <a:off x="6005522" y="2621381"/>
              <a:ext cx="142876" cy="146051"/>
            </a:xfrm>
            <a:custGeom>
              <a:avLst/>
              <a:gdLst>
                <a:gd name="T0" fmla="*/ 90 w 90"/>
                <a:gd name="T1" fmla="*/ 59 h 92"/>
                <a:gd name="T2" fmla="*/ 0 w 90"/>
                <a:gd name="T3" fmla="*/ 92 h 92"/>
                <a:gd name="T4" fmla="*/ 32 w 90"/>
                <a:gd name="T5" fmla="*/ 0 h 92"/>
                <a:gd name="T6" fmla="*/ 90 w 90"/>
                <a:gd name="T7" fmla="*/ 5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2">
                  <a:moveTo>
                    <a:pt x="90" y="59"/>
                  </a:moveTo>
                  <a:lnTo>
                    <a:pt x="0" y="92"/>
                  </a:lnTo>
                  <a:lnTo>
                    <a:pt x="32" y="0"/>
                  </a:lnTo>
                  <a:lnTo>
                    <a:pt x="9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192"/>
            <p:cNvSpPr/>
            <p:nvPr/>
          </p:nvSpPr>
          <p:spPr bwMode="auto">
            <a:xfrm>
              <a:off x="6064260" y="2337217"/>
              <a:ext cx="266701" cy="309565"/>
            </a:xfrm>
            <a:custGeom>
              <a:avLst/>
              <a:gdLst>
                <a:gd name="T0" fmla="*/ 0 w 168"/>
                <a:gd name="T1" fmla="*/ 174 h 195"/>
                <a:gd name="T2" fmla="*/ 168 w 168"/>
                <a:gd name="T3" fmla="*/ 0 h 195"/>
                <a:gd name="T4" fmla="*/ 168 w 168"/>
                <a:gd name="T5" fmla="*/ 43 h 195"/>
                <a:gd name="T6" fmla="*/ 22 w 168"/>
                <a:gd name="T7" fmla="*/ 195 h 195"/>
                <a:gd name="T8" fmla="*/ 0 w 168"/>
                <a:gd name="T9" fmla="*/ 17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95">
                  <a:moveTo>
                    <a:pt x="0" y="174"/>
                  </a:moveTo>
                  <a:lnTo>
                    <a:pt x="168" y="0"/>
                  </a:lnTo>
                  <a:lnTo>
                    <a:pt x="168" y="43"/>
                  </a:lnTo>
                  <a:lnTo>
                    <a:pt x="22" y="195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81" name="组合 280"/>
          <p:cNvGrpSpPr/>
          <p:nvPr/>
        </p:nvGrpSpPr>
        <p:grpSpPr>
          <a:xfrm>
            <a:off x="7347258" y="5435045"/>
            <a:ext cx="698681" cy="561409"/>
            <a:chOff x="3094039" y="4751389"/>
            <a:chExt cx="630238" cy="506413"/>
          </a:xfrm>
          <a:solidFill>
            <a:srgbClr val="635042"/>
          </a:solidFill>
        </p:grpSpPr>
        <p:sp>
          <p:nvSpPr>
            <p:cNvPr id="282" name="Freeform 219"/>
            <p:cNvSpPr>
              <a:spLocks noEditPoints="1"/>
            </p:cNvSpPr>
            <p:nvPr/>
          </p:nvSpPr>
          <p:spPr bwMode="auto">
            <a:xfrm>
              <a:off x="3484564" y="5081589"/>
              <a:ext cx="239713" cy="176213"/>
            </a:xfrm>
            <a:custGeom>
              <a:avLst/>
              <a:gdLst>
                <a:gd name="T0" fmla="*/ 62 w 106"/>
                <a:gd name="T1" fmla="*/ 33 h 78"/>
                <a:gd name="T2" fmla="*/ 53 w 106"/>
                <a:gd name="T3" fmla="*/ 59 h 78"/>
                <a:gd name="T4" fmla="*/ 44 w 106"/>
                <a:gd name="T5" fmla="*/ 33 h 78"/>
                <a:gd name="T6" fmla="*/ 29 w 106"/>
                <a:gd name="T7" fmla="*/ 49 h 78"/>
                <a:gd name="T8" fmla="*/ 29 w 106"/>
                <a:gd name="T9" fmla="*/ 64 h 78"/>
                <a:gd name="T10" fmla="*/ 53 w 106"/>
                <a:gd name="T11" fmla="*/ 64 h 78"/>
                <a:gd name="T12" fmla="*/ 77 w 106"/>
                <a:gd name="T13" fmla="*/ 64 h 78"/>
                <a:gd name="T14" fmla="*/ 77 w 106"/>
                <a:gd name="T15" fmla="*/ 49 h 78"/>
                <a:gd name="T16" fmla="*/ 62 w 106"/>
                <a:gd name="T17" fmla="*/ 33 h 78"/>
                <a:gd name="T18" fmla="*/ 56 w 106"/>
                <a:gd name="T19" fmla="*/ 45 h 78"/>
                <a:gd name="T20" fmla="*/ 54 w 106"/>
                <a:gd name="T21" fmla="*/ 36 h 78"/>
                <a:gd name="T22" fmla="*/ 52 w 106"/>
                <a:gd name="T23" fmla="*/ 36 h 78"/>
                <a:gd name="T24" fmla="*/ 49 w 106"/>
                <a:gd name="T25" fmla="*/ 45 h 78"/>
                <a:gd name="T26" fmla="*/ 53 w 106"/>
                <a:gd name="T27" fmla="*/ 54 h 78"/>
                <a:gd name="T28" fmla="*/ 56 w 106"/>
                <a:gd name="T29" fmla="*/ 45 h 78"/>
                <a:gd name="T30" fmla="*/ 44 w 106"/>
                <a:gd name="T31" fmla="*/ 22 h 78"/>
                <a:gd name="T32" fmla="*/ 53 w 106"/>
                <a:gd name="T33" fmla="*/ 33 h 78"/>
                <a:gd name="T34" fmla="*/ 61 w 106"/>
                <a:gd name="T35" fmla="*/ 22 h 78"/>
                <a:gd name="T36" fmla="*/ 53 w 106"/>
                <a:gd name="T37" fmla="*/ 11 h 78"/>
                <a:gd name="T38" fmla="*/ 44 w 106"/>
                <a:gd name="T39" fmla="*/ 22 h 78"/>
                <a:gd name="T40" fmla="*/ 106 w 106"/>
                <a:gd name="T41" fmla="*/ 0 h 78"/>
                <a:gd name="T42" fmla="*/ 106 w 106"/>
                <a:gd name="T43" fmla="*/ 78 h 78"/>
                <a:gd name="T44" fmla="*/ 0 w 106"/>
                <a:gd name="T45" fmla="*/ 78 h 78"/>
                <a:gd name="T46" fmla="*/ 0 w 106"/>
                <a:gd name="T47" fmla="*/ 0 h 78"/>
                <a:gd name="T48" fmla="*/ 106 w 106"/>
                <a:gd name="T4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6" h="78">
                  <a:moveTo>
                    <a:pt x="62" y="33"/>
                  </a:moveTo>
                  <a:cubicBezTo>
                    <a:pt x="53" y="59"/>
                    <a:pt x="53" y="59"/>
                    <a:pt x="53" y="59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37" y="35"/>
                    <a:pt x="29" y="39"/>
                    <a:pt x="29" y="49"/>
                  </a:cubicBezTo>
                  <a:cubicBezTo>
                    <a:pt x="29" y="56"/>
                    <a:pt x="29" y="61"/>
                    <a:pt x="29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77" y="61"/>
                    <a:pt x="77" y="56"/>
                    <a:pt x="77" y="49"/>
                  </a:cubicBezTo>
                  <a:cubicBezTo>
                    <a:pt x="77" y="39"/>
                    <a:pt x="69" y="35"/>
                    <a:pt x="62" y="33"/>
                  </a:cubicBezTo>
                  <a:close/>
                  <a:moveTo>
                    <a:pt x="56" y="45"/>
                  </a:moveTo>
                  <a:cubicBezTo>
                    <a:pt x="54" y="36"/>
                    <a:pt x="54" y="36"/>
                    <a:pt x="54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3" y="54"/>
                    <a:pt x="53" y="54"/>
                    <a:pt x="53" y="54"/>
                  </a:cubicBezTo>
                  <a:lnTo>
                    <a:pt x="56" y="45"/>
                  </a:lnTo>
                  <a:close/>
                  <a:moveTo>
                    <a:pt x="44" y="22"/>
                  </a:moveTo>
                  <a:cubicBezTo>
                    <a:pt x="44" y="28"/>
                    <a:pt x="49" y="33"/>
                    <a:pt x="53" y="33"/>
                  </a:cubicBezTo>
                  <a:cubicBezTo>
                    <a:pt x="56" y="33"/>
                    <a:pt x="61" y="28"/>
                    <a:pt x="61" y="22"/>
                  </a:cubicBezTo>
                  <a:cubicBezTo>
                    <a:pt x="61" y="16"/>
                    <a:pt x="59" y="11"/>
                    <a:pt x="53" y="11"/>
                  </a:cubicBezTo>
                  <a:cubicBezTo>
                    <a:pt x="46" y="11"/>
                    <a:pt x="44" y="16"/>
                    <a:pt x="44" y="22"/>
                  </a:cubicBezTo>
                  <a:close/>
                  <a:moveTo>
                    <a:pt x="106" y="0"/>
                  </a:moveTo>
                  <a:cubicBezTo>
                    <a:pt x="106" y="78"/>
                    <a:pt x="106" y="78"/>
                    <a:pt x="106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220"/>
            <p:cNvSpPr/>
            <p:nvPr/>
          </p:nvSpPr>
          <p:spPr bwMode="auto">
            <a:xfrm>
              <a:off x="3214689" y="4933951"/>
              <a:ext cx="388938" cy="136525"/>
            </a:xfrm>
            <a:custGeom>
              <a:avLst/>
              <a:gdLst>
                <a:gd name="T0" fmla="*/ 245 w 245"/>
                <a:gd name="T1" fmla="*/ 86 h 86"/>
                <a:gd name="T2" fmla="*/ 231 w 245"/>
                <a:gd name="T3" fmla="*/ 86 h 86"/>
                <a:gd name="T4" fmla="*/ 231 w 245"/>
                <a:gd name="T5" fmla="*/ 47 h 86"/>
                <a:gd name="T6" fmla="*/ 14 w 245"/>
                <a:gd name="T7" fmla="*/ 47 h 86"/>
                <a:gd name="T8" fmla="*/ 14 w 245"/>
                <a:gd name="T9" fmla="*/ 86 h 86"/>
                <a:gd name="T10" fmla="*/ 0 w 245"/>
                <a:gd name="T11" fmla="*/ 86 h 86"/>
                <a:gd name="T12" fmla="*/ 0 w 245"/>
                <a:gd name="T13" fmla="*/ 47 h 86"/>
                <a:gd name="T14" fmla="*/ 0 w 245"/>
                <a:gd name="T15" fmla="*/ 34 h 86"/>
                <a:gd name="T16" fmla="*/ 14 w 245"/>
                <a:gd name="T17" fmla="*/ 34 h 86"/>
                <a:gd name="T18" fmla="*/ 118 w 245"/>
                <a:gd name="T19" fmla="*/ 34 h 86"/>
                <a:gd name="T20" fmla="*/ 118 w 245"/>
                <a:gd name="T21" fmla="*/ 0 h 86"/>
                <a:gd name="T22" fmla="*/ 127 w 245"/>
                <a:gd name="T23" fmla="*/ 0 h 86"/>
                <a:gd name="T24" fmla="*/ 127 w 245"/>
                <a:gd name="T25" fmla="*/ 34 h 86"/>
                <a:gd name="T26" fmla="*/ 231 w 245"/>
                <a:gd name="T27" fmla="*/ 34 h 86"/>
                <a:gd name="T28" fmla="*/ 245 w 245"/>
                <a:gd name="T29" fmla="*/ 34 h 86"/>
                <a:gd name="T30" fmla="*/ 245 w 245"/>
                <a:gd name="T31" fmla="*/ 34 h 86"/>
                <a:gd name="T32" fmla="*/ 245 w 245"/>
                <a:gd name="T3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5" h="86">
                  <a:moveTo>
                    <a:pt x="245" y="86"/>
                  </a:moveTo>
                  <a:lnTo>
                    <a:pt x="231" y="86"/>
                  </a:lnTo>
                  <a:lnTo>
                    <a:pt x="231" y="47"/>
                  </a:lnTo>
                  <a:lnTo>
                    <a:pt x="14" y="47"/>
                  </a:lnTo>
                  <a:lnTo>
                    <a:pt x="14" y="86"/>
                  </a:lnTo>
                  <a:lnTo>
                    <a:pt x="0" y="86"/>
                  </a:lnTo>
                  <a:lnTo>
                    <a:pt x="0" y="47"/>
                  </a:lnTo>
                  <a:lnTo>
                    <a:pt x="0" y="34"/>
                  </a:lnTo>
                  <a:lnTo>
                    <a:pt x="14" y="34"/>
                  </a:lnTo>
                  <a:lnTo>
                    <a:pt x="118" y="34"/>
                  </a:lnTo>
                  <a:lnTo>
                    <a:pt x="118" y="0"/>
                  </a:lnTo>
                  <a:lnTo>
                    <a:pt x="127" y="0"/>
                  </a:lnTo>
                  <a:lnTo>
                    <a:pt x="127" y="34"/>
                  </a:lnTo>
                  <a:lnTo>
                    <a:pt x="231" y="34"/>
                  </a:lnTo>
                  <a:lnTo>
                    <a:pt x="245" y="34"/>
                  </a:lnTo>
                  <a:lnTo>
                    <a:pt x="245" y="34"/>
                  </a:lnTo>
                  <a:lnTo>
                    <a:pt x="245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221"/>
            <p:cNvSpPr>
              <a:spLocks noEditPoints="1"/>
            </p:cNvSpPr>
            <p:nvPr/>
          </p:nvSpPr>
          <p:spPr bwMode="auto">
            <a:xfrm>
              <a:off x="3290889" y="4751389"/>
              <a:ext cx="239713" cy="176213"/>
            </a:xfrm>
            <a:custGeom>
              <a:avLst/>
              <a:gdLst>
                <a:gd name="T0" fmla="*/ 54 w 106"/>
                <a:gd name="T1" fmla="*/ 37 h 78"/>
                <a:gd name="T2" fmla="*/ 52 w 106"/>
                <a:gd name="T3" fmla="*/ 37 h 78"/>
                <a:gd name="T4" fmla="*/ 49 w 106"/>
                <a:gd name="T5" fmla="*/ 46 h 78"/>
                <a:gd name="T6" fmla="*/ 53 w 106"/>
                <a:gd name="T7" fmla="*/ 55 h 78"/>
                <a:gd name="T8" fmla="*/ 56 w 106"/>
                <a:gd name="T9" fmla="*/ 46 h 78"/>
                <a:gd name="T10" fmla="*/ 54 w 106"/>
                <a:gd name="T11" fmla="*/ 37 h 78"/>
                <a:gd name="T12" fmla="*/ 106 w 106"/>
                <a:gd name="T13" fmla="*/ 78 h 78"/>
                <a:gd name="T14" fmla="*/ 0 w 106"/>
                <a:gd name="T15" fmla="*/ 78 h 78"/>
                <a:gd name="T16" fmla="*/ 0 w 106"/>
                <a:gd name="T17" fmla="*/ 0 h 78"/>
                <a:gd name="T18" fmla="*/ 106 w 106"/>
                <a:gd name="T19" fmla="*/ 0 h 78"/>
                <a:gd name="T20" fmla="*/ 106 w 106"/>
                <a:gd name="T21" fmla="*/ 78 h 78"/>
                <a:gd name="T22" fmla="*/ 53 w 106"/>
                <a:gd name="T23" fmla="*/ 12 h 78"/>
                <a:gd name="T24" fmla="*/ 44 w 106"/>
                <a:gd name="T25" fmla="*/ 23 h 78"/>
                <a:gd name="T26" fmla="*/ 53 w 106"/>
                <a:gd name="T27" fmla="*/ 35 h 78"/>
                <a:gd name="T28" fmla="*/ 61 w 106"/>
                <a:gd name="T29" fmla="*/ 23 h 78"/>
                <a:gd name="T30" fmla="*/ 53 w 106"/>
                <a:gd name="T31" fmla="*/ 12 h 78"/>
                <a:gd name="T32" fmla="*/ 77 w 106"/>
                <a:gd name="T33" fmla="*/ 51 h 78"/>
                <a:gd name="T34" fmla="*/ 62 w 106"/>
                <a:gd name="T35" fmla="*/ 34 h 78"/>
                <a:gd name="T36" fmla="*/ 53 w 106"/>
                <a:gd name="T37" fmla="*/ 60 h 78"/>
                <a:gd name="T38" fmla="*/ 44 w 106"/>
                <a:gd name="T39" fmla="*/ 34 h 78"/>
                <a:gd name="T40" fmla="*/ 29 w 106"/>
                <a:gd name="T41" fmla="*/ 51 h 78"/>
                <a:gd name="T42" fmla="*/ 29 w 106"/>
                <a:gd name="T43" fmla="*/ 65 h 78"/>
                <a:gd name="T44" fmla="*/ 53 w 106"/>
                <a:gd name="T45" fmla="*/ 65 h 78"/>
                <a:gd name="T46" fmla="*/ 77 w 106"/>
                <a:gd name="T47" fmla="*/ 65 h 78"/>
                <a:gd name="T48" fmla="*/ 77 w 106"/>
                <a:gd name="T49" fmla="*/ 5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6" h="78">
                  <a:moveTo>
                    <a:pt x="54" y="37"/>
                  </a:moveTo>
                  <a:cubicBezTo>
                    <a:pt x="52" y="37"/>
                    <a:pt x="52" y="37"/>
                    <a:pt x="52" y="37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6" y="46"/>
                    <a:pt x="56" y="46"/>
                    <a:pt x="56" y="46"/>
                  </a:cubicBezTo>
                  <a:lnTo>
                    <a:pt x="54" y="37"/>
                  </a:lnTo>
                  <a:close/>
                  <a:moveTo>
                    <a:pt x="106" y="78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6" y="0"/>
                    <a:pt x="106" y="0"/>
                    <a:pt x="106" y="0"/>
                  </a:cubicBezTo>
                  <a:lnTo>
                    <a:pt x="106" y="78"/>
                  </a:lnTo>
                  <a:close/>
                  <a:moveTo>
                    <a:pt x="53" y="12"/>
                  </a:moveTo>
                  <a:cubicBezTo>
                    <a:pt x="46" y="12"/>
                    <a:pt x="44" y="17"/>
                    <a:pt x="44" y="23"/>
                  </a:cubicBezTo>
                  <a:cubicBezTo>
                    <a:pt x="44" y="30"/>
                    <a:pt x="49" y="35"/>
                    <a:pt x="53" y="35"/>
                  </a:cubicBezTo>
                  <a:cubicBezTo>
                    <a:pt x="56" y="35"/>
                    <a:pt x="61" y="30"/>
                    <a:pt x="61" y="23"/>
                  </a:cubicBezTo>
                  <a:cubicBezTo>
                    <a:pt x="61" y="17"/>
                    <a:pt x="59" y="12"/>
                    <a:pt x="53" y="12"/>
                  </a:cubicBezTo>
                  <a:close/>
                  <a:moveTo>
                    <a:pt x="77" y="51"/>
                  </a:moveTo>
                  <a:cubicBezTo>
                    <a:pt x="77" y="41"/>
                    <a:pt x="69" y="36"/>
                    <a:pt x="62" y="34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37" y="36"/>
                    <a:pt x="29" y="41"/>
                    <a:pt x="29" y="51"/>
                  </a:cubicBezTo>
                  <a:cubicBezTo>
                    <a:pt x="29" y="57"/>
                    <a:pt x="29" y="62"/>
                    <a:pt x="29" y="65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62"/>
                    <a:pt x="77" y="57"/>
                    <a:pt x="77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222"/>
            <p:cNvSpPr>
              <a:spLocks noEditPoints="1"/>
            </p:cNvSpPr>
            <p:nvPr/>
          </p:nvSpPr>
          <p:spPr bwMode="auto">
            <a:xfrm>
              <a:off x="3094039" y="5081589"/>
              <a:ext cx="239713" cy="176213"/>
            </a:xfrm>
            <a:custGeom>
              <a:avLst/>
              <a:gdLst>
                <a:gd name="T0" fmla="*/ 53 w 106"/>
                <a:gd name="T1" fmla="*/ 11 h 78"/>
                <a:gd name="T2" fmla="*/ 44 w 106"/>
                <a:gd name="T3" fmla="*/ 22 h 78"/>
                <a:gd name="T4" fmla="*/ 53 w 106"/>
                <a:gd name="T5" fmla="*/ 33 h 78"/>
                <a:gd name="T6" fmla="*/ 62 w 106"/>
                <a:gd name="T7" fmla="*/ 22 h 78"/>
                <a:gd name="T8" fmla="*/ 53 w 106"/>
                <a:gd name="T9" fmla="*/ 11 h 78"/>
                <a:gd name="T10" fmla="*/ 53 w 106"/>
                <a:gd name="T11" fmla="*/ 54 h 78"/>
                <a:gd name="T12" fmla="*/ 57 w 106"/>
                <a:gd name="T13" fmla="*/ 45 h 78"/>
                <a:gd name="T14" fmla="*/ 54 w 106"/>
                <a:gd name="T15" fmla="*/ 36 h 78"/>
                <a:gd name="T16" fmla="*/ 53 w 106"/>
                <a:gd name="T17" fmla="*/ 36 h 78"/>
                <a:gd name="T18" fmla="*/ 50 w 106"/>
                <a:gd name="T19" fmla="*/ 45 h 78"/>
                <a:gd name="T20" fmla="*/ 53 w 106"/>
                <a:gd name="T21" fmla="*/ 54 h 78"/>
                <a:gd name="T22" fmla="*/ 63 w 106"/>
                <a:gd name="T23" fmla="*/ 33 h 78"/>
                <a:gd name="T24" fmla="*/ 53 w 106"/>
                <a:gd name="T25" fmla="*/ 59 h 78"/>
                <a:gd name="T26" fmla="*/ 44 w 106"/>
                <a:gd name="T27" fmla="*/ 33 h 78"/>
                <a:gd name="T28" fmla="*/ 30 w 106"/>
                <a:gd name="T29" fmla="*/ 49 h 78"/>
                <a:gd name="T30" fmla="*/ 30 w 106"/>
                <a:gd name="T31" fmla="*/ 64 h 78"/>
                <a:gd name="T32" fmla="*/ 53 w 106"/>
                <a:gd name="T33" fmla="*/ 64 h 78"/>
                <a:gd name="T34" fmla="*/ 77 w 106"/>
                <a:gd name="T35" fmla="*/ 64 h 78"/>
                <a:gd name="T36" fmla="*/ 77 w 106"/>
                <a:gd name="T37" fmla="*/ 49 h 78"/>
                <a:gd name="T38" fmla="*/ 63 w 106"/>
                <a:gd name="T39" fmla="*/ 33 h 78"/>
                <a:gd name="T40" fmla="*/ 106 w 106"/>
                <a:gd name="T41" fmla="*/ 0 h 78"/>
                <a:gd name="T42" fmla="*/ 106 w 106"/>
                <a:gd name="T43" fmla="*/ 78 h 78"/>
                <a:gd name="T44" fmla="*/ 0 w 106"/>
                <a:gd name="T45" fmla="*/ 78 h 78"/>
                <a:gd name="T46" fmla="*/ 0 w 106"/>
                <a:gd name="T47" fmla="*/ 0 h 78"/>
                <a:gd name="T48" fmla="*/ 106 w 106"/>
                <a:gd name="T4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6" h="78">
                  <a:moveTo>
                    <a:pt x="53" y="11"/>
                  </a:moveTo>
                  <a:cubicBezTo>
                    <a:pt x="46" y="11"/>
                    <a:pt x="44" y="16"/>
                    <a:pt x="44" y="22"/>
                  </a:cubicBezTo>
                  <a:cubicBezTo>
                    <a:pt x="44" y="28"/>
                    <a:pt x="49" y="33"/>
                    <a:pt x="53" y="33"/>
                  </a:cubicBezTo>
                  <a:cubicBezTo>
                    <a:pt x="57" y="33"/>
                    <a:pt x="62" y="28"/>
                    <a:pt x="62" y="22"/>
                  </a:cubicBezTo>
                  <a:cubicBezTo>
                    <a:pt x="62" y="16"/>
                    <a:pt x="60" y="11"/>
                    <a:pt x="53" y="11"/>
                  </a:cubicBezTo>
                  <a:close/>
                  <a:moveTo>
                    <a:pt x="53" y="54"/>
                  </a:moveTo>
                  <a:cubicBezTo>
                    <a:pt x="57" y="45"/>
                    <a:pt x="57" y="45"/>
                    <a:pt x="57" y="45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0" y="45"/>
                    <a:pt x="50" y="45"/>
                    <a:pt x="50" y="45"/>
                  </a:cubicBezTo>
                  <a:lnTo>
                    <a:pt x="53" y="54"/>
                  </a:lnTo>
                  <a:close/>
                  <a:moveTo>
                    <a:pt x="63" y="33"/>
                  </a:moveTo>
                  <a:cubicBezTo>
                    <a:pt x="53" y="59"/>
                    <a:pt x="53" y="59"/>
                    <a:pt x="53" y="59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37" y="35"/>
                    <a:pt x="30" y="39"/>
                    <a:pt x="30" y="49"/>
                  </a:cubicBezTo>
                  <a:cubicBezTo>
                    <a:pt x="30" y="56"/>
                    <a:pt x="30" y="61"/>
                    <a:pt x="30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77" y="61"/>
                    <a:pt x="77" y="56"/>
                    <a:pt x="77" y="49"/>
                  </a:cubicBezTo>
                  <a:cubicBezTo>
                    <a:pt x="77" y="39"/>
                    <a:pt x="69" y="35"/>
                    <a:pt x="63" y="33"/>
                  </a:cubicBezTo>
                  <a:close/>
                  <a:moveTo>
                    <a:pt x="106" y="0"/>
                  </a:moveTo>
                  <a:cubicBezTo>
                    <a:pt x="106" y="78"/>
                    <a:pt x="106" y="78"/>
                    <a:pt x="106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9452099" y="5435045"/>
            <a:ext cx="510371" cy="552609"/>
            <a:chOff x="4992689" y="4748214"/>
            <a:chExt cx="460375" cy="498475"/>
          </a:xfrm>
          <a:solidFill>
            <a:srgbClr val="635042"/>
          </a:solidFill>
        </p:grpSpPr>
        <p:sp>
          <p:nvSpPr>
            <p:cNvPr id="287" name="Freeform 227"/>
            <p:cNvSpPr/>
            <p:nvPr/>
          </p:nvSpPr>
          <p:spPr bwMode="auto">
            <a:xfrm>
              <a:off x="5359402" y="5199064"/>
              <a:ext cx="79375" cy="47625"/>
            </a:xfrm>
            <a:custGeom>
              <a:avLst/>
              <a:gdLst>
                <a:gd name="T0" fmla="*/ 50 w 50"/>
                <a:gd name="T1" fmla="*/ 0 h 30"/>
                <a:gd name="T2" fmla="*/ 50 w 50"/>
                <a:gd name="T3" fmla="*/ 30 h 30"/>
                <a:gd name="T4" fmla="*/ 0 w 50"/>
                <a:gd name="T5" fmla="*/ 30 h 30"/>
                <a:gd name="T6" fmla="*/ 50 w 50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0">
                  <a:moveTo>
                    <a:pt x="50" y="0"/>
                  </a:moveTo>
                  <a:lnTo>
                    <a:pt x="50" y="30"/>
                  </a:lnTo>
                  <a:lnTo>
                    <a:pt x="0" y="30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Rectangle 232"/>
            <p:cNvSpPr>
              <a:spLocks noChangeArrowheads="1"/>
            </p:cNvSpPr>
            <p:nvPr/>
          </p:nvSpPr>
          <p:spPr bwMode="auto">
            <a:xfrm>
              <a:off x="5235577" y="5027614"/>
              <a:ext cx="80963" cy="219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234"/>
            <p:cNvSpPr/>
            <p:nvPr/>
          </p:nvSpPr>
          <p:spPr bwMode="auto">
            <a:xfrm>
              <a:off x="5114927" y="5199064"/>
              <a:ext cx="80963" cy="47625"/>
            </a:xfrm>
            <a:custGeom>
              <a:avLst/>
              <a:gdLst>
                <a:gd name="T0" fmla="*/ 51 w 51"/>
                <a:gd name="T1" fmla="*/ 0 h 30"/>
                <a:gd name="T2" fmla="*/ 51 w 51"/>
                <a:gd name="T3" fmla="*/ 30 h 30"/>
                <a:gd name="T4" fmla="*/ 0 w 51"/>
                <a:gd name="T5" fmla="*/ 30 h 30"/>
                <a:gd name="T6" fmla="*/ 51 w 51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30">
                  <a:moveTo>
                    <a:pt x="51" y="0"/>
                  </a:moveTo>
                  <a:lnTo>
                    <a:pt x="51" y="30"/>
                  </a:lnTo>
                  <a:lnTo>
                    <a:pt x="0" y="30"/>
                  </a:ln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90" name="组合 289"/>
            <p:cNvGrpSpPr/>
            <p:nvPr/>
          </p:nvGrpSpPr>
          <p:grpSpPr>
            <a:xfrm>
              <a:off x="4992689" y="4748214"/>
              <a:ext cx="460375" cy="474663"/>
              <a:chOff x="4992689" y="4748214"/>
              <a:chExt cx="460375" cy="474663"/>
            </a:xfrm>
            <a:grpFill/>
          </p:grpSpPr>
          <p:sp>
            <p:nvSpPr>
              <p:cNvPr id="291" name="Freeform 228"/>
              <p:cNvSpPr/>
              <p:nvPr/>
            </p:nvSpPr>
            <p:spPr bwMode="auto">
              <a:xfrm>
                <a:off x="5357814" y="5126039"/>
                <a:ext cx="80963" cy="96838"/>
              </a:xfrm>
              <a:custGeom>
                <a:avLst/>
                <a:gdLst>
                  <a:gd name="T0" fmla="*/ 51 w 51"/>
                  <a:gd name="T1" fmla="*/ 0 h 61"/>
                  <a:gd name="T2" fmla="*/ 51 w 51"/>
                  <a:gd name="T3" fmla="*/ 32 h 61"/>
                  <a:gd name="T4" fmla="*/ 0 w 51"/>
                  <a:gd name="T5" fmla="*/ 61 h 61"/>
                  <a:gd name="T6" fmla="*/ 0 w 51"/>
                  <a:gd name="T7" fmla="*/ 30 h 61"/>
                  <a:gd name="T8" fmla="*/ 51 w 5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61">
                    <a:moveTo>
                      <a:pt x="51" y="0"/>
                    </a:moveTo>
                    <a:lnTo>
                      <a:pt x="51" y="32"/>
                    </a:lnTo>
                    <a:lnTo>
                      <a:pt x="0" y="61"/>
                    </a:lnTo>
                    <a:lnTo>
                      <a:pt x="0" y="30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Freeform 229"/>
              <p:cNvSpPr/>
              <p:nvPr/>
            </p:nvSpPr>
            <p:spPr bwMode="auto">
              <a:xfrm>
                <a:off x="5357814" y="5051426"/>
                <a:ext cx="80963" cy="100013"/>
              </a:xfrm>
              <a:custGeom>
                <a:avLst/>
                <a:gdLst>
                  <a:gd name="T0" fmla="*/ 51 w 51"/>
                  <a:gd name="T1" fmla="*/ 0 h 63"/>
                  <a:gd name="T2" fmla="*/ 51 w 51"/>
                  <a:gd name="T3" fmla="*/ 33 h 63"/>
                  <a:gd name="T4" fmla="*/ 0 w 51"/>
                  <a:gd name="T5" fmla="*/ 63 h 63"/>
                  <a:gd name="T6" fmla="*/ 0 w 51"/>
                  <a:gd name="T7" fmla="*/ 30 h 63"/>
                  <a:gd name="T8" fmla="*/ 51 w 51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63">
                    <a:moveTo>
                      <a:pt x="51" y="0"/>
                    </a:moveTo>
                    <a:lnTo>
                      <a:pt x="51" y="33"/>
                    </a:lnTo>
                    <a:lnTo>
                      <a:pt x="0" y="63"/>
                    </a:lnTo>
                    <a:lnTo>
                      <a:pt x="0" y="30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Freeform 230"/>
              <p:cNvSpPr/>
              <p:nvPr/>
            </p:nvSpPr>
            <p:spPr bwMode="auto">
              <a:xfrm>
                <a:off x="5357814" y="4979989"/>
                <a:ext cx="80963" cy="96838"/>
              </a:xfrm>
              <a:custGeom>
                <a:avLst/>
                <a:gdLst>
                  <a:gd name="T0" fmla="*/ 51 w 51"/>
                  <a:gd name="T1" fmla="*/ 0 h 61"/>
                  <a:gd name="T2" fmla="*/ 51 w 51"/>
                  <a:gd name="T3" fmla="*/ 32 h 61"/>
                  <a:gd name="T4" fmla="*/ 0 w 51"/>
                  <a:gd name="T5" fmla="*/ 61 h 61"/>
                  <a:gd name="T6" fmla="*/ 0 w 51"/>
                  <a:gd name="T7" fmla="*/ 30 h 61"/>
                  <a:gd name="T8" fmla="*/ 51 w 5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61">
                    <a:moveTo>
                      <a:pt x="51" y="0"/>
                    </a:moveTo>
                    <a:lnTo>
                      <a:pt x="51" y="32"/>
                    </a:lnTo>
                    <a:lnTo>
                      <a:pt x="0" y="61"/>
                    </a:lnTo>
                    <a:lnTo>
                      <a:pt x="0" y="30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Freeform 231"/>
              <p:cNvSpPr/>
              <p:nvPr/>
            </p:nvSpPr>
            <p:spPr bwMode="auto">
              <a:xfrm>
                <a:off x="5357814" y="4922839"/>
                <a:ext cx="80963" cy="80963"/>
              </a:xfrm>
              <a:custGeom>
                <a:avLst/>
                <a:gdLst>
                  <a:gd name="T0" fmla="*/ 51 w 51"/>
                  <a:gd name="T1" fmla="*/ 0 h 51"/>
                  <a:gd name="T2" fmla="*/ 51 w 51"/>
                  <a:gd name="T3" fmla="*/ 21 h 51"/>
                  <a:gd name="T4" fmla="*/ 0 w 51"/>
                  <a:gd name="T5" fmla="*/ 51 h 51"/>
                  <a:gd name="T6" fmla="*/ 0 w 51"/>
                  <a:gd name="T7" fmla="*/ 0 h 51"/>
                  <a:gd name="T8" fmla="*/ 51 w 51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1">
                    <a:moveTo>
                      <a:pt x="51" y="0"/>
                    </a:moveTo>
                    <a:lnTo>
                      <a:pt x="51" y="21"/>
                    </a:lnTo>
                    <a:lnTo>
                      <a:pt x="0" y="51"/>
                    </a:lnTo>
                    <a:lnTo>
                      <a:pt x="0" y="0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Freeform 233"/>
              <p:cNvSpPr/>
              <p:nvPr/>
            </p:nvSpPr>
            <p:spPr bwMode="auto">
              <a:xfrm>
                <a:off x="4992689" y="4748214"/>
                <a:ext cx="460375" cy="317500"/>
              </a:xfrm>
              <a:custGeom>
                <a:avLst/>
                <a:gdLst>
                  <a:gd name="T0" fmla="*/ 175 w 204"/>
                  <a:gd name="T1" fmla="*/ 55 h 140"/>
                  <a:gd name="T2" fmla="*/ 88 w 204"/>
                  <a:gd name="T3" fmla="*/ 119 h 140"/>
                  <a:gd name="T4" fmla="*/ 0 w 204"/>
                  <a:gd name="T5" fmla="*/ 140 h 140"/>
                  <a:gd name="T6" fmla="*/ 0 w 204"/>
                  <a:gd name="T7" fmla="*/ 125 h 140"/>
                  <a:gd name="T8" fmla="*/ 54 w 204"/>
                  <a:gd name="T9" fmla="*/ 109 h 140"/>
                  <a:gd name="T10" fmla="*/ 134 w 204"/>
                  <a:gd name="T11" fmla="*/ 45 h 140"/>
                  <a:gd name="T12" fmla="*/ 119 w 204"/>
                  <a:gd name="T13" fmla="*/ 41 h 140"/>
                  <a:gd name="T14" fmla="*/ 173 w 204"/>
                  <a:gd name="T15" fmla="*/ 0 h 140"/>
                  <a:gd name="T16" fmla="*/ 204 w 204"/>
                  <a:gd name="T17" fmla="*/ 61 h 140"/>
                  <a:gd name="T18" fmla="*/ 175 w 204"/>
                  <a:gd name="T19" fmla="*/ 55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4" h="140">
                    <a:moveTo>
                      <a:pt x="175" y="55"/>
                    </a:moveTo>
                    <a:cubicBezTo>
                      <a:pt x="158" y="78"/>
                      <a:pt x="127" y="101"/>
                      <a:pt x="88" y="119"/>
                    </a:cubicBezTo>
                    <a:cubicBezTo>
                      <a:pt x="57" y="132"/>
                      <a:pt x="26" y="139"/>
                      <a:pt x="0" y="140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17" y="123"/>
                      <a:pt x="36" y="117"/>
                      <a:pt x="54" y="109"/>
                    </a:cubicBezTo>
                    <a:cubicBezTo>
                      <a:pt x="93" y="92"/>
                      <a:pt x="123" y="67"/>
                      <a:pt x="134" y="45"/>
                    </a:cubicBezTo>
                    <a:cubicBezTo>
                      <a:pt x="119" y="41"/>
                      <a:pt x="119" y="41"/>
                      <a:pt x="119" y="41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204" y="61"/>
                      <a:pt x="204" y="61"/>
                      <a:pt x="204" y="61"/>
                    </a:cubicBezTo>
                    <a:lnTo>
                      <a:pt x="175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Freeform 235"/>
              <p:cNvSpPr/>
              <p:nvPr/>
            </p:nvSpPr>
            <p:spPr bwMode="auto">
              <a:xfrm>
                <a:off x="5114927" y="5126039"/>
                <a:ext cx="80963" cy="96838"/>
              </a:xfrm>
              <a:custGeom>
                <a:avLst/>
                <a:gdLst>
                  <a:gd name="T0" fmla="*/ 51 w 51"/>
                  <a:gd name="T1" fmla="*/ 0 h 61"/>
                  <a:gd name="T2" fmla="*/ 51 w 51"/>
                  <a:gd name="T3" fmla="*/ 32 h 61"/>
                  <a:gd name="T4" fmla="*/ 0 w 51"/>
                  <a:gd name="T5" fmla="*/ 61 h 61"/>
                  <a:gd name="T6" fmla="*/ 0 w 51"/>
                  <a:gd name="T7" fmla="*/ 30 h 61"/>
                  <a:gd name="T8" fmla="*/ 51 w 5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61">
                    <a:moveTo>
                      <a:pt x="51" y="0"/>
                    </a:moveTo>
                    <a:lnTo>
                      <a:pt x="51" y="32"/>
                    </a:lnTo>
                    <a:lnTo>
                      <a:pt x="0" y="61"/>
                    </a:lnTo>
                    <a:lnTo>
                      <a:pt x="0" y="30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Freeform 236"/>
              <p:cNvSpPr/>
              <p:nvPr/>
            </p:nvSpPr>
            <p:spPr bwMode="auto">
              <a:xfrm>
                <a:off x="5114927" y="5083176"/>
                <a:ext cx="80963" cy="68263"/>
              </a:xfrm>
              <a:custGeom>
                <a:avLst/>
                <a:gdLst>
                  <a:gd name="T0" fmla="*/ 51 w 51"/>
                  <a:gd name="T1" fmla="*/ 0 h 43"/>
                  <a:gd name="T2" fmla="*/ 51 w 51"/>
                  <a:gd name="T3" fmla="*/ 13 h 43"/>
                  <a:gd name="T4" fmla="*/ 0 w 51"/>
                  <a:gd name="T5" fmla="*/ 43 h 43"/>
                  <a:gd name="T6" fmla="*/ 0 w 51"/>
                  <a:gd name="T7" fmla="*/ 0 h 43"/>
                  <a:gd name="T8" fmla="*/ 51 w 51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3">
                    <a:moveTo>
                      <a:pt x="51" y="0"/>
                    </a:moveTo>
                    <a:lnTo>
                      <a:pt x="51" y="13"/>
                    </a:lnTo>
                    <a:lnTo>
                      <a:pt x="0" y="43"/>
                    </a:lnTo>
                    <a:lnTo>
                      <a:pt x="0" y="0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98" name="Rectangle 237"/>
            <p:cNvSpPr>
              <a:spLocks noChangeArrowheads="1"/>
            </p:cNvSpPr>
            <p:nvPr/>
          </p:nvSpPr>
          <p:spPr bwMode="auto">
            <a:xfrm>
              <a:off x="4992689" y="5151439"/>
              <a:ext cx="80963" cy="95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9" name="组合 298"/>
          <p:cNvGrpSpPr/>
          <p:nvPr/>
        </p:nvGrpSpPr>
        <p:grpSpPr>
          <a:xfrm>
            <a:off x="8381621" y="5467303"/>
            <a:ext cx="505092" cy="661723"/>
            <a:chOff x="4960939" y="5497514"/>
            <a:chExt cx="455613" cy="596900"/>
          </a:xfrm>
          <a:solidFill>
            <a:srgbClr val="635042"/>
          </a:solidFill>
        </p:grpSpPr>
        <p:sp>
          <p:nvSpPr>
            <p:cNvPr id="300" name="Freeform 274"/>
            <p:cNvSpPr>
              <a:spLocks noEditPoints="1"/>
            </p:cNvSpPr>
            <p:nvPr/>
          </p:nvSpPr>
          <p:spPr bwMode="auto">
            <a:xfrm>
              <a:off x="5021264" y="5815014"/>
              <a:ext cx="395288" cy="279400"/>
            </a:xfrm>
            <a:custGeom>
              <a:avLst/>
              <a:gdLst>
                <a:gd name="T0" fmla="*/ 175 w 175"/>
                <a:gd name="T1" fmla="*/ 0 h 123"/>
                <a:gd name="T2" fmla="*/ 175 w 175"/>
                <a:gd name="T3" fmla="*/ 35 h 123"/>
                <a:gd name="T4" fmla="*/ 87 w 175"/>
                <a:gd name="T5" fmla="*/ 123 h 123"/>
                <a:gd name="T6" fmla="*/ 0 w 175"/>
                <a:gd name="T7" fmla="*/ 35 h 123"/>
                <a:gd name="T8" fmla="*/ 0 w 175"/>
                <a:gd name="T9" fmla="*/ 0 h 123"/>
                <a:gd name="T10" fmla="*/ 175 w 175"/>
                <a:gd name="T11" fmla="*/ 0 h 123"/>
                <a:gd name="T12" fmla="*/ 169 w 175"/>
                <a:gd name="T13" fmla="*/ 35 h 123"/>
                <a:gd name="T14" fmla="*/ 169 w 175"/>
                <a:gd name="T15" fmla="*/ 12 h 123"/>
                <a:gd name="T16" fmla="*/ 167 w 175"/>
                <a:gd name="T17" fmla="*/ 12 h 123"/>
                <a:gd name="T18" fmla="*/ 167 w 175"/>
                <a:gd name="T19" fmla="*/ 24 h 123"/>
                <a:gd name="T20" fmla="*/ 87 w 175"/>
                <a:gd name="T21" fmla="*/ 97 h 123"/>
                <a:gd name="T22" fmla="*/ 8 w 175"/>
                <a:gd name="T23" fmla="*/ 24 h 123"/>
                <a:gd name="T24" fmla="*/ 8 w 175"/>
                <a:gd name="T25" fmla="*/ 12 h 123"/>
                <a:gd name="T26" fmla="*/ 6 w 175"/>
                <a:gd name="T27" fmla="*/ 12 h 123"/>
                <a:gd name="T28" fmla="*/ 6 w 175"/>
                <a:gd name="T29" fmla="*/ 35 h 123"/>
                <a:gd name="T30" fmla="*/ 87 w 175"/>
                <a:gd name="T31" fmla="*/ 110 h 123"/>
                <a:gd name="T32" fmla="*/ 169 w 175"/>
                <a:gd name="T33" fmla="*/ 3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23">
                  <a:moveTo>
                    <a:pt x="175" y="0"/>
                  </a:moveTo>
                  <a:cubicBezTo>
                    <a:pt x="175" y="35"/>
                    <a:pt x="175" y="35"/>
                    <a:pt x="175" y="35"/>
                  </a:cubicBezTo>
                  <a:cubicBezTo>
                    <a:pt x="175" y="84"/>
                    <a:pt x="136" y="123"/>
                    <a:pt x="87" y="123"/>
                  </a:cubicBezTo>
                  <a:cubicBezTo>
                    <a:pt x="39" y="123"/>
                    <a:pt x="0" y="84"/>
                    <a:pt x="0" y="3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75" y="0"/>
                  </a:lnTo>
                  <a:close/>
                  <a:moveTo>
                    <a:pt x="169" y="35"/>
                  </a:moveTo>
                  <a:cubicBezTo>
                    <a:pt x="169" y="12"/>
                    <a:pt x="169" y="12"/>
                    <a:pt x="169" y="12"/>
                  </a:cubicBezTo>
                  <a:cubicBezTo>
                    <a:pt x="167" y="12"/>
                    <a:pt x="167" y="12"/>
                    <a:pt x="167" y="12"/>
                  </a:cubicBezTo>
                  <a:cubicBezTo>
                    <a:pt x="167" y="24"/>
                    <a:pt x="167" y="24"/>
                    <a:pt x="167" y="24"/>
                  </a:cubicBezTo>
                  <a:cubicBezTo>
                    <a:pt x="167" y="65"/>
                    <a:pt x="131" y="97"/>
                    <a:pt x="87" y="97"/>
                  </a:cubicBezTo>
                  <a:cubicBezTo>
                    <a:pt x="44" y="97"/>
                    <a:pt x="8" y="65"/>
                    <a:pt x="8" y="2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76"/>
                    <a:pt x="42" y="110"/>
                    <a:pt x="87" y="110"/>
                  </a:cubicBezTo>
                  <a:cubicBezTo>
                    <a:pt x="132" y="110"/>
                    <a:pt x="169" y="76"/>
                    <a:pt x="16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Freeform 275"/>
            <p:cNvSpPr/>
            <p:nvPr/>
          </p:nvSpPr>
          <p:spPr bwMode="auto">
            <a:xfrm>
              <a:off x="5021264" y="5594351"/>
              <a:ext cx="395288" cy="193675"/>
            </a:xfrm>
            <a:custGeom>
              <a:avLst/>
              <a:gdLst>
                <a:gd name="T0" fmla="*/ 175 w 175"/>
                <a:gd name="T1" fmla="*/ 86 h 86"/>
                <a:gd name="T2" fmla="*/ 0 w 175"/>
                <a:gd name="T3" fmla="*/ 86 h 86"/>
                <a:gd name="T4" fmla="*/ 80 w 175"/>
                <a:gd name="T5" fmla="*/ 0 h 86"/>
                <a:gd name="T6" fmla="*/ 80 w 175"/>
                <a:gd name="T7" fmla="*/ 21 h 86"/>
                <a:gd name="T8" fmla="*/ 64 w 175"/>
                <a:gd name="T9" fmla="*/ 50 h 86"/>
                <a:gd name="T10" fmla="*/ 87 w 175"/>
                <a:gd name="T11" fmla="*/ 80 h 86"/>
                <a:gd name="T12" fmla="*/ 110 w 175"/>
                <a:gd name="T13" fmla="*/ 50 h 86"/>
                <a:gd name="T14" fmla="*/ 94 w 175"/>
                <a:gd name="T15" fmla="*/ 21 h 86"/>
                <a:gd name="T16" fmla="*/ 94 w 175"/>
                <a:gd name="T17" fmla="*/ 0 h 86"/>
                <a:gd name="T18" fmla="*/ 175 w 175"/>
                <a:gd name="T1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5" h="86">
                  <a:moveTo>
                    <a:pt x="175" y="86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41"/>
                    <a:pt x="36" y="4"/>
                    <a:pt x="80" y="0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71" y="25"/>
                    <a:pt x="64" y="36"/>
                    <a:pt x="64" y="50"/>
                  </a:cubicBezTo>
                  <a:cubicBezTo>
                    <a:pt x="64" y="67"/>
                    <a:pt x="74" y="80"/>
                    <a:pt x="87" y="80"/>
                  </a:cubicBezTo>
                  <a:cubicBezTo>
                    <a:pt x="100" y="80"/>
                    <a:pt x="110" y="67"/>
                    <a:pt x="110" y="50"/>
                  </a:cubicBezTo>
                  <a:cubicBezTo>
                    <a:pt x="110" y="37"/>
                    <a:pt x="104" y="25"/>
                    <a:pt x="94" y="21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39" y="4"/>
                    <a:pt x="174" y="41"/>
                    <a:pt x="175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Oval 276"/>
            <p:cNvSpPr>
              <a:spLocks noChangeArrowheads="1"/>
            </p:cNvSpPr>
            <p:nvPr/>
          </p:nvSpPr>
          <p:spPr bwMode="auto">
            <a:xfrm>
              <a:off x="5180014" y="5665789"/>
              <a:ext cx="74613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277"/>
            <p:cNvSpPr/>
            <p:nvPr/>
          </p:nvSpPr>
          <p:spPr bwMode="auto">
            <a:xfrm>
              <a:off x="4960939" y="5497514"/>
              <a:ext cx="268288" cy="141288"/>
            </a:xfrm>
            <a:custGeom>
              <a:avLst/>
              <a:gdLst>
                <a:gd name="T0" fmla="*/ 119 w 119"/>
                <a:gd name="T1" fmla="*/ 43 h 63"/>
                <a:gd name="T2" fmla="*/ 110 w 119"/>
                <a:gd name="T3" fmla="*/ 43 h 63"/>
                <a:gd name="T4" fmla="*/ 61 w 119"/>
                <a:gd name="T5" fmla="*/ 9 h 63"/>
                <a:gd name="T6" fmla="*/ 9 w 119"/>
                <a:gd name="T7" fmla="*/ 61 h 63"/>
                <a:gd name="T8" fmla="*/ 9 w 119"/>
                <a:gd name="T9" fmla="*/ 63 h 63"/>
                <a:gd name="T10" fmla="*/ 0 w 119"/>
                <a:gd name="T11" fmla="*/ 63 h 63"/>
                <a:gd name="T12" fmla="*/ 0 w 119"/>
                <a:gd name="T13" fmla="*/ 61 h 63"/>
                <a:gd name="T14" fmla="*/ 61 w 119"/>
                <a:gd name="T15" fmla="*/ 0 h 63"/>
                <a:gd name="T16" fmla="*/ 119 w 119"/>
                <a:gd name="T17" fmla="*/ 4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63">
                  <a:moveTo>
                    <a:pt x="119" y="43"/>
                  </a:moveTo>
                  <a:cubicBezTo>
                    <a:pt x="110" y="43"/>
                    <a:pt x="110" y="43"/>
                    <a:pt x="110" y="43"/>
                  </a:cubicBezTo>
                  <a:cubicBezTo>
                    <a:pt x="103" y="23"/>
                    <a:pt x="83" y="9"/>
                    <a:pt x="61" y="9"/>
                  </a:cubicBezTo>
                  <a:cubicBezTo>
                    <a:pt x="32" y="9"/>
                    <a:pt x="9" y="32"/>
                    <a:pt x="9" y="61"/>
                  </a:cubicBezTo>
                  <a:cubicBezTo>
                    <a:pt x="9" y="62"/>
                    <a:pt x="9" y="62"/>
                    <a:pt x="9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2"/>
                    <a:pt x="0" y="62"/>
                    <a:pt x="0" y="61"/>
                  </a:cubicBezTo>
                  <a:cubicBezTo>
                    <a:pt x="0" y="28"/>
                    <a:pt x="27" y="0"/>
                    <a:pt x="61" y="0"/>
                  </a:cubicBezTo>
                  <a:cubicBezTo>
                    <a:pt x="88" y="0"/>
                    <a:pt x="111" y="18"/>
                    <a:pt x="119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04" name="组合 303"/>
          <p:cNvGrpSpPr/>
          <p:nvPr/>
        </p:nvGrpSpPr>
        <p:grpSpPr>
          <a:xfrm>
            <a:off x="10475724" y="5435045"/>
            <a:ext cx="637084" cy="668763"/>
            <a:chOff x="6775452" y="5483226"/>
            <a:chExt cx="574675" cy="603251"/>
          </a:xfrm>
          <a:solidFill>
            <a:srgbClr val="635042"/>
          </a:solidFill>
        </p:grpSpPr>
        <p:sp>
          <p:nvSpPr>
            <p:cNvPr id="305" name="Freeform 281"/>
            <p:cNvSpPr>
              <a:spLocks noEditPoints="1"/>
            </p:cNvSpPr>
            <p:nvPr/>
          </p:nvSpPr>
          <p:spPr bwMode="auto">
            <a:xfrm>
              <a:off x="7042152" y="5483226"/>
              <a:ext cx="307975" cy="292100"/>
            </a:xfrm>
            <a:custGeom>
              <a:avLst/>
              <a:gdLst>
                <a:gd name="T0" fmla="*/ 194 w 194"/>
                <a:gd name="T1" fmla="*/ 0 h 184"/>
                <a:gd name="T2" fmla="*/ 194 w 194"/>
                <a:gd name="T3" fmla="*/ 104 h 184"/>
                <a:gd name="T4" fmla="*/ 146 w 194"/>
                <a:gd name="T5" fmla="*/ 104 h 184"/>
                <a:gd name="T6" fmla="*/ 0 w 194"/>
                <a:gd name="T7" fmla="*/ 184 h 184"/>
                <a:gd name="T8" fmla="*/ 68 w 194"/>
                <a:gd name="T9" fmla="*/ 104 h 184"/>
                <a:gd name="T10" fmla="*/ 55 w 194"/>
                <a:gd name="T11" fmla="*/ 104 h 184"/>
                <a:gd name="T12" fmla="*/ 55 w 194"/>
                <a:gd name="T13" fmla="*/ 0 h 184"/>
                <a:gd name="T14" fmla="*/ 194 w 194"/>
                <a:gd name="T15" fmla="*/ 0 h 184"/>
                <a:gd name="T16" fmla="*/ 164 w 194"/>
                <a:gd name="T17" fmla="*/ 87 h 184"/>
                <a:gd name="T18" fmla="*/ 164 w 194"/>
                <a:gd name="T19" fmla="*/ 43 h 184"/>
                <a:gd name="T20" fmla="*/ 153 w 194"/>
                <a:gd name="T21" fmla="*/ 43 h 184"/>
                <a:gd name="T22" fmla="*/ 153 w 194"/>
                <a:gd name="T23" fmla="*/ 87 h 184"/>
                <a:gd name="T24" fmla="*/ 164 w 194"/>
                <a:gd name="T25" fmla="*/ 87 h 184"/>
                <a:gd name="T26" fmla="*/ 164 w 194"/>
                <a:gd name="T27" fmla="*/ 36 h 184"/>
                <a:gd name="T28" fmla="*/ 164 w 194"/>
                <a:gd name="T29" fmla="*/ 24 h 184"/>
                <a:gd name="T30" fmla="*/ 153 w 194"/>
                <a:gd name="T31" fmla="*/ 24 h 184"/>
                <a:gd name="T32" fmla="*/ 153 w 194"/>
                <a:gd name="T33" fmla="*/ 36 h 184"/>
                <a:gd name="T34" fmla="*/ 164 w 194"/>
                <a:gd name="T35" fmla="*/ 36 h 184"/>
                <a:gd name="T36" fmla="*/ 135 w 194"/>
                <a:gd name="T37" fmla="*/ 84 h 184"/>
                <a:gd name="T38" fmla="*/ 135 w 194"/>
                <a:gd name="T39" fmla="*/ 20 h 184"/>
                <a:gd name="T40" fmla="*/ 123 w 194"/>
                <a:gd name="T41" fmla="*/ 20 h 184"/>
                <a:gd name="T42" fmla="*/ 123 w 194"/>
                <a:gd name="T43" fmla="*/ 49 h 184"/>
                <a:gd name="T44" fmla="*/ 102 w 194"/>
                <a:gd name="T45" fmla="*/ 49 h 184"/>
                <a:gd name="T46" fmla="*/ 102 w 194"/>
                <a:gd name="T47" fmla="*/ 20 h 184"/>
                <a:gd name="T48" fmla="*/ 91 w 194"/>
                <a:gd name="T49" fmla="*/ 20 h 184"/>
                <a:gd name="T50" fmla="*/ 91 w 194"/>
                <a:gd name="T51" fmla="*/ 84 h 184"/>
                <a:gd name="T52" fmla="*/ 102 w 194"/>
                <a:gd name="T53" fmla="*/ 84 h 184"/>
                <a:gd name="T54" fmla="*/ 102 w 194"/>
                <a:gd name="T55" fmla="*/ 56 h 184"/>
                <a:gd name="T56" fmla="*/ 123 w 194"/>
                <a:gd name="T57" fmla="*/ 56 h 184"/>
                <a:gd name="T58" fmla="*/ 123 w 194"/>
                <a:gd name="T59" fmla="*/ 84 h 184"/>
                <a:gd name="T60" fmla="*/ 135 w 194"/>
                <a:gd name="T61" fmla="*/ 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4" h="184">
                  <a:moveTo>
                    <a:pt x="194" y="0"/>
                  </a:moveTo>
                  <a:lnTo>
                    <a:pt x="194" y="104"/>
                  </a:lnTo>
                  <a:lnTo>
                    <a:pt x="146" y="104"/>
                  </a:lnTo>
                  <a:lnTo>
                    <a:pt x="0" y="184"/>
                  </a:lnTo>
                  <a:lnTo>
                    <a:pt x="68" y="104"/>
                  </a:lnTo>
                  <a:lnTo>
                    <a:pt x="55" y="104"/>
                  </a:lnTo>
                  <a:lnTo>
                    <a:pt x="55" y="0"/>
                  </a:lnTo>
                  <a:lnTo>
                    <a:pt x="194" y="0"/>
                  </a:lnTo>
                  <a:close/>
                  <a:moveTo>
                    <a:pt x="164" y="87"/>
                  </a:moveTo>
                  <a:lnTo>
                    <a:pt x="164" y="43"/>
                  </a:lnTo>
                  <a:lnTo>
                    <a:pt x="153" y="43"/>
                  </a:lnTo>
                  <a:lnTo>
                    <a:pt x="153" y="87"/>
                  </a:lnTo>
                  <a:lnTo>
                    <a:pt x="164" y="87"/>
                  </a:lnTo>
                  <a:close/>
                  <a:moveTo>
                    <a:pt x="164" y="36"/>
                  </a:moveTo>
                  <a:lnTo>
                    <a:pt x="164" y="24"/>
                  </a:lnTo>
                  <a:lnTo>
                    <a:pt x="153" y="24"/>
                  </a:lnTo>
                  <a:lnTo>
                    <a:pt x="153" y="36"/>
                  </a:lnTo>
                  <a:lnTo>
                    <a:pt x="164" y="36"/>
                  </a:lnTo>
                  <a:close/>
                  <a:moveTo>
                    <a:pt x="135" y="84"/>
                  </a:moveTo>
                  <a:lnTo>
                    <a:pt x="135" y="20"/>
                  </a:lnTo>
                  <a:lnTo>
                    <a:pt x="123" y="20"/>
                  </a:lnTo>
                  <a:lnTo>
                    <a:pt x="123" y="49"/>
                  </a:lnTo>
                  <a:lnTo>
                    <a:pt x="102" y="49"/>
                  </a:lnTo>
                  <a:lnTo>
                    <a:pt x="102" y="20"/>
                  </a:lnTo>
                  <a:lnTo>
                    <a:pt x="91" y="20"/>
                  </a:lnTo>
                  <a:lnTo>
                    <a:pt x="91" y="84"/>
                  </a:lnTo>
                  <a:lnTo>
                    <a:pt x="102" y="84"/>
                  </a:lnTo>
                  <a:lnTo>
                    <a:pt x="102" y="56"/>
                  </a:lnTo>
                  <a:lnTo>
                    <a:pt x="123" y="56"/>
                  </a:lnTo>
                  <a:lnTo>
                    <a:pt x="123" y="84"/>
                  </a:lnTo>
                  <a:lnTo>
                    <a:pt x="135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Freeform 282"/>
            <p:cNvSpPr>
              <a:spLocks noEditPoints="1"/>
            </p:cNvSpPr>
            <p:nvPr/>
          </p:nvSpPr>
          <p:spPr bwMode="auto">
            <a:xfrm>
              <a:off x="6775452" y="5589589"/>
              <a:ext cx="320675" cy="496888"/>
            </a:xfrm>
            <a:custGeom>
              <a:avLst/>
              <a:gdLst>
                <a:gd name="T0" fmla="*/ 71 w 142"/>
                <a:gd name="T1" fmla="*/ 178 h 220"/>
                <a:gd name="T2" fmla="*/ 55 w 142"/>
                <a:gd name="T3" fmla="*/ 194 h 220"/>
                <a:gd name="T4" fmla="*/ 71 w 142"/>
                <a:gd name="T5" fmla="*/ 210 h 220"/>
                <a:gd name="T6" fmla="*/ 87 w 142"/>
                <a:gd name="T7" fmla="*/ 194 h 220"/>
                <a:gd name="T8" fmla="*/ 71 w 142"/>
                <a:gd name="T9" fmla="*/ 178 h 220"/>
                <a:gd name="T10" fmla="*/ 122 w 142"/>
                <a:gd name="T11" fmla="*/ 37 h 220"/>
                <a:gd name="T12" fmla="*/ 106 w 142"/>
                <a:gd name="T13" fmla="*/ 21 h 220"/>
                <a:gd name="T14" fmla="*/ 36 w 142"/>
                <a:gd name="T15" fmla="*/ 21 h 220"/>
                <a:gd name="T16" fmla="*/ 20 w 142"/>
                <a:gd name="T17" fmla="*/ 37 h 220"/>
                <a:gd name="T18" fmla="*/ 20 w 142"/>
                <a:gd name="T19" fmla="*/ 154 h 220"/>
                <a:gd name="T20" fmla="*/ 36 w 142"/>
                <a:gd name="T21" fmla="*/ 170 h 220"/>
                <a:gd name="T22" fmla="*/ 106 w 142"/>
                <a:gd name="T23" fmla="*/ 170 h 220"/>
                <a:gd name="T24" fmla="*/ 122 w 142"/>
                <a:gd name="T25" fmla="*/ 154 h 220"/>
                <a:gd name="T26" fmla="*/ 122 w 142"/>
                <a:gd name="T27" fmla="*/ 88 h 220"/>
                <a:gd name="T28" fmla="*/ 142 w 142"/>
                <a:gd name="T29" fmla="*/ 79 h 220"/>
                <a:gd name="T30" fmla="*/ 142 w 142"/>
                <a:gd name="T31" fmla="*/ 204 h 220"/>
                <a:gd name="T32" fmla="*/ 126 w 142"/>
                <a:gd name="T33" fmla="*/ 220 h 220"/>
                <a:gd name="T34" fmla="*/ 16 w 142"/>
                <a:gd name="T35" fmla="*/ 220 h 220"/>
                <a:gd name="T36" fmla="*/ 0 w 142"/>
                <a:gd name="T37" fmla="*/ 204 h 220"/>
                <a:gd name="T38" fmla="*/ 0 w 142"/>
                <a:gd name="T39" fmla="*/ 17 h 220"/>
                <a:gd name="T40" fmla="*/ 16 w 142"/>
                <a:gd name="T41" fmla="*/ 0 h 220"/>
                <a:gd name="T42" fmla="*/ 126 w 142"/>
                <a:gd name="T43" fmla="*/ 1 h 220"/>
                <a:gd name="T44" fmla="*/ 142 w 142"/>
                <a:gd name="T45" fmla="*/ 17 h 220"/>
                <a:gd name="T46" fmla="*/ 142 w 142"/>
                <a:gd name="T47" fmla="*/ 43 h 220"/>
                <a:gd name="T48" fmla="*/ 122 w 142"/>
                <a:gd name="T49" fmla="*/ 66 h 220"/>
                <a:gd name="T50" fmla="*/ 122 w 142"/>
                <a:gd name="T51" fmla="*/ 3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2" h="220">
                  <a:moveTo>
                    <a:pt x="71" y="178"/>
                  </a:moveTo>
                  <a:cubicBezTo>
                    <a:pt x="62" y="178"/>
                    <a:pt x="55" y="185"/>
                    <a:pt x="55" y="194"/>
                  </a:cubicBezTo>
                  <a:cubicBezTo>
                    <a:pt x="55" y="203"/>
                    <a:pt x="62" y="210"/>
                    <a:pt x="71" y="210"/>
                  </a:cubicBezTo>
                  <a:cubicBezTo>
                    <a:pt x="80" y="210"/>
                    <a:pt x="87" y="203"/>
                    <a:pt x="87" y="194"/>
                  </a:cubicBezTo>
                  <a:cubicBezTo>
                    <a:pt x="87" y="185"/>
                    <a:pt x="80" y="178"/>
                    <a:pt x="71" y="178"/>
                  </a:cubicBezTo>
                  <a:close/>
                  <a:moveTo>
                    <a:pt x="122" y="37"/>
                  </a:moveTo>
                  <a:cubicBezTo>
                    <a:pt x="122" y="28"/>
                    <a:pt x="115" y="21"/>
                    <a:pt x="10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27" y="21"/>
                    <a:pt x="20" y="28"/>
                    <a:pt x="20" y="37"/>
                  </a:cubicBezTo>
                  <a:cubicBezTo>
                    <a:pt x="20" y="154"/>
                    <a:pt x="20" y="154"/>
                    <a:pt x="20" y="154"/>
                  </a:cubicBezTo>
                  <a:cubicBezTo>
                    <a:pt x="20" y="163"/>
                    <a:pt x="27" y="170"/>
                    <a:pt x="36" y="170"/>
                  </a:cubicBezTo>
                  <a:cubicBezTo>
                    <a:pt x="106" y="170"/>
                    <a:pt x="106" y="170"/>
                    <a:pt x="106" y="170"/>
                  </a:cubicBezTo>
                  <a:cubicBezTo>
                    <a:pt x="115" y="170"/>
                    <a:pt x="122" y="163"/>
                    <a:pt x="122" y="154"/>
                  </a:cubicBezTo>
                  <a:cubicBezTo>
                    <a:pt x="122" y="88"/>
                    <a:pt x="122" y="88"/>
                    <a:pt x="122" y="88"/>
                  </a:cubicBezTo>
                  <a:cubicBezTo>
                    <a:pt x="142" y="79"/>
                    <a:pt x="142" y="79"/>
                    <a:pt x="142" y="79"/>
                  </a:cubicBezTo>
                  <a:cubicBezTo>
                    <a:pt x="142" y="204"/>
                    <a:pt x="142" y="204"/>
                    <a:pt x="142" y="204"/>
                  </a:cubicBezTo>
                  <a:cubicBezTo>
                    <a:pt x="142" y="213"/>
                    <a:pt x="135" y="220"/>
                    <a:pt x="126" y="220"/>
                  </a:cubicBezTo>
                  <a:cubicBezTo>
                    <a:pt x="16" y="220"/>
                    <a:pt x="16" y="220"/>
                    <a:pt x="16" y="220"/>
                  </a:cubicBezTo>
                  <a:cubicBezTo>
                    <a:pt x="7" y="220"/>
                    <a:pt x="0" y="213"/>
                    <a:pt x="0" y="20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35" y="1"/>
                    <a:pt x="142" y="8"/>
                    <a:pt x="142" y="17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22" y="66"/>
                    <a:pt x="122" y="66"/>
                    <a:pt x="122" y="66"/>
                  </a:cubicBezTo>
                  <a:lnTo>
                    <a:pt x="12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283"/>
            <p:cNvSpPr/>
            <p:nvPr/>
          </p:nvSpPr>
          <p:spPr bwMode="auto">
            <a:xfrm>
              <a:off x="6856414" y="5795964"/>
              <a:ext cx="157163" cy="98425"/>
            </a:xfrm>
            <a:custGeom>
              <a:avLst/>
              <a:gdLst>
                <a:gd name="T0" fmla="*/ 70 w 70"/>
                <a:gd name="T1" fmla="*/ 24 h 44"/>
                <a:gd name="T2" fmla="*/ 70 w 70"/>
                <a:gd name="T3" fmla="*/ 44 h 44"/>
                <a:gd name="T4" fmla="*/ 0 w 70"/>
                <a:gd name="T5" fmla="*/ 44 h 44"/>
                <a:gd name="T6" fmla="*/ 0 w 70"/>
                <a:gd name="T7" fmla="*/ 24 h 44"/>
                <a:gd name="T8" fmla="*/ 21 w 70"/>
                <a:gd name="T9" fmla="*/ 0 h 44"/>
                <a:gd name="T10" fmla="*/ 35 w 70"/>
                <a:gd name="T11" fmla="*/ 38 h 44"/>
                <a:gd name="T12" fmla="*/ 49 w 70"/>
                <a:gd name="T13" fmla="*/ 0 h 44"/>
                <a:gd name="T14" fmla="*/ 70 w 70"/>
                <a:gd name="T15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44">
                  <a:moveTo>
                    <a:pt x="70" y="24"/>
                  </a:moveTo>
                  <a:cubicBezTo>
                    <a:pt x="70" y="33"/>
                    <a:pt x="70" y="39"/>
                    <a:pt x="7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9"/>
                    <a:pt x="0" y="33"/>
                    <a:pt x="0" y="24"/>
                  </a:cubicBezTo>
                  <a:cubicBezTo>
                    <a:pt x="0" y="10"/>
                    <a:pt x="12" y="3"/>
                    <a:pt x="21" y="0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8" y="3"/>
                    <a:pt x="70" y="10"/>
                    <a:pt x="7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Freeform 284"/>
            <p:cNvSpPr/>
            <p:nvPr/>
          </p:nvSpPr>
          <p:spPr bwMode="auto">
            <a:xfrm>
              <a:off x="6924677" y="5803901"/>
              <a:ext cx="22225" cy="58738"/>
            </a:xfrm>
            <a:custGeom>
              <a:avLst/>
              <a:gdLst>
                <a:gd name="T0" fmla="*/ 7 w 14"/>
                <a:gd name="T1" fmla="*/ 37 h 37"/>
                <a:gd name="T2" fmla="*/ 0 w 14"/>
                <a:gd name="T3" fmla="*/ 19 h 37"/>
                <a:gd name="T4" fmla="*/ 5 w 14"/>
                <a:gd name="T5" fmla="*/ 0 h 37"/>
                <a:gd name="T6" fmla="*/ 8 w 14"/>
                <a:gd name="T7" fmla="*/ 0 h 37"/>
                <a:gd name="T8" fmla="*/ 14 w 14"/>
                <a:gd name="T9" fmla="*/ 19 h 37"/>
                <a:gd name="T10" fmla="*/ 7 w 14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7">
                  <a:moveTo>
                    <a:pt x="7" y="37"/>
                  </a:moveTo>
                  <a:lnTo>
                    <a:pt x="0" y="19"/>
                  </a:lnTo>
                  <a:lnTo>
                    <a:pt x="5" y="0"/>
                  </a:lnTo>
                  <a:lnTo>
                    <a:pt x="8" y="0"/>
                  </a:lnTo>
                  <a:lnTo>
                    <a:pt x="14" y="19"/>
                  </a:lnTo>
                  <a:lnTo>
                    <a:pt x="7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Freeform 285"/>
            <p:cNvSpPr/>
            <p:nvPr/>
          </p:nvSpPr>
          <p:spPr bwMode="auto">
            <a:xfrm>
              <a:off x="6905627" y="5722939"/>
              <a:ext cx="57150" cy="74613"/>
            </a:xfrm>
            <a:custGeom>
              <a:avLst/>
              <a:gdLst>
                <a:gd name="T0" fmla="*/ 25 w 25"/>
                <a:gd name="T1" fmla="*/ 16 h 33"/>
                <a:gd name="T2" fmla="*/ 13 w 25"/>
                <a:gd name="T3" fmla="*/ 33 h 33"/>
                <a:gd name="T4" fmla="*/ 0 w 25"/>
                <a:gd name="T5" fmla="*/ 16 h 33"/>
                <a:gd name="T6" fmla="*/ 13 w 25"/>
                <a:gd name="T7" fmla="*/ 0 h 33"/>
                <a:gd name="T8" fmla="*/ 25 w 25"/>
                <a:gd name="T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3">
                  <a:moveTo>
                    <a:pt x="25" y="16"/>
                  </a:moveTo>
                  <a:cubicBezTo>
                    <a:pt x="25" y="25"/>
                    <a:pt x="18" y="33"/>
                    <a:pt x="13" y="33"/>
                  </a:cubicBezTo>
                  <a:cubicBezTo>
                    <a:pt x="7" y="33"/>
                    <a:pt x="0" y="25"/>
                    <a:pt x="0" y="16"/>
                  </a:cubicBezTo>
                  <a:cubicBezTo>
                    <a:pt x="0" y="7"/>
                    <a:pt x="2" y="0"/>
                    <a:pt x="13" y="0"/>
                  </a:cubicBezTo>
                  <a:cubicBezTo>
                    <a:pt x="23" y="0"/>
                    <a:pt x="25" y="7"/>
                    <a:pt x="2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9335437" y="3481587"/>
            <a:ext cx="561409" cy="675802"/>
            <a:chOff x="9488489" y="6297614"/>
            <a:chExt cx="506413" cy="609600"/>
          </a:xfrm>
          <a:solidFill>
            <a:srgbClr val="635042"/>
          </a:solidFill>
        </p:grpSpPr>
        <p:sp>
          <p:nvSpPr>
            <p:cNvPr id="311" name="Rectangle 367"/>
            <p:cNvSpPr>
              <a:spLocks noChangeArrowheads="1"/>
            </p:cNvSpPr>
            <p:nvPr/>
          </p:nvSpPr>
          <p:spPr bwMode="auto">
            <a:xfrm>
              <a:off x="9698039" y="6550026"/>
              <a:ext cx="296863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368"/>
            <p:cNvSpPr/>
            <p:nvPr/>
          </p:nvSpPr>
          <p:spPr bwMode="auto">
            <a:xfrm>
              <a:off x="9769477" y="6583364"/>
              <a:ext cx="212725" cy="323850"/>
            </a:xfrm>
            <a:custGeom>
              <a:avLst/>
              <a:gdLst>
                <a:gd name="T0" fmla="*/ 118 w 134"/>
                <a:gd name="T1" fmla="*/ 204 h 204"/>
                <a:gd name="T2" fmla="*/ 118 w 134"/>
                <a:gd name="T3" fmla="*/ 56 h 204"/>
                <a:gd name="T4" fmla="*/ 0 w 134"/>
                <a:gd name="T5" fmla="*/ 56 h 204"/>
                <a:gd name="T6" fmla="*/ 0 w 134"/>
                <a:gd name="T7" fmla="*/ 46 h 204"/>
                <a:gd name="T8" fmla="*/ 118 w 134"/>
                <a:gd name="T9" fmla="*/ 46 h 204"/>
                <a:gd name="T10" fmla="*/ 118 w 134"/>
                <a:gd name="T11" fmla="*/ 0 h 204"/>
                <a:gd name="T12" fmla="*/ 134 w 134"/>
                <a:gd name="T13" fmla="*/ 0 h 204"/>
                <a:gd name="T14" fmla="*/ 134 w 134"/>
                <a:gd name="T15" fmla="*/ 204 h 204"/>
                <a:gd name="T16" fmla="*/ 118 w 134"/>
                <a:gd name="T1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204">
                  <a:moveTo>
                    <a:pt x="118" y="204"/>
                  </a:moveTo>
                  <a:lnTo>
                    <a:pt x="118" y="56"/>
                  </a:lnTo>
                  <a:lnTo>
                    <a:pt x="0" y="56"/>
                  </a:lnTo>
                  <a:lnTo>
                    <a:pt x="0" y="46"/>
                  </a:lnTo>
                  <a:lnTo>
                    <a:pt x="118" y="46"/>
                  </a:lnTo>
                  <a:lnTo>
                    <a:pt x="118" y="0"/>
                  </a:lnTo>
                  <a:lnTo>
                    <a:pt x="134" y="0"/>
                  </a:lnTo>
                  <a:lnTo>
                    <a:pt x="134" y="204"/>
                  </a:lnTo>
                  <a:lnTo>
                    <a:pt x="118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Freeform 369"/>
            <p:cNvSpPr/>
            <p:nvPr/>
          </p:nvSpPr>
          <p:spPr bwMode="auto">
            <a:xfrm>
              <a:off x="9864727" y="6315076"/>
              <a:ext cx="92075" cy="198438"/>
            </a:xfrm>
            <a:custGeom>
              <a:avLst/>
              <a:gdLst>
                <a:gd name="T0" fmla="*/ 32 w 41"/>
                <a:gd name="T1" fmla="*/ 40 h 88"/>
                <a:gd name="T2" fmla="*/ 30 w 41"/>
                <a:gd name="T3" fmla="*/ 43 h 88"/>
                <a:gd name="T4" fmla="*/ 30 w 41"/>
                <a:gd name="T5" fmla="*/ 88 h 88"/>
                <a:gd name="T6" fmla="*/ 24 w 41"/>
                <a:gd name="T7" fmla="*/ 88 h 88"/>
                <a:gd name="T8" fmla="*/ 24 w 41"/>
                <a:gd name="T9" fmla="*/ 45 h 88"/>
                <a:gd name="T10" fmla="*/ 19 w 41"/>
                <a:gd name="T11" fmla="*/ 44 h 88"/>
                <a:gd name="T12" fmla="*/ 14 w 41"/>
                <a:gd name="T13" fmla="*/ 52 h 88"/>
                <a:gd name="T14" fmla="*/ 1 w 41"/>
                <a:gd name="T15" fmla="*/ 55 h 88"/>
                <a:gd name="T16" fmla="*/ 0 w 41"/>
                <a:gd name="T17" fmla="*/ 54 h 88"/>
                <a:gd name="T18" fmla="*/ 34 w 41"/>
                <a:gd name="T19" fmla="*/ 0 h 88"/>
                <a:gd name="T20" fmla="*/ 35 w 41"/>
                <a:gd name="T21" fmla="*/ 1 h 88"/>
                <a:gd name="T22" fmla="*/ 38 w 41"/>
                <a:gd name="T23" fmla="*/ 13 h 88"/>
                <a:gd name="T24" fmla="*/ 30 w 41"/>
                <a:gd name="T25" fmla="*/ 27 h 88"/>
                <a:gd name="T26" fmla="*/ 32 w 41"/>
                <a:gd name="T27" fmla="*/ 4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88">
                  <a:moveTo>
                    <a:pt x="32" y="40"/>
                  </a:moveTo>
                  <a:cubicBezTo>
                    <a:pt x="31" y="41"/>
                    <a:pt x="31" y="42"/>
                    <a:pt x="30" y="43"/>
                  </a:cubicBezTo>
                  <a:cubicBezTo>
                    <a:pt x="30" y="88"/>
                    <a:pt x="30" y="88"/>
                    <a:pt x="30" y="8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2" y="46"/>
                    <a:pt x="20" y="45"/>
                    <a:pt x="19" y="44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1" y="56"/>
                    <a:pt x="5" y="58"/>
                    <a:pt x="1" y="5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9" y="3"/>
                    <a:pt x="41" y="9"/>
                    <a:pt x="38" y="13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4" y="30"/>
                    <a:pt x="35" y="36"/>
                    <a:pt x="3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370"/>
            <p:cNvSpPr/>
            <p:nvPr/>
          </p:nvSpPr>
          <p:spPr bwMode="auto">
            <a:xfrm>
              <a:off x="9799639" y="6608764"/>
              <a:ext cx="139700" cy="36513"/>
            </a:xfrm>
            <a:custGeom>
              <a:avLst/>
              <a:gdLst>
                <a:gd name="T0" fmla="*/ 88 w 88"/>
                <a:gd name="T1" fmla="*/ 0 h 23"/>
                <a:gd name="T2" fmla="*/ 88 w 88"/>
                <a:gd name="T3" fmla="*/ 23 h 23"/>
                <a:gd name="T4" fmla="*/ 0 w 88"/>
                <a:gd name="T5" fmla="*/ 23 h 23"/>
                <a:gd name="T6" fmla="*/ 0 w 88"/>
                <a:gd name="T7" fmla="*/ 6 h 23"/>
                <a:gd name="T8" fmla="*/ 88 w 88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3">
                  <a:moveTo>
                    <a:pt x="88" y="0"/>
                  </a:moveTo>
                  <a:lnTo>
                    <a:pt x="88" y="23"/>
                  </a:lnTo>
                  <a:lnTo>
                    <a:pt x="0" y="23"/>
                  </a:lnTo>
                  <a:lnTo>
                    <a:pt x="0" y="6"/>
                  </a:lnTo>
                  <a:lnTo>
                    <a:pt x="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Freeform 371"/>
            <p:cNvSpPr/>
            <p:nvPr/>
          </p:nvSpPr>
          <p:spPr bwMode="auto">
            <a:xfrm>
              <a:off x="9844089" y="6297614"/>
              <a:ext cx="95250" cy="144463"/>
            </a:xfrm>
            <a:custGeom>
              <a:avLst/>
              <a:gdLst>
                <a:gd name="T0" fmla="*/ 0 w 60"/>
                <a:gd name="T1" fmla="*/ 88 h 91"/>
                <a:gd name="T2" fmla="*/ 56 w 60"/>
                <a:gd name="T3" fmla="*/ 0 h 91"/>
                <a:gd name="T4" fmla="*/ 60 w 60"/>
                <a:gd name="T5" fmla="*/ 3 h 91"/>
                <a:gd name="T6" fmla="*/ 6 w 60"/>
                <a:gd name="T7" fmla="*/ 91 h 91"/>
                <a:gd name="T8" fmla="*/ 0 w 60"/>
                <a:gd name="T9" fmla="*/ 8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1">
                  <a:moveTo>
                    <a:pt x="0" y="88"/>
                  </a:moveTo>
                  <a:lnTo>
                    <a:pt x="56" y="0"/>
                  </a:lnTo>
                  <a:lnTo>
                    <a:pt x="60" y="3"/>
                  </a:lnTo>
                  <a:lnTo>
                    <a:pt x="6" y="91"/>
                  </a:lnTo>
                  <a:lnTo>
                    <a:pt x="0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Freeform 372"/>
            <p:cNvSpPr/>
            <p:nvPr/>
          </p:nvSpPr>
          <p:spPr bwMode="auto">
            <a:xfrm>
              <a:off x="9882189" y="6521451"/>
              <a:ext cx="69850" cy="17463"/>
            </a:xfrm>
            <a:custGeom>
              <a:avLst/>
              <a:gdLst>
                <a:gd name="T0" fmla="*/ 0 w 31"/>
                <a:gd name="T1" fmla="*/ 8 h 8"/>
                <a:gd name="T2" fmla="*/ 7 w 31"/>
                <a:gd name="T3" fmla="*/ 0 h 8"/>
                <a:gd name="T4" fmla="*/ 24 w 31"/>
                <a:gd name="T5" fmla="*/ 0 h 8"/>
                <a:gd name="T6" fmla="*/ 31 w 31"/>
                <a:gd name="T7" fmla="*/ 8 h 8"/>
                <a:gd name="T8" fmla="*/ 0 w 31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8">
                  <a:moveTo>
                    <a:pt x="0" y="8"/>
                  </a:moveTo>
                  <a:cubicBezTo>
                    <a:pt x="0" y="4"/>
                    <a:pt x="3" y="0"/>
                    <a:pt x="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4"/>
                    <a:pt x="31" y="8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Freeform 373"/>
            <p:cNvSpPr/>
            <p:nvPr/>
          </p:nvSpPr>
          <p:spPr bwMode="auto">
            <a:xfrm>
              <a:off x="9737727" y="6505576"/>
              <a:ext cx="127000" cy="33338"/>
            </a:xfrm>
            <a:custGeom>
              <a:avLst/>
              <a:gdLst>
                <a:gd name="T0" fmla="*/ 0 w 80"/>
                <a:gd name="T1" fmla="*/ 21 h 21"/>
                <a:gd name="T2" fmla="*/ 0 w 80"/>
                <a:gd name="T3" fmla="*/ 10 h 21"/>
                <a:gd name="T4" fmla="*/ 80 w 80"/>
                <a:gd name="T5" fmla="*/ 0 h 21"/>
                <a:gd name="T6" fmla="*/ 80 w 80"/>
                <a:gd name="T7" fmla="*/ 21 h 21"/>
                <a:gd name="T8" fmla="*/ 0 w 80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1">
                  <a:moveTo>
                    <a:pt x="0" y="21"/>
                  </a:moveTo>
                  <a:lnTo>
                    <a:pt x="0" y="10"/>
                  </a:lnTo>
                  <a:lnTo>
                    <a:pt x="80" y="0"/>
                  </a:lnTo>
                  <a:lnTo>
                    <a:pt x="80" y="21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Freeform 374"/>
            <p:cNvSpPr/>
            <p:nvPr/>
          </p:nvSpPr>
          <p:spPr bwMode="auto">
            <a:xfrm>
              <a:off x="9575802" y="6683376"/>
              <a:ext cx="158750" cy="26988"/>
            </a:xfrm>
            <a:custGeom>
              <a:avLst/>
              <a:gdLst>
                <a:gd name="T0" fmla="*/ 64 w 70"/>
                <a:gd name="T1" fmla="*/ 0 h 12"/>
                <a:gd name="T2" fmla="*/ 70 w 70"/>
                <a:gd name="T3" fmla="*/ 6 h 12"/>
                <a:gd name="T4" fmla="*/ 64 w 70"/>
                <a:gd name="T5" fmla="*/ 12 h 12"/>
                <a:gd name="T6" fmla="*/ 6 w 70"/>
                <a:gd name="T7" fmla="*/ 12 h 12"/>
                <a:gd name="T8" fmla="*/ 0 w 70"/>
                <a:gd name="T9" fmla="*/ 6 h 12"/>
                <a:gd name="T10" fmla="*/ 1 w 70"/>
                <a:gd name="T11" fmla="*/ 2 h 12"/>
                <a:gd name="T12" fmla="*/ 6 w 70"/>
                <a:gd name="T13" fmla="*/ 0 h 12"/>
                <a:gd name="T14" fmla="*/ 64 w 70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12">
                  <a:moveTo>
                    <a:pt x="64" y="0"/>
                  </a:moveTo>
                  <a:cubicBezTo>
                    <a:pt x="68" y="0"/>
                    <a:pt x="70" y="3"/>
                    <a:pt x="70" y="6"/>
                  </a:cubicBezTo>
                  <a:cubicBezTo>
                    <a:pt x="70" y="10"/>
                    <a:pt x="68" y="12"/>
                    <a:pt x="64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3" y="1"/>
                    <a:pt x="4" y="0"/>
                    <a:pt x="6" y="0"/>
                  </a:cubicBez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Oval 375"/>
            <p:cNvSpPr>
              <a:spLocks noChangeArrowheads="1"/>
            </p:cNvSpPr>
            <p:nvPr/>
          </p:nvSpPr>
          <p:spPr bwMode="auto">
            <a:xfrm>
              <a:off x="9682164" y="6875464"/>
              <a:ext cx="31750" cy="317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Rectangle 376"/>
            <p:cNvSpPr>
              <a:spLocks noChangeArrowheads="1"/>
            </p:cNvSpPr>
            <p:nvPr/>
          </p:nvSpPr>
          <p:spPr bwMode="auto">
            <a:xfrm>
              <a:off x="9640889" y="6719889"/>
              <a:ext cx="26988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Oval 377"/>
            <p:cNvSpPr>
              <a:spLocks noChangeArrowheads="1"/>
            </p:cNvSpPr>
            <p:nvPr/>
          </p:nvSpPr>
          <p:spPr bwMode="auto">
            <a:xfrm>
              <a:off x="9596439" y="6875464"/>
              <a:ext cx="31750" cy="317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378"/>
            <p:cNvSpPr/>
            <p:nvPr/>
          </p:nvSpPr>
          <p:spPr bwMode="auto">
            <a:xfrm>
              <a:off x="9601202" y="6853239"/>
              <a:ext cx="107950" cy="12700"/>
            </a:xfrm>
            <a:custGeom>
              <a:avLst/>
              <a:gdLst>
                <a:gd name="T0" fmla="*/ 0 w 48"/>
                <a:gd name="T1" fmla="*/ 3 h 6"/>
                <a:gd name="T2" fmla="*/ 3 w 48"/>
                <a:gd name="T3" fmla="*/ 0 h 6"/>
                <a:gd name="T4" fmla="*/ 45 w 48"/>
                <a:gd name="T5" fmla="*/ 0 h 6"/>
                <a:gd name="T6" fmla="*/ 48 w 48"/>
                <a:gd name="T7" fmla="*/ 3 h 6"/>
                <a:gd name="T8" fmla="*/ 45 w 48"/>
                <a:gd name="T9" fmla="*/ 6 h 6"/>
                <a:gd name="T10" fmla="*/ 3 w 48"/>
                <a:gd name="T11" fmla="*/ 6 h 6"/>
                <a:gd name="T12" fmla="*/ 0 w 48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6">
                  <a:moveTo>
                    <a:pt x="0" y="3"/>
                  </a:moveTo>
                  <a:cubicBezTo>
                    <a:pt x="0" y="2"/>
                    <a:pt x="1" y="0"/>
                    <a:pt x="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8" y="2"/>
                    <a:pt x="48" y="3"/>
                  </a:cubicBezTo>
                  <a:cubicBezTo>
                    <a:pt x="48" y="5"/>
                    <a:pt x="47" y="6"/>
                    <a:pt x="45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Freeform 379"/>
            <p:cNvSpPr/>
            <p:nvPr/>
          </p:nvSpPr>
          <p:spPr bwMode="auto">
            <a:xfrm>
              <a:off x="9488489" y="6470651"/>
              <a:ext cx="80963" cy="238125"/>
            </a:xfrm>
            <a:custGeom>
              <a:avLst/>
              <a:gdLst>
                <a:gd name="T0" fmla="*/ 28 w 36"/>
                <a:gd name="T1" fmla="*/ 105 h 105"/>
                <a:gd name="T2" fmla="*/ 20 w 36"/>
                <a:gd name="T3" fmla="*/ 99 h 105"/>
                <a:gd name="T4" fmla="*/ 1 w 36"/>
                <a:gd name="T5" fmla="*/ 9 h 105"/>
                <a:gd name="T6" fmla="*/ 7 w 36"/>
                <a:gd name="T7" fmla="*/ 0 h 105"/>
                <a:gd name="T8" fmla="*/ 9 w 36"/>
                <a:gd name="T9" fmla="*/ 0 h 105"/>
                <a:gd name="T10" fmla="*/ 16 w 36"/>
                <a:gd name="T11" fmla="*/ 6 h 105"/>
                <a:gd name="T12" fmla="*/ 35 w 36"/>
                <a:gd name="T13" fmla="*/ 96 h 105"/>
                <a:gd name="T14" fmla="*/ 29 w 36"/>
                <a:gd name="T15" fmla="*/ 105 h 105"/>
                <a:gd name="T16" fmla="*/ 28 w 36"/>
                <a:gd name="T1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05">
                  <a:moveTo>
                    <a:pt x="28" y="105"/>
                  </a:moveTo>
                  <a:cubicBezTo>
                    <a:pt x="24" y="105"/>
                    <a:pt x="21" y="103"/>
                    <a:pt x="20" y="9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5"/>
                    <a:pt x="3" y="1"/>
                    <a:pt x="7" y="0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12" y="0"/>
                    <a:pt x="16" y="2"/>
                    <a:pt x="16" y="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6" y="100"/>
                    <a:pt x="33" y="104"/>
                    <a:pt x="29" y="105"/>
                  </a:cubicBezTo>
                  <a:cubicBezTo>
                    <a:pt x="29" y="105"/>
                    <a:pt x="28" y="105"/>
                    <a:pt x="28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:a14="http://schemas.microsoft.com/office/drawing/2010/main"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6222365" y="2937014"/>
            <a:ext cx="4615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Thanks for listening.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424930" y="3854450"/>
            <a:ext cx="5553075" cy="241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zh-CN" altLang="en-US" sz="1400">
                <a:latin typeface="幼圆" charset="-122"/>
                <a:ea typeface="幼圆" charset="-122"/>
              </a:rPr>
              <a:t>Bodhi is not a tree, and Spiegel is not a taiwan. There would have been nothing, where to dye the dust.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6377305" y="3644900"/>
            <a:ext cx="4305300" cy="0"/>
          </a:xfrm>
          <a:prstGeom prst="line">
            <a:avLst/>
          </a:prstGeom>
          <a:ln>
            <a:solidFill>
              <a:srgbClr val="B894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图片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4715" y="252095"/>
            <a:ext cx="742950" cy="21812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047095" y="376555"/>
            <a:ext cx="798195" cy="18719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000">
                <a:latin typeface="方正姚体" charset="-122"/>
                <a:ea typeface="方正姚体" charset="-122"/>
              </a:rPr>
              <a:t>Zen</a:t>
            </a:r>
          </a:p>
        </p:txBody>
      </p:sp>
      <p:pic>
        <p:nvPicPr>
          <p:cNvPr id="4" name="图片 3" descr="图片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720" y="1120775"/>
            <a:ext cx="6990715" cy="5285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697230" y="2087880"/>
            <a:ext cx="53435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>
                <a:latin typeface="幼圆" charset="-122"/>
                <a:ea typeface="幼圆" charset="-122"/>
              </a:rPr>
              <a:t>Chapter One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44880" y="3336290"/>
            <a:ext cx="55530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>
                <a:latin typeface="幼圆" charset="-122"/>
                <a:ea typeface="幼圆" charset="-122"/>
              </a:rPr>
              <a:t>Please enter the desired title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944880" y="3153410"/>
            <a:ext cx="4846320" cy="0"/>
          </a:xfrm>
          <a:prstGeom prst="line">
            <a:avLst/>
          </a:prstGeom>
          <a:ln>
            <a:solidFill>
              <a:srgbClr val="B894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图片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045" y="956310"/>
            <a:ext cx="6990715" cy="5285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34925" y="56515"/>
            <a:ext cx="12292330" cy="6711315"/>
            <a:chOff x="-55" y="89"/>
            <a:chExt cx="19358" cy="10569"/>
          </a:xfrm>
        </p:grpSpPr>
        <p:pic>
          <p:nvPicPr>
            <p:cNvPr id="6" name="图片 5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 flipH="1">
              <a:off x="-55" y="89"/>
              <a:ext cx="2515" cy="1145"/>
            </a:xfrm>
            <a:prstGeom prst="rect">
              <a:avLst/>
            </a:prstGeom>
          </p:spPr>
        </p:pic>
        <p:cxnSp>
          <p:nvCxnSpPr>
            <p:cNvPr id="5" name="直接连接符 4"/>
            <p:cNvCxnSpPr/>
            <p:nvPr/>
          </p:nvCxnSpPr>
          <p:spPr>
            <a:xfrm>
              <a:off x="2314" y="331"/>
              <a:ext cx="14665" cy="0"/>
            </a:xfrm>
            <a:prstGeom prst="line">
              <a:avLst/>
            </a:prstGeom>
            <a:ln w="6350"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>
              <a:off x="16789" y="89"/>
              <a:ext cx="2515" cy="1145"/>
            </a:xfrm>
            <a:prstGeom prst="rect">
              <a:avLst/>
            </a:prstGeom>
          </p:spPr>
        </p:pic>
        <p:pic>
          <p:nvPicPr>
            <p:cNvPr id="9" name="图片 8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 flipV="1">
              <a:off x="16789" y="9514"/>
              <a:ext cx="2515" cy="1145"/>
            </a:xfrm>
            <a:prstGeom prst="rect">
              <a:avLst/>
            </a:prstGeom>
          </p:spPr>
        </p:pic>
        <p:pic>
          <p:nvPicPr>
            <p:cNvPr id="11" name="图片 10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 flipH="1" flipV="1">
              <a:off x="-55" y="9514"/>
              <a:ext cx="2515" cy="1145"/>
            </a:xfrm>
            <a:prstGeom prst="rect">
              <a:avLst/>
            </a:prstGeom>
          </p:spPr>
        </p:pic>
        <p:cxnSp>
          <p:nvCxnSpPr>
            <p:cNvPr id="12" name="直接连接符 11"/>
            <p:cNvCxnSpPr/>
            <p:nvPr/>
          </p:nvCxnSpPr>
          <p:spPr>
            <a:xfrm>
              <a:off x="2314" y="10409"/>
              <a:ext cx="14665" cy="0"/>
            </a:xfrm>
            <a:prstGeom prst="line">
              <a:avLst/>
            </a:prstGeom>
            <a:ln w="6350"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531" y="1181"/>
              <a:ext cx="0" cy="8331"/>
            </a:xfrm>
            <a:prstGeom prst="line">
              <a:avLst/>
            </a:prstGeom>
            <a:ln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18697" y="1183"/>
              <a:ext cx="0" cy="8331"/>
            </a:xfrm>
            <a:prstGeom prst="line">
              <a:avLst/>
            </a:prstGeom>
            <a:ln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本框 18"/>
          <p:cNvSpPr txBox="1"/>
          <p:nvPr/>
        </p:nvSpPr>
        <p:spPr>
          <a:xfrm>
            <a:off x="2842866" y="472440"/>
            <a:ext cx="63906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幼圆" charset="-122"/>
                <a:ea typeface="幼圆" charset="-122"/>
              </a:rPr>
              <a:t>Please enter the desired title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5406390" y="1145540"/>
            <a:ext cx="1438275" cy="0"/>
          </a:xfrm>
          <a:prstGeom prst="line">
            <a:avLst/>
          </a:prstGeom>
          <a:ln w="12700">
            <a:solidFill>
              <a:srgbClr val="B894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2116455" y="2465705"/>
            <a:ext cx="1259840" cy="1259840"/>
            <a:chOff x="3605" y="4155"/>
            <a:chExt cx="1984" cy="1984"/>
          </a:xfrm>
        </p:grpSpPr>
        <p:sp>
          <p:nvSpPr>
            <p:cNvPr id="22" name="椭圆 21"/>
            <p:cNvSpPr/>
            <p:nvPr/>
          </p:nvSpPr>
          <p:spPr>
            <a:xfrm>
              <a:off x="3754" y="4297"/>
              <a:ext cx="1701" cy="1701"/>
            </a:xfrm>
            <a:prstGeom prst="ellipse">
              <a:avLst/>
            </a:prstGeom>
            <a:noFill/>
            <a:ln>
              <a:solidFill>
                <a:srgbClr val="36302D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35042"/>
                </a:solidFill>
              </a:endParaRPr>
            </a:p>
          </p:txBody>
        </p:sp>
        <p:sp>
          <p:nvSpPr>
            <p:cNvPr id="46" name="Freeform 217"/>
            <p:cNvSpPr>
              <a:spLocks noEditPoints="1"/>
            </p:cNvSpPr>
            <p:nvPr/>
          </p:nvSpPr>
          <p:spPr bwMode="auto">
            <a:xfrm>
              <a:off x="4180" y="4808"/>
              <a:ext cx="850" cy="864"/>
            </a:xfrm>
            <a:custGeom>
              <a:avLst/>
              <a:gdLst>
                <a:gd name="T0" fmla="*/ 2147483647 w 72"/>
                <a:gd name="T1" fmla="*/ 0 h 74"/>
                <a:gd name="T2" fmla="*/ 2147483647 w 72"/>
                <a:gd name="T3" fmla="*/ 2147483647 h 74"/>
                <a:gd name="T4" fmla="*/ 2147483647 w 72"/>
                <a:gd name="T5" fmla="*/ 0 h 74"/>
                <a:gd name="T6" fmla="*/ 2147483647 w 72"/>
                <a:gd name="T7" fmla="*/ 2147483647 h 74"/>
                <a:gd name="T8" fmla="*/ 2147483647 w 72"/>
                <a:gd name="T9" fmla="*/ 2147483647 h 74"/>
                <a:gd name="T10" fmla="*/ 2147483647 w 72"/>
                <a:gd name="T11" fmla="*/ 2147483647 h 74"/>
                <a:gd name="T12" fmla="*/ 2147483647 w 72"/>
                <a:gd name="T13" fmla="*/ 2147483647 h 74"/>
                <a:gd name="T14" fmla="*/ 2147483647 w 72"/>
                <a:gd name="T15" fmla="*/ 2147483647 h 74"/>
                <a:gd name="T16" fmla="*/ 2147483647 w 72"/>
                <a:gd name="T17" fmla="*/ 2147483647 h 74"/>
                <a:gd name="T18" fmla="*/ 2147483647 w 72"/>
                <a:gd name="T19" fmla="*/ 2147483647 h 74"/>
                <a:gd name="T20" fmla="*/ 2147483647 w 72"/>
                <a:gd name="T21" fmla="*/ 2147483647 h 74"/>
                <a:gd name="T22" fmla="*/ 2147483647 w 72"/>
                <a:gd name="T23" fmla="*/ 2147483647 h 74"/>
                <a:gd name="T24" fmla="*/ 2147483647 w 72"/>
                <a:gd name="T25" fmla="*/ 2147483647 h 74"/>
                <a:gd name="T26" fmla="*/ 2147483647 w 72"/>
                <a:gd name="T27" fmla="*/ 2147483647 h 74"/>
                <a:gd name="T28" fmla="*/ 2147483647 w 72"/>
                <a:gd name="T29" fmla="*/ 2147483647 h 74"/>
                <a:gd name="T30" fmla="*/ 2147483647 w 72"/>
                <a:gd name="T31" fmla="*/ 2147483647 h 74"/>
                <a:gd name="T32" fmla="*/ 2147483647 w 72"/>
                <a:gd name="T33" fmla="*/ 2147483647 h 74"/>
                <a:gd name="T34" fmla="*/ 2147483647 w 72"/>
                <a:gd name="T35" fmla="*/ 2147483647 h 74"/>
                <a:gd name="T36" fmla="*/ 2147483647 w 72"/>
                <a:gd name="T37" fmla="*/ 2147483647 h 74"/>
                <a:gd name="T38" fmla="*/ 2147483647 w 72"/>
                <a:gd name="T39" fmla="*/ 2147483647 h 74"/>
                <a:gd name="T40" fmla="*/ 2147483647 w 72"/>
                <a:gd name="T41" fmla="*/ 2147483647 h 74"/>
                <a:gd name="T42" fmla="*/ 2147483647 w 72"/>
                <a:gd name="T43" fmla="*/ 2147483647 h 74"/>
                <a:gd name="T44" fmla="*/ 2147483647 w 72"/>
                <a:gd name="T45" fmla="*/ 2147483647 h 74"/>
                <a:gd name="T46" fmla="*/ 2147483647 w 72"/>
                <a:gd name="T47" fmla="*/ 2147483647 h 74"/>
                <a:gd name="T48" fmla="*/ 2147483647 w 72"/>
                <a:gd name="T49" fmla="*/ 2147483647 h 74"/>
                <a:gd name="T50" fmla="*/ 2147483647 w 72"/>
                <a:gd name="T51" fmla="*/ 2147483647 h 74"/>
                <a:gd name="T52" fmla="*/ 2147483647 w 72"/>
                <a:gd name="T53" fmla="*/ 2147483647 h 74"/>
                <a:gd name="T54" fmla="*/ 2147483647 w 72"/>
                <a:gd name="T55" fmla="*/ 2147483647 h 74"/>
                <a:gd name="T56" fmla="*/ 2147483647 w 72"/>
                <a:gd name="T57" fmla="*/ 2147483647 h 74"/>
                <a:gd name="T58" fmla="*/ 2147483647 w 72"/>
                <a:gd name="T59" fmla="*/ 2147483647 h 74"/>
                <a:gd name="T60" fmla="*/ 2147483647 w 72"/>
                <a:gd name="T61" fmla="*/ 2147483647 h 74"/>
                <a:gd name="T62" fmla="*/ 2147483647 w 72"/>
                <a:gd name="T63" fmla="*/ 2147483647 h 74"/>
                <a:gd name="T64" fmla="*/ 2147483647 w 72"/>
                <a:gd name="T65" fmla="*/ 2147483647 h 74"/>
                <a:gd name="T66" fmla="*/ 2147483647 w 72"/>
                <a:gd name="T67" fmla="*/ 2147483647 h 74"/>
                <a:gd name="T68" fmla="*/ 2147483647 w 72"/>
                <a:gd name="T69" fmla="*/ 2147483647 h 74"/>
                <a:gd name="T70" fmla="*/ 2147483647 w 72"/>
                <a:gd name="T71" fmla="*/ 2147483647 h 74"/>
                <a:gd name="T72" fmla="*/ 2147483647 w 72"/>
                <a:gd name="T73" fmla="*/ 2147483647 h 74"/>
                <a:gd name="T74" fmla="*/ 2147483647 w 72"/>
                <a:gd name="T75" fmla="*/ 2147483647 h 74"/>
                <a:gd name="T76" fmla="*/ 2147483647 w 72"/>
                <a:gd name="T77" fmla="*/ 2147483647 h 74"/>
                <a:gd name="T78" fmla="*/ 2147483647 w 72"/>
                <a:gd name="T79" fmla="*/ 2147483647 h 74"/>
                <a:gd name="T80" fmla="*/ 2147483647 w 72"/>
                <a:gd name="T81" fmla="*/ 2147483647 h 74"/>
                <a:gd name="T82" fmla="*/ 2147483647 w 72"/>
                <a:gd name="T83" fmla="*/ 2147483647 h 74"/>
                <a:gd name="T84" fmla="*/ 2147483647 w 72"/>
                <a:gd name="T85" fmla="*/ 2147483647 h 74"/>
                <a:gd name="T86" fmla="*/ 2147483647 w 72"/>
                <a:gd name="T87" fmla="*/ 2147483647 h 74"/>
                <a:gd name="T88" fmla="*/ 2147483647 w 72"/>
                <a:gd name="T89" fmla="*/ 2147483647 h 74"/>
                <a:gd name="T90" fmla="*/ 2147483647 w 72"/>
                <a:gd name="T91" fmla="*/ 2147483647 h 74"/>
                <a:gd name="T92" fmla="*/ 2147483647 w 72"/>
                <a:gd name="T93" fmla="*/ 2147483647 h 74"/>
                <a:gd name="T94" fmla="*/ 2147483647 w 72"/>
                <a:gd name="T95" fmla="*/ 2147483647 h 74"/>
                <a:gd name="T96" fmla="*/ 2147483647 w 72"/>
                <a:gd name="T97" fmla="*/ 2147483647 h 74"/>
                <a:gd name="T98" fmla="*/ 2147483647 w 72"/>
                <a:gd name="T99" fmla="*/ 2147483647 h 74"/>
                <a:gd name="T100" fmla="*/ 2147483647 w 72"/>
                <a:gd name="T101" fmla="*/ 2147483647 h 74"/>
                <a:gd name="T102" fmla="*/ 2147483647 w 72"/>
                <a:gd name="T103" fmla="*/ 2147483647 h 74"/>
                <a:gd name="T104" fmla="*/ 2147483647 w 72"/>
                <a:gd name="T105" fmla="*/ 2147483647 h 74"/>
                <a:gd name="T106" fmla="*/ 2147483647 w 72"/>
                <a:gd name="T107" fmla="*/ 2147483647 h 7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72" h="74">
                  <a:moveTo>
                    <a:pt x="70" y="0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7" y="12"/>
                    <a:pt x="36" y="13"/>
                    <a:pt x="36" y="14"/>
                  </a:cubicBezTo>
                  <a:cubicBezTo>
                    <a:pt x="36" y="13"/>
                    <a:pt x="35" y="12"/>
                    <a:pt x="34" y="1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9"/>
                    <a:pt x="1" y="60"/>
                    <a:pt x="2" y="60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5" y="74"/>
                    <a:pt x="36" y="73"/>
                    <a:pt x="36" y="72"/>
                  </a:cubicBezTo>
                  <a:cubicBezTo>
                    <a:pt x="36" y="73"/>
                    <a:pt x="37" y="74"/>
                    <a:pt x="38" y="74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1" y="60"/>
                    <a:pt x="72" y="59"/>
                    <a:pt x="72" y="57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0"/>
                    <a:pt x="71" y="0"/>
                    <a:pt x="70" y="0"/>
                  </a:cubicBezTo>
                  <a:close/>
                  <a:moveTo>
                    <a:pt x="31" y="67"/>
                  </a:moveTo>
                  <a:cubicBezTo>
                    <a:pt x="31" y="67"/>
                    <a:pt x="31" y="67"/>
                    <a:pt x="31" y="67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4" y="56"/>
                    <a:pt x="3" y="56"/>
                    <a:pt x="3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2" y="66"/>
                    <a:pt x="32" y="66"/>
                    <a:pt x="32" y="67"/>
                  </a:cubicBezTo>
                  <a:cubicBezTo>
                    <a:pt x="32" y="67"/>
                    <a:pt x="32" y="67"/>
                    <a:pt x="31" y="67"/>
                  </a:cubicBezTo>
                  <a:close/>
                  <a:moveTo>
                    <a:pt x="31" y="64"/>
                  </a:moveTo>
                  <a:cubicBezTo>
                    <a:pt x="31" y="64"/>
                    <a:pt x="31" y="64"/>
                    <a:pt x="31" y="64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3" y="52"/>
                    <a:pt x="3" y="52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63"/>
                    <a:pt x="32" y="63"/>
                    <a:pt x="32" y="64"/>
                  </a:cubicBezTo>
                  <a:cubicBezTo>
                    <a:pt x="32" y="64"/>
                    <a:pt x="32" y="64"/>
                    <a:pt x="31" y="64"/>
                  </a:cubicBezTo>
                  <a:close/>
                  <a:moveTo>
                    <a:pt x="31" y="61"/>
                  </a:moveTo>
                  <a:cubicBezTo>
                    <a:pt x="31" y="61"/>
                    <a:pt x="31" y="61"/>
                    <a:pt x="31" y="61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3" y="49"/>
                    <a:pt x="3" y="49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2" y="60"/>
                    <a:pt x="32" y="60"/>
                  </a:cubicBezTo>
                  <a:cubicBezTo>
                    <a:pt x="32" y="61"/>
                    <a:pt x="32" y="61"/>
                    <a:pt x="31" y="61"/>
                  </a:cubicBezTo>
                  <a:close/>
                  <a:moveTo>
                    <a:pt x="31" y="58"/>
                  </a:moveTo>
                  <a:cubicBezTo>
                    <a:pt x="31" y="58"/>
                    <a:pt x="31" y="58"/>
                    <a:pt x="31" y="58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3" y="46"/>
                    <a:pt x="3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7"/>
                    <a:pt x="32" y="57"/>
                  </a:cubicBezTo>
                  <a:cubicBezTo>
                    <a:pt x="32" y="57"/>
                    <a:pt x="32" y="58"/>
                    <a:pt x="31" y="58"/>
                  </a:cubicBezTo>
                  <a:close/>
                  <a:moveTo>
                    <a:pt x="31" y="54"/>
                  </a:moveTo>
                  <a:cubicBezTo>
                    <a:pt x="31" y="54"/>
                    <a:pt x="31" y="54"/>
                    <a:pt x="31" y="54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3" y="42"/>
                    <a:pt x="3" y="42"/>
                  </a:cubicBezTo>
                  <a:cubicBezTo>
                    <a:pt x="4" y="42"/>
                    <a:pt x="4" y="41"/>
                    <a:pt x="4" y="41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2" y="53"/>
                    <a:pt x="32" y="53"/>
                    <a:pt x="32" y="54"/>
                  </a:cubicBezTo>
                  <a:cubicBezTo>
                    <a:pt x="32" y="54"/>
                    <a:pt x="32" y="54"/>
                    <a:pt x="31" y="54"/>
                  </a:cubicBezTo>
                  <a:close/>
                  <a:moveTo>
                    <a:pt x="31" y="51"/>
                  </a:moveTo>
                  <a:cubicBezTo>
                    <a:pt x="31" y="51"/>
                    <a:pt x="31" y="51"/>
                    <a:pt x="31" y="5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39"/>
                    <a:pt x="3" y="39"/>
                    <a:pt x="3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1" y="51"/>
                  </a:cubicBezTo>
                  <a:close/>
                  <a:moveTo>
                    <a:pt x="31" y="48"/>
                  </a:moveTo>
                  <a:cubicBezTo>
                    <a:pt x="31" y="48"/>
                    <a:pt x="31" y="48"/>
                    <a:pt x="31" y="4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3" y="36"/>
                    <a:pt x="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6"/>
                    <a:pt x="32" y="47"/>
                    <a:pt x="32" y="47"/>
                  </a:cubicBezTo>
                  <a:cubicBezTo>
                    <a:pt x="32" y="47"/>
                    <a:pt x="32" y="48"/>
                    <a:pt x="31" y="48"/>
                  </a:cubicBezTo>
                  <a:close/>
                  <a:moveTo>
                    <a:pt x="31" y="44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3" y="32"/>
                    <a:pt x="3" y="32"/>
                  </a:cubicBezTo>
                  <a:cubicBezTo>
                    <a:pt x="4" y="32"/>
                    <a:pt x="4" y="31"/>
                    <a:pt x="4" y="31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2" y="43"/>
                    <a:pt x="32" y="44"/>
                  </a:cubicBezTo>
                  <a:cubicBezTo>
                    <a:pt x="32" y="44"/>
                    <a:pt x="32" y="44"/>
                    <a:pt x="31" y="44"/>
                  </a:cubicBezTo>
                  <a:close/>
                  <a:moveTo>
                    <a:pt x="31" y="41"/>
                  </a:moveTo>
                  <a:cubicBezTo>
                    <a:pt x="31" y="41"/>
                    <a:pt x="31" y="41"/>
                    <a:pt x="31" y="41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3" y="29"/>
                    <a:pt x="3" y="29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1"/>
                    <a:pt x="32" y="41"/>
                    <a:pt x="31" y="41"/>
                  </a:cubicBezTo>
                  <a:close/>
                  <a:moveTo>
                    <a:pt x="31" y="38"/>
                  </a:moveTo>
                  <a:cubicBezTo>
                    <a:pt x="31" y="38"/>
                    <a:pt x="31" y="38"/>
                    <a:pt x="31" y="38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3" y="26"/>
                    <a:pt x="3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7"/>
                    <a:pt x="32" y="37"/>
                  </a:cubicBezTo>
                  <a:cubicBezTo>
                    <a:pt x="32" y="37"/>
                    <a:pt x="32" y="38"/>
                    <a:pt x="31" y="38"/>
                  </a:cubicBezTo>
                  <a:close/>
                  <a:moveTo>
                    <a:pt x="31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3" y="23"/>
                    <a:pt x="3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4"/>
                  </a:cubicBezTo>
                  <a:cubicBezTo>
                    <a:pt x="32" y="34"/>
                    <a:pt x="32" y="34"/>
                    <a:pt x="31" y="34"/>
                  </a:cubicBezTo>
                  <a:close/>
                  <a:moveTo>
                    <a:pt x="31" y="31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3" y="19"/>
                    <a:pt x="3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32" y="30"/>
                    <a:pt x="32" y="31"/>
                  </a:cubicBezTo>
                  <a:cubicBezTo>
                    <a:pt x="32" y="31"/>
                    <a:pt x="32" y="31"/>
                    <a:pt x="31" y="31"/>
                  </a:cubicBezTo>
                  <a:close/>
                  <a:moveTo>
                    <a:pt x="31" y="28"/>
                  </a:moveTo>
                  <a:cubicBezTo>
                    <a:pt x="31" y="28"/>
                    <a:pt x="31" y="28"/>
                    <a:pt x="31" y="2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3" y="16"/>
                    <a:pt x="3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7"/>
                    <a:pt x="32" y="27"/>
                  </a:cubicBezTo>
                  <a:cubicBezTo>
                    <a:pt x="32" y="28"/>
                    <a:pt x="32" y="28"/>
                    <a:pt x="31" y="28"/>
                  </a:cubicBezTo>
                  <a:close/>
                  <a:moveTo>
                    <a:pt x="31" y="25"/>
                  </a:moveTo>
                  <a:cubicBezTo>
                    <a:pt x="31" y="25"/>
                    <a:pt x="31" y="25"/>
                    <a:pt x="31" y="25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3" y="13"/>
                    <a:pt x="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4"/>
                    <a:pt x="32" y="24"/>
                  </a:cubicBezTo>
                  <a:cubicBezTo>
                    <a:pt x="32" y="24"/>
                    <a:pt x="32" y="25"/>
                    <a:pt x="31" y="25"/>
                  </a:cubicBezTo>
                  <a:close/>
                  <a:moveTo>
                    <a:pt x="31" y="21"/>
                  </a:moveTo>
                  <a:cubicBezTo>
                    <a:pt x="31" y="21"/>
                    <a:pt x="31" y="21"/>
                    <a:pt x="31" y="2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3" y="9"/>
                    <a:pt x="3" y="9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1"/>
                  </a:cubicBezTo>
                  <a:cubicBezTo>
                    <a:pt x="32" y="21"/>
                    <a:pt x="32" y="21"/>
                    <a:pt x="31" y="21"/>
                  </a:cubicBezTo>
                  <a:close/>
                  <a:moveTo>
                    <a:pt x="31" y="18"/>
                  </a:moveTo>
                  <a:cubicBezTo>
                    <a:pt x="31" y="18"/>
                    <a:pt x="31" y="18"/>
                    <a:pt x="31" y="1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8"/>
                    <a:pt x="32" y="18"/>
                    <a:pt x="31" y="18"/>
                  </a:cubicBezTo>
                  <a:close/>
                  <a:moveTo>
                    <a:pt x="68" y="56"/>
                  </a:moveTo>
                  <a:cubicBezTo>
                    <a:pt x="40" y="67"/>
                    <a:pt x="40" y="67"/>
                    <a:pt x="40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7"/>
                    <a:pt x="39" y="67"/>
                    <a:pt x="39" y="67"/>
                  </a:cubicBezTo>
                  <a:cubicBezTo>
                    <a:pt x="39" y="66"/>
                    <a:pt x="40" y="66"/>
                    <a:pt x="40" y="66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6"/>
                    <a:pt x="68" y="56"/>
                    <a:pt x="68" y="56"/>
                  </a:cubicBezTo>
                  <a:close/>
                  <a:moveTo>
                    <a:pt x="68" y="53"/>
                  </a:moveTo>
                  <a:cubicBezTo>
                    <a:pt x="40" y="64"/>
                    <a:pt x="40" y="64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64"/>
                    <a:pt x="39" y="64"/>
                    <a:pt x="39" y="64"/>
                  </a:cubicBezTo>
                  <a:cubicBezTo>
                    <a:pt x="39" y="63"/>
                    <a:pt x="40" y="63"/>
                    <a:pt x="40" y="63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68" y="51"/>
                    <a:pt x="68" y="51"/>
                    <a:pt x="68" y="52"/>
                  </a:cubicBezTo>
                  <a:cubicBezTo>
                    <a:pt x="68" y="52"/>
                    <a:pt x="68" y="53"/>
                    <a:pt x="68" y="53"/>
                  </a:cubicBezTo>
                  <a:close/>
                  <a:moveTo>
                    <a:pt x="68" y="49"/>
                  </a:moveTo>
                  <a:cubicBezTo>
                    <a:pt x="40" y="61"/>
                    <a:pt x="40" y="61"/>
                    <a:pt x="40" y="61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0" y="61"/>
                    <a:pt x="39" y="61"/>
                    <a:pt x="39" y="60"/>
                  </a:cubicBezTo>
                  <a:cubicBezTo>
                    <a:pt x="39" y="60"/>
                    <a:pt x="40" y="59"/>
                    <a:pt x="40" y="59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8" y="48"/>
                    <a:pt x="68" y="48"/>
                    <a:pt x="68" y="49"/>
                  </a:cubicBezTo>
                  <a:cubicBezTo>
                    <a:pt x="68" y="49"/>
                    <a:pt x="68" y="49"/>
                    <a:pt x="68" y="49"/>
                  </a:cubicBezTo>
                  <a:close/>
                  <a:moveTo>
                    <a:pt x="68" y="46"/>
                  </a:moveTo>
                  <a:cubicBezTo>
                    <a:pt x="40" y="58"/>
                    <a:pt x="40" y="58"/>
                    <a:pt x="40" y="58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0" y="58"/>
                    <a:pt x="39" y="57"/>
                    <a:pt x="39" y="57"/>
                  </a:cubicBezTo>
                  <a:cubicBezTo>
                    <a:pt x="39" y="57"/>
                    <a:pt x="40" y="56"/>
                    <a:pt x="40" y="56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6"/>
                    <a:pt x="68" y="46"/>
                    <a:pt x="68" y="46"/>
                  </a:cubicBezTo>
                  <a:close/>
                  <a:moveTo>
                    <a:pt x="68" y="43"/>
                  </a:moveTo>
                  <a:cubicBezTo>
                    <a:pt x="40" y="54"/>
                    <a:pt x="40" y="54"/>
                    <a:pt x="40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54"/>
                    <a:pt x="39" y="54"/>
                    <a:pt x="39" y="54"/>
                  </a:cubicBezTo>
                  <a:cubicBezTo>
                    <a:pt x="39" y="53"/>
                    <a:pt x="40" y="53"/>
                    <a:pt x="40" y="53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68" y="42"/>
                    <a:pt x="68" y="42"/>
                  </a:cubicBezTo>
                  <a:cubicBezTo>
                    <a:pt x="68" y="42"/>
                    <a:pt x="68" y="43"/>
                    <a:pt x="68" y="43"/>
                  </a:cubicBezTo>
                  <a:close/>
                  <a:moveTo>
                    <a:pt x="68" y="40"/>
                  </a:move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39" y="51"/>
                    <a:pt x="39" y="50"/>
                  </a:cubicBezTo>
                  <a:cubicBezTo>
                    <a:pt x="39" y="50"/>
                    <a:pt x="40" y="50"/>
                    <a:pt x="40" y="49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8" y="38"/>
                    <a:pt x="68" y="38"/>
                    <a:pt x="68" y="39"/>
                  </a:cubicBezTo>
                  <a:cubicBezTo>
                    <a:pt x="68" y="39"/>
                    <a:pt x="68" y="39"/>
                    <a:pt x="68" y="40"/>
                  </a:cubicBezTo>
                  <a:close/>
                  <a:moveTo>
                    <a:pt x="68" y="36"/>
                  </a:move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39" y="47"/>
                    <a:pt x="39" y="47"/>
                  </a:cubicBezTo>
                  <a:cubicBezTo>
                    <a:pt x="39" y="47"/>
                    <a:pt x="40" y="46"/>
                    <a:pt x="40" y="46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8" y="36"/>
                    <a:pt x="68" y="36"/>
                    <a:pt x="68" y="36"/>
                  </a:cubicBezTo>
                  <a:close/>
                  <a:moveTo>
                    <a:pt x="68" y="33"/>
                  </a:moveTo>
                  <a:cubicBezTo>
                    <a:pt x="40" y="44"/>
                    <a:pt x="40" y="44"/>
                    <a:pt x="40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44"/>
                    <a:pt x="39" y="44"/>
                    <a:pt x="39" y="44"/>
                  </a:cubicBezTo>
                  <a:cubicBezTo>
                    <a:pt x="39" y="43"/>
                    <a:pt x="40" y="43"/>
                    <a:pt x="40" y="43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8" y="31"/>
                    <a:pt x="68" y="32"/>
                    <a:pt x="68" y="32"/>
                  </a:cubicBezTo>
                  <a:cubicBezTo>
                    <a:pt x="68" y="32"/>
                    <a:pt x="68" y="33"/>
                    <a:pt x="68" y="33"/>
                  </a:cubicBezTo>
                  <a:close/>
                  <a:moveTo>
                    <a:pt x="68" y="30"/>
                  </a:moveTo>
                  <a:cubicBezTo>
                    <a:pt x="40" y="41"/>
                    <a:pt x="40" y="41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0" y="41"/>
                    <a:pt x="39" y="41"/>
                    <a:pt x="39" y="40"/>
                  </a:cubicBezTo>
                  <a:cubicBezTo>
                    <a:pt x="39" y="40"/>
                    <a:pt x="40" y="40"/>
                    <a:pt x="40" y="40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8" y="28"/>
                    <a:pt x="68" y="28"/>
                    <a:pt x="68" y="29"/>
                  </a:cubicBezTo>
                  <a:cubicBezTo>
                    <a:pt x="68" y="29"/>
                    <a:pt x="68" y="30"/>
                    <a:pt x="68" y="30"/>
                  </a:cubicBezTo>
                  <a:close/>
                  <a:moveTo>
                    <a:pt x="68" y="26"/>
                  </a:move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39" y="37"/>
                    <a:pt x="39" y="37"/>
                  </a:cubicBezTo>
                  <a:cubicBezTo>
                    <a:pt x="39" y="37"/>
                    <a:pt x="40" y="36"/>
                    <a:pt x="40" y="36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68" y="26"/>
                    <a:pt x="68" y="26"/>
                    <a:pt x="68" y="26"/>
                  </a:cubicBezTo>
                  <a:close/>
                  <a:moveTo>
                    <a:pt x="68" y="23"/>
                  </a:move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39" y="34"/>
                    <a:pt x="39" y="34"/>
                  </a:cubicBezTo>
                  <a:cubicBezTo>
                    <a:pt x="39" y="33"/>
                    <a:pt x="40" y="33"/>
                    <a:pt x="40" y="33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8" y="23"/>
                    <a:pt x="68" y="23"/>
                    <a:pt x="68" y="23"/>
                  </a:cubicBezTo>
                  <a:close/>
                  <a:moveTo>
                    <a:pt x="68" y="20"/>
                  </a:move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39" y="31"/>
                    <a:pt x="39" y="31"/>
                  </a:cubicBezTo>
                  <a:cubicBezTo>
                    <a:pt x="39" y="30"/>
                    <a:pt x="40" y="30"/>
                    <a:pt x="40" y="30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8" y="18"/>
                    <a:pt x="68" y="18"/>
                    <a:pt x="68" y="19"/>
                  </a:cubicBezTo>
                  <a:cubicBezTo>
                    <a:pt x="68" y="19"/>
                    <a:pt x="68" y="20"/>
                    <a:pt x="68" y="20"/>
                  </a:cubicBezTo>
                  <a:close/>
                  <a:moveTo>
                    <a:pt x="68" y="16"/>
                  </a:move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39" y="28"/>
                    <a:pt x="39" y="27"/>
                  </a:cubicBezTo>
                  <a:cubicBezTo>
                    <a:pt x="39" y="27"/>
                    <a:pt x="40" y="26"/>
                    <a:pt x="40" y="26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8" y="15"/>
                    <a:pt x="68" y="15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lose/>
                  <a:moveTo>
                    <a:pt x="68" y="13"/>
                  </a:move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39" y="24"/>
                    <a:pt x="39" y="24"/>
                  </a:cubicBezTo>
                  <a:cubicBezTo>
                    <a:pt x="39" y="24"/>
                    <a:pt x="40" y="23"/>
                    <a:pt x="40" y="23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13"/>
                    <a:pt x="68" y="13"/>
                    <a:pt x="68" y="13"/>
                  </a:cubicBezTo>
                  <a:close/>
                  <a:moveTo>
                    <a:pt x="68" y="10"/>
                  </a:move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39" y="21"/>
                    <a:pt x="39" y="21"/>
                  </a:cubicBezTo>
                  <a:cubicBezTo>
                    <a:pt x="39" y="20"/>
                    <a:pt x="40" y="20"/>
                    <a:pt x="40" y="20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8" y="8"/>
                    <a:pt x="68" y="9"/>
                    <a:pt x="68" y="9"/>
                  </a:cubicBezTo>
                  <a:cubicBezTo>
                    <a:pt x="68" y="9"/>
                    <a:pt x="68" y="10"/>
                    <a:pt x="68" y="10"/>
                  </a:cubicBezTo>
                  <a:close/>
                  <a:moveTo>
                    <a:pt x="68" y="7"/>
                  </a:move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39" y="18"/>
                    <a:pt x="39" y="17"/>
                  </a:cubicBezTo>
                  <a:cubicBezTo>
                    <a:pt x="39" y="17"/>
                    <a:pt x="40" y="17"/>
                    <a:pt x="40" y="16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8" y="5"/>
                    <a:pt x="68" y="5"/>
                    <a:pt x="68" y="6"/>
                  </a:cubicBezTo>
                  <a:cubicBezTo>
                    <a:pt x="68" y="6"/>
                    <a:pt x="68" y="6"/>
                    <a:pt x="68" y="7"/>
                  </a:cubicBezTo>
                  <a:close/>
                </a:path>
              </a:pathLst>
            </a:custGeom>
            <a:solidFill>
              <a:srgbClr val="D7706E"/>
            </a:solidFill>
            <a:ln>
              <a:noFill/>
            </a:ln>
          </p:spPr>
          <p:txBody>
            <a:bodyPr lIns="68580" tIns="34290" rIns="68580" bIns="34290"/>
            <a:lstStyle/>
            <a:p>
              <a:endParaRPr lang="zh-CN" altLang="en-US">
                <a:solidFill>
                  <a:srgbClr val="635042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605" y="4155"/>
              <a:ext cx="1984" cy="1984"/>
            </a:xfrm>
            <a:prstGeom prst="ellipse">
              <a:avLst/>
            </a:prstGeom>
            <a:noFill/>
            <a:ln>
              <a:solidFill>
                <a:srgbClr val="36302D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35042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415155" y="2465705"/>
            <a:ext cx="1259840" cy="1259840"/>
            <a:chOff x="3605" y="4155"/>
            <a:chExt cx="1984" cy="1984"/>
          </a:xfrm>
        </p:grpSpPr>
        <p:sp>
          <p:nvSpPr>
            <p:cNvPr id="25" name="椭圆 24"/>
            <p:cNvSpPr/>
            <p:nvPr/>
          </p:nvSpPr>
          <p:spPr>
            <a:xfrm>
              <a:off x="3754" y="4297"/>
              <a:ext cx="1701" cy="1701"/>
            </a:xfrm>
            <a:prstGeom prst="ellipse">
              <a:avLst/>
            </a:prstGeom>
            <a:noFill/>
            <a:ln>
              <a:solidFill>
                <a:srgbClr val="36302D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35042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605" y="4155"/>
              <a:ext cx="1984" cy="1984"/>
            </a:xfrm>
            <a:prstGeom prst="ellipse">
              <a:avLst/>
            </a:prstGeom>
            <a:noFill/>
            <a:ln>
              <a:solidFill>
                <a:srgbClr val="36302D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35042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675755" y="2466340"/>
            <a:ext cx="1259840" cy="1259840"/>
            <a:chOff x="3605" y="4155"/>
            <a:chExt cx="1984" cy="1984"/>
          </a:xfrm>
        </p:grpSpPr>
        <p:sp>
          <p:nvSpPr>
            <p:cNvPr id="28" name="椭圆 27"/>
            <p:cNvSpPr/>
            <p:nvPr/>
          </p:nvSpPr>
          <p:spPr>
            <a:xfrm>
              <a:off x="3754" y="4297"/>
              <a:ext cx="1701" cy="1701"/>
            </a:xfrm>
            <a:prstGeom prst="ellipse">
              <a:avLst/>
            </a:prstGeom>
            <a:noFill/>
            <a:ln>
              <a:solidFill>
                <a:srgbClr val="36302D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35042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605" y="4155"/>
              <a:ext cx="1984" cy="1984"/>
            </a:xfrm>
            <a:prstGeom prst="ellipse">
              <a:avLst/>
            </a:prstGeom>
            <a:noFill/>
            <a:ln>
              <a:solidFill>
                <a:srgbClr val="36302D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35042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814435" y="2465705"/>
            <a:ext cx="1259840" cy="1259840"/>
            <a:chOff x="3605" y="4155"/>
            <a:chExt cx="1984" cy="1984"/>
          </a:xfrm>
        </p:grpSpPr>
        <p:sp>
          <p:nvSpPr>
            <p:cNvPr id="32" name="椭圆 31"/>
            <p:cNvSpPr/>
            <p:nvPr/>
          </p:nvSpPr>
          <p:spPr>
            <a:xfrm>
              <a:off x="3754" y="4297"/>
              <a:ext cx="1701" cy="1701"/>
            </a:xfrm>
            <a:prstGeom prst="ellipse">
              <a:avLst/>
            </a:prstGeom>
            <a:noFill/>
            <a:ln>
              <a:solidFill>
                <a:srgbClr val="36302D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35042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605" y="4155"/>
              <a:ext cx="1984" cy="1984"/>
            </a:xfrm>
            <a:prstGeom prst="ellipse">
              <a:avLst/>
            </a:prstGeom>
            <a:noFill/>
            <a:ln>
              <a:solidFill>
                <a:srgbClr val="36302D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35042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747895" y="2901315"/>
            <a:ext cx="630555" cy="441960"/>
            <a:chOff x="4562" y="3846"/>
            <a:chExt cx="514" cy="344"/>
          </a:xfrm>
          <a:solidFill>
            <a:srgbClr val="D7706E"/>
          </a:solidFill>
        </p:grpSpPr>
        <p:sp>
          <p:nvSpPr>
            <p:cNvPr id="412" name="Oval 65"/>
            <p:cNvSpPr>
              <a:spLocks noChangeArrowheads="1"/>
            </p:cNvSpPr>
            <p:nvPr/>
          </p:nvSpPr>
          <p:spPr bwMode="auto">
            <a:xfrm>
              <a:off x="4776" y="3975"/>
              <a:ext cx="85" cy="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3" name="Freeform 66"/>
            <p:cNvSpPr>
              <a:spLocks noEditPoints="1"/>
            </p:cNvSpPr>
            <p:nvPr/>
          </p:nvSpPr>
          <p:spPr bwMode="auto">
            <a:xfrm>
              <a:off x="4562" y="3846"/>
              <a:ext cx="514" cy="344"/>
            </a:xfrm>
            <a:custGeom>
              <a:avLst/>
              <a:gdLst>
                <a:gd name="T0" fmla="*/ 72 w 144"/>
                <a:gd name="T1" fmla="*/ 0 h 96"/>
                <a:gd name="T2" fmla="*/ 0 w 144"/>
                <a:gd name="T3" fmla="*/ 48 h 96"/>
                <a:gd name="T4" fmla="*/ 72 w 144"/>
                <a:gd name="T5" fmla="*/ 96 h 96"/>
                <a:gd name="T6" fmla="*/ 144 w 144"/>
                <a:gd name="T7" fmla="*/ 48 h 96"/>
                <a:gd name="T8" fmla="*/ 72 w 144"/>
                <a:gd name="T9" fmla="*/ 0 h 96"/>
                <a:gd name="T10" fmla="*/ 72 w 144"/>
                <a:gd name="T11" fmla="*/ 78 h 96"/>
                <a:gd name="T12" fmla="*/ 42 w 144"/>
                <a:gd name="T13" fmla="*/ 48 h 96"/>
                <a:gd name="T14" fmla="*/ 72 w 144"/>
                <a:gd name="T15" fmla="*/ 18 h 96"/>
                <a:gd name="T16" fmla="*/ 102 w 144"/>
                <a:gd name="T17" fmla="*/ 48 h 96"/>
                <a:gd name="T18" fmla="*/ 72 w 144"/>
                <a:gd name="T19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96">
                  <a:moveTo>
                    <a:pt x="72" y="0"/>
                  </a:moveTo>
                  <a:cubicBezTo>
                    <a:pt x="32" y="0"/>
                    <a:pt x="0" y="48"/>
                    <a:pt x="0" y="48"/>
                  </a:cubicBezTo>
                  <a:cubicBezTo>
                    <a:pt x="0" y="48"/>
                    <a:pt x="32" y="96"/>
                    <a:pt x="72" y="96"/>
                  </a:cubicBezTo>
                  <a:cubicBezTo>
                    <a:pt x="112" y="96"/>
                    <a:pt x="144" y="48"/>
                    <a:pt x="144" y="48"/>
                  </a:cubicBezTo>
                  <a:cubicBezTo>
                    <a:pt x="144" y="48"/>
                    <a:pt x="112" y="0"/>
                    <a:pt x="72" y="0"/>
                  </a:cubicBezTo>
                  <a:moveTo>
                    <a:pt x="72" y="78"/>
                  </a:moveTo>
                  <a:cubicBezTo>
                    <a:pt x="55" y="78"/>
                    <a:pt x="42" y="65"/>
                    <a:pt x="42" y="48"/>
                  </a:cubicBezTo>
                  <a:cubicBezTo>
                    <a:pt x="42" y="31"/>
                    <a:pt x="55" y="18"/>
                    <a:pt x="72" y="18"/>
                  </a:cubicBezTo>
                  <a:cubicBezTo>
                    <a:pt x="89" y="18"/>
                    <a:pt x="102" y="31"/>
                    <a:pt x="102" y="48"/>
                  </a:cubicBezTo>
                  <a:cubicBezTo>
                    <a:pt x="102" y="65"/>
                    <a:pt x="89" y="78"/>
                    <a:pt x="72" y="7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7016115" y="2889885"/>
            <a:ext cx="582930" cy="422275"/>
            <a:chOff x="7479" y="4739"/>
            <a:chExt cx="514" cy="384"/>
          </a:xfrm>
          <a:solidFill>
            <a:srgbClr val="D7706E"/>
          </a:solidFill>
        </p:grpSpPr>
        <p:sp>
          <p:nvSpPr>
            <p:cNvPr id="432" name="Oval 85"/>
            <p:cNvSpPr>
              <a:spLocks noChangeArrowheads="1"/>
            </p:cNvSpPr>
            <p:nvPr/>
          </p:nvSpPr>
          <p:spPr bwMode="auto">
            <a:xfrm>
              <a:off x="7694" y="4888"/>
              <a:ext cx="130" cy="1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" name="Freeform 86"/>
            <p:cNvSpPr>
              <a:spLocks noEditPoints="1"/>
            </p:cNvSpPr>
            <p:nvPr/>
          </p:nvSpPr>
          <p:spPr bwMode="auto">
            <a:xfrm>
              <a:off x="7479" y="4739"/>
              <a:ext cx="514" cy="384"/>
            </a:xfrm>
            <a:custGeom>
              <a:avLst/>
              <a:gdLst>
                <a:gd name="T0" fmla="*/ 132 w 144"/>
                <a:gd name="T1" fmla="*/ 12 h 108"/>
                <a:gd name="T2" fmla="*/ 60 w 144"/>
                <a:gd name="T3" fmla="*/ 12 h 108"/>
                <a:gd name="T4" fmla="*/ 48 w 144"/>
                <a:gd name="T5" fmla="*/ 0 h 108"/>
                <a:gd name="T6" fmla="*/ 36 w 144"/>
                <a:gd name="T7" fmla="*/ 0 h 108"/>
                <a:gd name="T8" fmla="*/ 24 w 144"/>
                <a:gd name="T9" fmla="*/ 12 h 108"/>
                <a:gd name="T10" fmla="*/ 12 w 144"/>
                <a:gd name="T11" fmla="*/ 12 h 108"/>
                <a:gd name="T12" fmla="*/ 0 w 144"/>
                <a:gd name="T13" fmla="*/ 24 h 108"/>
                <a:gd name="T14" fmla="*/ 12 w 144"/>
                <a:gd name="T15" fmla="*/ 24 h 108"/>
                <a:gd name="T16" fmla="*/ 24 w 144"/>
                <a:gd name="T17" fmla="*/ 36 h 108"/>
                <a:gd name="T18" fmla="*/ 24 w 144"/>
                <a:gd name="T19" fmla="*/ 84 h 108"/>
                <a:gd name="T20" fmla="*/ 12 w 144"/>
                <a:gd name="T21" fmla="*/ 96 h 108"/>
                <a:gd name="T22" fmla="*/ 0 w 144"/>
                <a:gd name="T23" fmla="*/ 96 h 108"/>
                <a:gd name="T24" fmla="*/ 12 w 144"/>
                <a:gd name="T25" fmla="*/ 108 h 108"/>
                <a:gd name="T26" fmla="*/ 132 w 144"/>
                <a:gd name="T27" fmla="*/ 108 h 108"/>
                <a:gd name="T28" fmla="*/ 144 w 144"/>
                <a:gd name="T29" fmla="*/ 96 h 108"/>
                <a:gd name="T30" fmla="*/ 144 w 144"/>
                <a:gd name="T31" fmla="*/ 24 h 108"/>
                <a:gd name="T32" fmla="*/ 132 w 144"/>
                <a:gd name="T33" fmla="*/ 12 h 108"/>
                <a:gd name="T34" fmla="*/ 78 w 144"/>
                <a:gd name="T35" fmla="*/ 90 h 108"/>
                <a:gd name="T36" fmla="*/ 48 w 144"/>
                <a:gd name="T37" fmla="*/ 60 h 108"/>
                <a:gd name="T38" fmla="*/ 78 w 144"/>
                <a:gd name="T39" fmla="*/ 30 h 108"/>
                <a:gd name="T40" fmla="*/ 108 w 144"/>
                <a:gd name="T41" fmla="*/ 60 h 108"/>
                <a:gd name="T42" fmla="*/ 78 w 144"/>
                <a:gd name="T43" fmla="*/ 90 h 108"/>
                <a:gd name="T44" fmla="*/ 123 w 144"/>
                <a:gd name="T45" fmla="*/ 48 h 108"/>
                <a:gd name="T46" fmla="*/ 114 w 144"/>
                <a:gd name="T47" fmla="*/ 39 h 108"/>
                <a:gd name="T48" fmla="*/ 123 w 144"/>
                <a:gd name="T49" fmla="*/ 30 h 108"/>
                <a:gd name="T50" fmla="*/ 132 w 144"/>
                <a:gd name="T51" fmla="*/ 39 h 108"/>
                <a:gd name="T52" fmla="*/ 123 w 144"/>
                <a:gd name="T53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4" h="108">
                  <a:moveTo>
                    <a:pt x="132" y="12"/>
                  </a:moveTo>
                  <a:cubicBezTo>
                    <a:pt x="60" y="12"/>
                    <a:pt x="60" y="12"/>
                    <a:pt x="60" y="12"/>
                  </a:cubicBezTo>
                  <a:cubicBezTo>
                    <a:pt x="60" y="5"/>
                    <a:pt x="55" y="0"/>
                    <a:pt x="4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9" y="0"/>
                    <a:pt x="24" y="5"/>
                    <a:pt x="24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5" y="12"/>
                    <a:pt x="0" y="17"/>
                    <a:pt x="0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9" y="24"/>
                    <a:pt x="24" y="29"/>
                    <a:pt x="24" y="36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91"/>
                    <a:pt x="19" y="96"/>
                    <a:pt x="12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2" y="108"/>
                  </a:cubicBezTo>
                  <a:cubicBezTo>
                    <a:pt x="132" y="108"/>
                    <a:pt x="132" y="108"/>
                    <a:pt x="132" y="108"/>
                  </a:cubicBezTo>
                  <a:cubicBezTo>
                    <a:pt x="139" y="108"/>
                    <a:pt x="144" y="103"/>
                    <a:pt x="144" y="96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4" y="17"/>
                    <a:pt x="139" y="12"/>
                    <a:pt x="132" y="12"/>
                  </a:cubicBezTo>
                  <a:moveTo>
                    <a:pt x="78" y="90"/>
                  </a:moveTo>
                  <a:cubicBezTo>
                    <a:pt x="61" y="90"/>
                    <a:pt x="48" y="77"/>
                    <a:pt x="48" y="60"/>
                  </a:cubicBezTo>
                  <a:cubicBezTo>
                    <a:pt x="48" y="43"/>
                    <a:pt x="61" y="30"/>
                    <a:pt x="78" y="30"/>
                  </a:cubicBezTo>
                  <a:cubicBezTo>
                    <a:pt x="95" y="30"/>
                    <a:pt x="108" y="43"/>
                    <a:pt x="108" y="60"/>
                  </a:cubicBezTo>
                  <a:cubicBezTo>
                    <a:pt x="108" y="77"/>
                    <a:pt x="95" y="90"/>
                    <a:pt x="78" y="90"/>
                  </a:cubicBezTo>
                  <a:moveTo>
                    <a:pt x="123" y="48"/>
                  </a:moveTo>
                  <a:cubicBezTo>
                    <a:pt x="118" y="48"/>
                    <a:pt x="114" y="44"/>
                    <a:pt x="114" y="39"/>
                  </a:cubicBezTo>
                  <a:cubicBezTo>
                    <a:pt x="114" y="34"/>
                    <a:pt x="118" y="30"/>
                    <a:pt x="123" y="30"/>
                  </a:cubicBezTo>
                  <a:cubicBezTo>
                    <a:pt x="128" y="30"/>
                    <a:pt x="132" y="34"/>
                    <a:pt x="132" y="39"/>
                  </a:cubicBezTo>
                  <a:cubicBezTo>
                    <a:pt x="132" y="44"/>
                    <a:pt x="128" y="48"/>
                    <a:pt x="123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" name="Rectangle 87"/>
            <p:cNvSpPr>
              <a:spLocks noChangeArrowheads="1"/>
            </p:cNvSpPr>
            <p:nvPr/>
          </p:nvSpPr>
          <p:spPr bwMode="auto">
            <a:xfrm>
              <a:off x="7888" y="4844"/>
              <a:ext cx="65" cy="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" name="Rectangle 88"/>
            <p:cNvSpPr>
              <a:spLocks noChangeArrowheads="1"/>
            </p:cNvSpPr>
            <p:nvPr/>
          </p:nvSpPr>
          <p:spPr bwMode="auto">
            <a:xfrm>
              <a:off x="7888" y="4844"/>
              <a:ext cx="65" cy="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" name="Oval 89"/>
            <p:cNvSpPr>
              <a:spLocks noChangeArrowheads="1"/>
            </p:cNvSpPr>
            <p:nvPr/>
          </p:nvSpPr>
          <p:spPr bwMode="auto">
            <a:xfrm>
              <a:off x="7888" y="4844"/>
              <a:ext cx="65" cy="6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" name="Freeform 90"/>
            <p:cNvSpPr/>
            <p:nvPr/>
          </p:nvSpPr>
          <p:spPr bwMode="auto">
            <a:xfrm>
              <a:off x="7479" y="4824"/>
              <a:ext cx="0" cy="259"/>
            </a:xfrm>
            <a:custGeom>
              <a:avLst/>
              <a:gdLst>
                <a:gd name="T0" fmla="*/ 64 h 64"/>
                <a:gd name="T1" fmla="*/ 64 h 64"/>
                <a:gd name="T2" fmla="*/ 0 h 64"/>
                <a:gd name="T3" fmla="*/ 64 h 6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4">
                  <a:moveTo>
                    <a:pt x="0" y="64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0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" name="Rectangle 91"/>
            <p:cNvSpPr>
              <a:spLocks noChangeArrowheads="1"/>
            </p:cNvSpPr>
            <p:nvPr/>
          </p:nvSpPr>
          <p:spPr bwMode="auto">
            <a:xfrm>
              <a:off x="7479" y="4824"/>
              <a:ext cx="85" cy="25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" name="Rectangle 92"/>
            <p:cNvSpPr>
              <a:spLocks noChangeArrowheads="1"/>
            </p:cNvSpPr>
            <p:nvPr/>
          </p:nvSpPr>
          <p:spPr bwMode="auto">
            <a:xfrm>
              <a:off x="7479" y="4824"/>
              <a:ext cx="85" cy="25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" name="Freeform 93"/>
            <p:cNvSpPr/>
            <p:nvPr/>
          </p:nvSpPr>
          <p:spPr bwMode="auto">
            <a:xfrm>
              <a:off x="7479" y="4824"/>
              <a:ext cx="85" cy="259"/>
            </a:xfrm>
            <a:custGeom>
              <a:avLst/>
              <a:gdLst>
                <a:gd name="T0" fmla="*/ 12 w 24"/>
                <a:gd name="T1" fmla="*/ 0 h 72"/>
                <a:gd name="T2" fmla="*/ 0 w 24"/>
                <a:gd name="T3" fmla="*/ 0 h 72"/>
                <a:gd name="T4" fmla="*/ 0 w 24"/>
                <a:gd name="T5" fmla="*/ 0 h 72"/>
                <a:gd name="T6" fmla="*/ 0 w 24"/>
                <a:gd name="T7" fmla="*/ 72 h 72"/>
                <a:gd name="T8" fmla="*/ 12 w 24"/>
                <a:gd name="T9" fmla="*/ 72 h 72"/>
                <a:gd name="T10" fmla="*/ 24 w 24"/>
                <a:gd name="T11" fmla="*/ 60 h 72"/>
                <a:gd name="T12" fmla="*/ 24 w 24"/>
                <a:gd name="T13" fmla="*/ 12 h 72"/>
                <a:gd name="T14" fmla="*/ 12 w 24"/>
                <a:gd name="T1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72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9" y="72"/>
                    <a:pt x="24" y="67"/>
                    <a:pt x="24" y="6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11" name="Freeform 64"/>
          <p:cNvSpPr>
            <a:spLocks noEditPoints="1"/>
          </p:cNvSpPr>
          <p:nvPr/>
        </p:nvSpPr>
        <p:spPr bwMode="auto">
          <a:xfrm>
            <a:off x="9216390" y="2896870"/>
            <a:ext cx="525145" cy="502285"/>
          </a:xfrm>
          <a:custGeom>
            <a:avLst/>
            <a:gdLst>
              <a:gd name="T0" fmla="*/ 123 w 131"/>
              <a:gd name="T1" fmla="*/ 72 h 131"/>
              <a:gd name="T2" fmla="*/ 51 w 131"/>
              <a:gd name="T3" fmla="*/ 0 h 131"/>
              <a:gd name="T4" fmla="*/ 0 w 131"/>
              <a:gd name="T5" fmla="*/ 0 h 131"/>
              <a:gd name="T6" fmla="*/ 0 w 131"/>
              <a:gd name="T7" fmla="*/ 51 h 131"/>
              <a:gd name="T8" fmla="*/ 72 w 131"/>
              <a:gd name="T9" fmla="*/ 123 h 131"/>
              <a:gd name="T10" fmla="*/ 89 w 131"/>
              <a:gd name="T11" fmla="*/ 123 h 131"/>
              <a:gd name="T12" fmla="*/ 123 w 131"/>
              <a:gd name="T13" fmla="*/ 89 h 131"/>
              <a:gd name="T14" fmla="*/ 123 w 131"/>
              <a:gd name="T15" fmla="*/ 72 h 131"/>
              <a:gd name="T16" fmla="*/ 34 w 131"/>
              <a:gd name="T17" fmla="*/ 34 h 131"/>
              <a:gd name="T18" fmla="*/ 17 w 131"/>
              <a:gd name="T19" fmla="*/ 34 h 131"/>
              <a:gd name="T20" fmla="*/ 17 w 131"/>
              <a:gd name="T21" fmla="*/ 17 h 131"/>
              <a:gd name="T22" fmla="*/ 34 w 131"/>
              <a:gd name="T23" fmla="*/ 17 h 131"/>
              <a:gd name="T24" fmla="*/ 34 w 131"/>
              <a:gd name="T25" fmla="*/ 34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1" h="131">
                <a:moveTo>
                  <a:pt x="123" y="72"/>
                </a:moveTo>
                <a:cubicBezTo>
                  <a:pt x="114" y="63"/>
                  <a:pt x="51" y="0"/>
                  <a:pt x="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1"/>
                  <a:pt x="0" y="51"/>
                  <a:pt x="0" y="51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2" y="123"/>
                  <a:pt x="80" y="131"/>
                  <a:pt x="89" y="123"/>
                </a:cubicBezTo>
                <a:cubicBezTo>
                  <a:pt x="123" y="89"/>
                  <a:pt x="123" y="89"/>
                  <a:pt x="123" y="89"/>
                </a:cubicBezTo>
                <a:cubicBezTo>
                  <a:pt x="123" y="89"/>
                  <a:pt x="131" y="80"/>
                  <a:pt x="123" y="72"/>
                </a:cubicBezTo>
                <a:moveTo>
                  <a:pt x="34" y="34"/>
                </a:moveTo>
                <a:cubicBezTo>
                  <a:pt x="29" y="38"/>
                  <a:pt x="21" y="38"/>
                  <a:pt x="17" y="34"/>
                </a:cubicBezTo>
                <a:cubicBezTo>
                  <a:pt x="12" y="29"/>
                  <a:pt x="12" y="21"/>
                  <a:pt x="17" y="17"/>
                </a:cubicBezTo>
                <a:cubicBezTo>
                  <a:pt x="21" y="12"/>
                  <a:pt x="29" y="12"/>
                  <a:pt x="34" y="17"/>
                </a:cubicBezTo>
                <a:cubicBezTo>
                  <a:pt x="38" y="21"/>
                  <a:pt x="38" y="29"/>
                  <a:pt x="34" y="34"/>
                </a:cubicBezTo>
              </a:path>
            </a:pathLst>
          </a:custGeom>
          <a:solidFill>
            <a:srgbClr val="D770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835150" y="3817620"/>
            <a:ext cx="8629015" cy="1308100"/>
            <a:chOff x="2890" y="6012"/>
            <a:chExt cx="13589" cy="2060"/>
          </a:xfrm>
        </p:grpSpPr>
        <p:cxnSp>
          <p:nvCxnSpPr>
            <p:cNvPr id="35" name="直接连接符 34"/>
            <p:cNvCxnSpPr>
              <a:stCxn id="72" idx="0"/>
            </p:cNvCxnSpPr>
            <p:nvPr/>
          </p:nvCxnSpPr>
          <p:spPr>
            <a:xfrm>
              <a:off x="4731" y="6028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4174" y="6110"/>
              <a:ext cx="320" cy="0"/>
            </a:xfrm>
            <a:prstGeom prst="line">
              <a:avLst/>
            </a:prstGeom>
            <a:ln w="38100">
              <a:solidFill>
                <a:srgbClr val="6350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>
              <a:stCxn id="38" idx="0"/>
            </p:cNvCxnSpPr>
            <p:nvPr/>
          </p:nvCxnSpPr>
          <p:spPr>
            <a:xfrm>
              <a:off x="8195" y="6012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7798" y="6078"/>
              <a:ext cx="320" cy="0"/>
            </a:xfrm>
            <a:prstGeom prst="line">
              <a:avLst/>
            </a:prstGeom>
            <a:ln w="38100">
              <a:solidFill>
                <a:srgbClr val="6350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>
              <a:stCxn id="43" idx="0"/>
            </p:cNvCxnSpPr>
            <p:nvPr/>
          </p:nvCxnSpPr>
          <p:spPr>
            <a:xfrm>
              <a:off x="11755" y="6012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11358" y="6078"/>
              <a:ext cx="320" cy="0"/>
            </a:xfrm>
            <a:prstGeom prst="line">
              <a:avLst/>
            </a:prstGeom>
            <a:ln w="38100">
              <a:solidFill>
                <a:srgbClr val="6350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>
              <a:stCxn id="49" idx="0"/>
            </p:cNvCxnSpPr>
            <p:nvPr/>
          </p:nvCxnSpPr>
          <p:spPr>
            <a:xfrm>
              <a:off x="15124" y="6012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14727" y="6078"/>
              <a:ext cx="320" cy="0"/>
            </a:xfrm>
            <a:prstGeom prst="line">
              <a:avLst/>
            </a:prstGeom>
            <a:ln w="38100">
              <a:solidFill>
                <a:srgbClr val="6350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76"/>
            <p:cNvSpPr txBox="1"/>
            <p:nvPr/>
          </p:nvSpPr>
          <p:spPr>
            <a:xfrm>
              <a:off x="2917" y="6134"/>
              <a:ext cx="271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635042"/>
                  </a:solidFill>
                  <a:latin typeface="微软雅黑" charset="-122"/>
                  <a:ea typeface="微软雅黑" charset="-122"/>
                </a:rPr>
                <a:t>Please write the title</a:t>
              </a:r>
            </a:p>
          </p:txBody>
        </p:sp>
        <p:sp>
          <p:nvSpPr>
            <p:cNvPr id="55" name="TextBox 76"/>
            <p:cNvSpPr txBox="1"/>
            <p:nvPr/>
          </p:nvSpPr>
          <p:spPr>
            <a:xfrm>
              <a:off x="6615" y="6134"/>
              <a:ext cx="271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635042"/>
                  </a:solidFill>
                  <a:latin typeface="微软雅黑" charset="-122"/>
                  <a:ea typeface="微软雅黑" charset="-122"/>
                </a:rPr>
                <a:t>Please write the title</a:t>
              </a:r>
            </a:p>
          </p:txBody>
        </p:sp>
        <p:sp>
          <p:nvSpPr>
            <p:cNvPr id="56" name="TextBox 76"/>
            <p:cNvSpPr txBox="1"/>
            <p:nvPr/>
          </p:nvSpPr>
          <p:spPr>
            <a:xfrm>
              <a:off x="10191" y="6134"/>
              <a:ext cx="271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635042"/>
                  </a:solidFill>
                  <a:latin typeface="微软雅黑" charset="-122"/>
                  <a:ea typeface="微软雅黑" charset="-122"/>
                </a:rPr>
                <a:t>Please write the title</a:t>
              </a:r>
            </a:p>
          </p:txBody>
        </p:sp>
        <p:sp>
          <p:nvSpPr>
            <p:cNvPr id="57" name="TextBox 76"/>
            <p:cNvSpPr txBox="1"/>
            <p:nvPr/>
          </p:nvSpPr>
          <p:spPr>
            <a:xfrm>
              <a:off x="13569" y="6151"/>
              <a:ext cx="271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635042"/>
                  </a:solidFill>
                  <a:latin typeface="微软雅黑" charset="-122"/>
                  <a:ea typeface="微软雅黑" charset="-122"/>
                </a:rPr>
                <a:t>Please write the title</a:t>
              </a: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2890" y="6979"/>
              <a:ext cx="3101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charset="-122"/>
                  <a:ea typeface="微软雅黑" charset="-122"/>
                  <a:sym typeface="宋体" pitchFamily="2" charset="-122"/>
                </a:rPr>
                <a:t>Click here to add a brief section of this section. This template</a:t>
              </a: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6394" y="6979"/>
              <a:ext cx="3101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charset="-122"/>
                  <a:ea typeface="微软雅黑" charset="-122"/>
                  <a:sym typeface="宋体" pitchFamily="2" charset="-122"/>
                </a:rPr>
                <a:t>Click here to add a brief section of this section. This template</a:t>
              </a: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9999" y="6979"/>
              <a:ext cx="3101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charset="-122"/>
                  <a:ea typeface="微软雅黑" charset="-122"/>
                  <a:sym typeface="宋体" pitchFamily="2" charset="-122"/>
                </a:rPr>
                <a:t>Click here to add a brief section of this section. This template</a:t>
              </a: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13378" y="6979"/>
              <a:ext cx="3101" cy="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charset="-122"/>
                  <a:ea typeface="微软雅黑" charset="-122"/>
                  <a:sym typeface="宋体" pitchFamily="2" charset="-122"/>
                </a:rPr>
                <a:t>Click here to add a brief section of this section. This template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:a14="http://schemas.microsoft.com/office/drawing/2010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34925" y="56515"/>
            <a:ext cx="12292330" cy="6711315"/>
            <a:chOff x="-55" y="89"/>
            <a:chExt cx="19358" cy="10569"/>
          </a:xfrm>
        </p:grpSpPr>
        <p:pic>
          <p:nvPicPr>
            <p:cNvPr id="6" name="图片 5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 flipH="1">
              <a:off x="-55" y="89"/>
              <a:ext cx="2515" cy="1145"/>
            </a:xfrm>
            <a:prstGeom prst="rect">
              <a:avLst/>
            </a:prstGeom>
          </p:spPr>
        </p:pic>
        <p:cxnSp>
          <p:nvCxnSpPr>
            <p:cNvPr id="2" name="直接连接符 1"/>
            <p:cNvCxnSpPr/>
            <p:nvPr/>
          </p:nvCxnSpPr>
          <p:spPr>
            <a:xfrm>
              <a:off x="2314" y="331"/>
              <a:ext cx="14665" cy="0"/>
            </a:xfrm>
            <a:prstGeom prst="line">
              <a:avLst/>
            </a:prstGeom>
            <a:ln w="6350"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图片 2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>
              <a:off x="16789" y="89"/>
              <a:ext cx="2515" cy="1145"/>
            </a:xfrm>
            <a:prstGeom prst="rect">
              <a:avLst/>
            </a:prstGeom>
          </p:spPr>
        </p:pic>
        <p:pic>
          <p:nvPicPr>
            <p:cNvPr id="4" name="图片 3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 flipV="1">
              <a:off x="16789" y="9514"/>
              <a:ext cx="2515" cy="1145"/>
            </a:xfrm>
            <a:prstGeom prst="rect">
              <a:avLst/>
            </a:prstGeom>
          </p:spPr>
        </p:pic>
        <p:pic>
          <p:nvPicPr>
            <p:cNvPr id="5" name="图片 4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 flipH="1" flipV="1">
              <a:off x="-55" y="9514"/>
              <a:ext cx="2515" cy="1145"/>
            </a:xfrm>
            <a:prstGeom prst="rect">
              <a:avLst/>
            </a:prstGeom>
          </p:spPr>
        </p:pic>
        <p:cxnSp>
          <p:nvCxnSpPr>
            <p:cNvPr id="7" name="直接连接符 6"/>
            <p:cNvCxnSpPr/>
            <p:nvPr/>
          </p:nvCxnSpPr>
          <p:spPr>
            <a:xfrm>
              <a:off x="2314" y="10409"/>
              <a:ext cx="14665" cy="0"/>
            </a:xfrm>
            <a:prstGeom prst="line">
              <a:avLst/>
            </a:prstGeom>
            <a:ln w="6350"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531" y="1181"/>
              <a:ext cx="0" cy="8331"/>
            </a:xfrm>
            <a:prstGeom prst="line">
              <a:avLst/>
            </a:prstGeom>
            <a:ln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18697" y="1183"/>
              <a:ext cx="0" cy="8331"/>
            </a:xfrm>
            <a:prstGeom prst="line">
              <a:avLst/>
            </a:prstGeom>
            <a:ln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2975922" y="491807"/>
            <a:ext cx="63165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幼圆" charset="-122"/>
                <a:ea typeface="幼圆" charset="-122"/>
              </a:rPr>
              <a:t>Please enter the desired title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5406390" y="1145540"/>
            <a:ext cx="1438275" cy="0"/>
          </a:xfrm>
          <a:prstGeom prst="line">
            <a:avLst/>
          </a:prstGeom>
          <a:ln w="12700">
            <a:solidFill>
              <a:srgbClr val="B894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图表 31"/>
          <p:cNvGraphicFramePr/>
          <p:nvPr/>
        </p:nvGraphicFramePr>
        <p:xfrm>
          <a:off x="4241696" y="1942465"/>
          <a:ext cx="7080354" cy="4098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Freeform 192"/>
          <p:cNvSpPr>
            <a:spLocks noEditPoints="1"/>
          </p:cNvSpPr>
          <p:nvPr/>
        </p:nvSpPr>
        <p:spPr bwMode="auto">
          <a:xfrm>
            <a:off x="1002665" y="1942465"/>
            <a:ext cx="2198370" cy="461010"/>
          </a:xfrm>
          <a:custGeom>
            <a:avLst/>
            <a:gdLst>
              <a:gd name="T0" fmla="*/ 460 w 478"/>
              <a:gd name="T1" fmla="*/ 10 h 77"/>
              <a:gd name="T2" fmla="*/ 130 w 478"/>
              <a:gd name="T3" fmla="*/ 3 h 77"/>
              <a:gd name="T4" fmla="*/ 95 w 478"/>
              <a:gd name="T5" fmla="*/ 2 h 77"/>
              <a:gd name="T6" fmla="*/ 5 w 478"/>
              <a:gd name="T7" fmla="*/ 5 h 77"/>
              <a:gd name="T8" fmla="*/ 0 w 478"/>
              <a:gd name="T9" fmla="*/ 9 h 77"/>
              <a:gd name="T10" fmla="*/ 1 w 478"/>
              <a:gd name="T11" fmla="*/ 17 h 77"/>
              <a:gd name="T12" fmla="*/ 2 w 478"/>
              <a:gd name="T13" fmla="*/ 20 h 77"/>
              <a:gd name="T14" fmla="*/ 2 w 478"/>
              <a:gd name="T15" fmla="*/ 25 h 77"/>
              <a:gd name="T16" fmla="*/ 11 w 478"/>
              <a:gd name="T17" fmla="*/ 26 h 77"/>
              <a:gd name="T18" fmla="*/ 14 w 478"/>
              <a:gd name="T19" fmla="*/ 35 h 77"/>
              <a:gd name="T20" fmla="*/ 12 w 478"/>
              <a:gd name="T21" fmla="*/ 40 h 77"/>
              <a:gd name="T22" fmla="*/ 18 w 478"/>
              <a:gd name="T23" fmla="*/ 41 h 77"/>
              <a:gd name="T24" fmla="*/ 20 w 478"/>
              <a:gd name="T25" fmla="*/ 46 h 77"/>
              <a:gd name="T26" fmla="*/ 16 w 478"/>
              <a:gd name="T27" fmla="*/ 49 h 77"/>
              <a:gd name="T28" fmla="*/ 30 w 478"/>
              <a:gd name="T29" fmla="*/ 59 h 77"/>
              <a:gd name="T30" fmla="*/ 17 w 478"/>
              <a:gd name="T31" fmla="*/ 63 h 77"/>
              <a:gd name="T32" fmla="*/ 161 w 478"/>
              <a:gd name="T33" fmla="*/ 76 h 77"/>
              <a:gd name="T34" fmla="*/ 311 w 478"/>
              <a:gd name="T35" fmla="*/ 74 h 77"/>
              <a:gd name="T36" fmla="*/ 401 w 478"/>
              <a:gd name="T37" fmla="*/ 73 h 77"/>
              <a:gd name="T38" fmla="*/ 368 w 478"/>
              <a:gd name="T39" fmla="*/ 70 h 77"/>
              <a:gd name="T40" fmla="*/ 372 w 478"/>
              <a:gd name="T41" fmla="*/ 68 h 77"/>
              <a:gd name="T42" fmla="*/ 372 w 478"/>
              <a:gd name="T43" fmla="*/ 66 h 77"/>
              <a:gd name="T44" fmla="*/ 412 w 478"/>
              <a:gd name="T45" fmla="*/ 66 h 77"/>
              <a:gd name="T46" fmla="*/ 429 w 478"/>
              <a:gd name="T47" fmla="*/ 66 h 77"/>
              <a:gd name="T48" fmla="*/ 415 w 478"/>
              <a:gd name="T49" fmla="*/ 65 h 77"/>
              <a:gd name="T50" fmla="*/ 393 w 478"/>
              <a:gd name="T51" fmla="*/ 64 h 77"/>
              <a:gd name="T52" fmla="*/ 330 w 478"/>
              <a:gd name="T53" fmla="*/ 63 h 77"/>
              <a:gd name="T54" fmla="*/ 378 w 478"/>
              <a:gd name="T55" fmla="*/ 60 h 77"/>
              <a:gd name="T56" fmla="*/ 406 w 478"/>
              <a:gd name="T57" fmla="*/ 60 h 77"/>
              <a:gd name="T58" fmla="*/ 403 w 478"/>
              <a:gd name="T59" fmla="*/ 59 h 77"/>
              <a:gd name="T60" fmla="*/ 399 w 478"/>
              <a:gd name="T61" fmla="*/ 56 h 77"/>
              <a:gd name="T62" fmla="*/ 381 w 478"/>
              <a:gd name="T63" fmla="*/ 54 h 77"/>
              <a:gd name="T64" fmla="*/ 388 w 478"/>
              <a:gd name="T65" fmla="*/ 54 h 77"/>
              <a:gd name="T66" fmla="*/ 367 w 478"/>
              <a:gd name="T67" fmla="*/ 49 h 77"/>
              <a:gd name="T68" fmla="*/ 383 w 478"/>
              <a:gd name="T69" fmla="*/ 49 h 77"/>
              <a:gd name="T70" fmla="*/ 368 w 478"/>
              <a:gd name="T71" fmla="*/ 46 h 77"/>
              <a:gd name="T72" fmla="*/ 400 w 478"/>
              <a:gd name="T73" fmla="*/ 44 h 77"/>
              <a:gd name="T74" fmla="*/ 408 w 478"/>
              <a:gd name="T75" fmla="*/ 42 h 77"/>
              <a:gd name="T76" fmla="*/ 451 w 478"/>
              <a:gd name="T77" fmla="*/ 42 h 77"/>
              <a:gd name="T78" fmla="*/ 373 w 478"/>
              <a:gd name="T79" fmla="*/ 38 h 77"/>
              <a:gd name="T80" fmla="*/ 435 w 478"/>
              <a:gd name="T81" fmla="*/ 34 h 77"/>
              <a:gd name="T82" fmla="*/ 445 w 478"/>
              <a:gd name="T83" fmla="*/ 31 h 77"/>
              <a:gd name="T84" fmla="*/ 449 w 478"/>
              <a:gd name="T85" fmla="*/ 29 h 77"/>
              <a:gd name="T86" fmla="*/ 464 w 478"/>
              <a:gd name="T87" fmla="*/ 25 h 77"/>
              <a:gd name="T88" fmla="*/ 443 w 478"/>
              <a:gd name="T89" fmla="*/ 20 h 77"/>
              <a:gd name="T90" fmla="*/ 455 w 478"/>
              <a:gd name="T91" fmla="*/ 15 h 77"/>
              <a:gd name="T92" fmla="*/ 22 w 478"/>
              <a:gd name="T93" fmla="*/ 46 h 77"/>
              <a:gd name="T94" fmla="*/ 212 w 478"/>
              <a:gd name="T95" fmla="*/ 74 h 77"/>
              <a:gd name="T96" fmla="*/ 234 w 478"/>
              <a:gd name="T97" fmla="*/ 73 h 77"/>
              <a:gd name="T98" fmla="*/ 367 w 478"/>
              <a:gd name="T99" fmla="*/ 70 h 77"/>
              <a:gd name="T100" fmla="*/ 415 w 478"/>
              <a:gd name="T101" fmla="*/ 11 h 77"/>
              <a:gd name="T102" fmla="*/ 422 w 478"/>
              <a:gd name="T103" fmla="*/ 12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78" h="77">
                <a:moveTo>
                  <a:pt x="478" y="13"/>
                </a:moveTo>
                <a:cubicBezTo>
                  <a:pt x="472" y="13"/>
                  <a:pt x="468" y="13"/>
                  <a:pt x="462" y="12"/>
                </a:cubicBezTo>
                <a:cubicBezTo>
                  <a:pt x="461" y="11"/>
                  <a:pt x="465" y="12"/>
                  <a:pt x="464" y="11"/>
                </a:cubicBezTo>
                <a:cubicBezTo>
                  <a:pt x="434" y="9"/>
                  <a:pt x="403" y="9"/>
                  <a:pt x="373" y="7"/>
                </a:cubicBezTo>
                <a:cubicBezTo>
                  <a:pt x="402" y="6"/>
                  <a:pt x="431" y="10"/>
                  <a:pt x="460" y="10"/>
                </a:cubicBezTo>
                <a:cubicBezTo>
                  <a:pt x="436" y="6"/>
                  <a:pt x="407" y="7"/>
                  <a:pt x="381" y="5"/>
                </a:cubicBezTo>
                <a:cubicBezTo>
                  <a:pt x="288" y="3"/>
                  <a:pt x="288" y="3"/>
                  <a:pt x="288" y="3"/>
                </a:cubicBezTo>
                <a:cubicBezTo>
                  <a:pt x="222" y="3"/>
                  <a:pt x="222" y="3"/>
                  <a:pt x="222" y="3"/>
                </a:cubicBezTo>
                <a:cubicBezTo>
                  <a:pt x="130" y="4"/>
                  <a:pt x="130" y="4"/>
                  <a:pt x="130" y="4"/>
                </a:cubicBezTo>
                <a:cubicBezTo>
                  <a:pt x="130" y="3"/>
                  <a:pt x="130" y="3"/>
                  <a:pt x="130" y="3"/>
                </a:cubicBezTo>
                <a:cubicBezTo>
                  <a:pt x="127" y="2"/>
                  <a:pt x="125" y="3"/>
                  <a:pt x="123" y="3"/>
                </a:cubicBezTo>
                <a:cubicBezTo>
                  <a:pt x="124" y="3"/>
                  <a:pt x="125" y="3"/>
                  <a:pt x="125" y="4"/>
                </a:cubicBezTo>
                <a:cubicBezTo>
                  <a:pt x="122" y="4"/>
                  <a:pt x="118" y="3"/>
                  <a:pt x="115" y="4"/>
                </a:cubicBezTo>
                <a:cubicBezTo>
                  <a:pt x="112" y="3"/>
                  <a:pt x="107" y="4"/>
                  <a:pt x="102" y="3"/>
                </a:cubicBezTo>
                <a:cubicBezTo>
                  <a:pt x="100" y="2"/>
                  <a:pt x="98" y="2"/>
                  <a:pt x="95" y="2"/>
                </a:cubicBezTo>
                <a:cubicBezTo>
                  <a:pt x="70" y="2"/>
                  <a:pt x="50" y="0"/>
                  <a:pt x="24" y="1"/>
                </a:cubicBezTo>
                <a:cubicBezTo>
                  <a:pt x="18" y="2"/>
                  <a:pt x="10" y="1"/>
                  <a:pt x="6" y="4"/>
                </a:cubicBezTo>
                <a:cubicBezTo>
                  <a:pt x="6" y="5"/>
                  <a:pt x="8" y="5"/>
                  <a:pt x="8" y="5"/>
                </a:cubicBezTo>
                <a:cubicBezTo>
                  <a:pt x="7" y="5"/>
                  <a:pt x="6" y="6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0" y="6"/>
                  <a:pt x="0" y="6"/>
                  <a:pt x="0" y="6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4" y="8"/>
                  <a:pt x="4" y="8"/>
                  <a:pt x="4" y="8"/>
                </a:cubicBezTo>
                <a:cubicBezTo>
                  <a:pt x="3" y="8"/>
                  <a:pt x="1" y="9"/>
                  <a:pt x="0" y="9"/>
                </a:cubicBezTo>
                <a:cubicBezTo>
                  <a:pt x="0" y="11"/>
                  <a:pt x="0" y="13"/>
                  <a:pt x="3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5"/>
                  <a:pt x="2" y="15"/>
                  <a:pt x="3" y="15"/>
                </a:cubicBezTo>
                <a:cubicBezTo>
                  <a:pt x="1" y="17"/>
                  <a:pt x="1" y="17"/>
                  <a:pt x="1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8"/>
                  <a:pt x="1" y="18"/>
                  <a:pt x="1" y="18"/>
                </a:cubicBezTo>
                <a:cubicBezTo>
                  <a:pt x="3" y="18"/>
                  <a:pt x="1" y="19"/>
                  <a:pt x="1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5" y="21"/>
                  <a:pt x="2" y="20"/>
                  <a:pt x="2" y="20"/>
                </a:cubicBezTo>
                <a:cubicBezTo>
                  <a:pt x="3" y="21"/>
                  <a:pt x="5" y="21"/>
                  <a:pt x="6" y="21"/>
                </a:cubicBezTo>
                <a:cubicBezTo>
                  <a:pt x="5" y="22"/>
                  <a:pt x="3" y="21"/>
                  <a:pt x="1" y="21"/>
                </a:cubicBezTo>
                <a:cubicBezTo>
                  <a:pt x="1" y="22"/>
                  <a:pt x="1" y="22"/>
                  <a:pt x="1" y="22"/>
                </a:cubicBezTo>
                <a:cubicBezTo>
                  <a:pt x="2" y="24"/>
                  <a:pt x="6" y="24"/>
                  <a:pt x="10" y="24"/>
                </a:cubicBezTo>
                <a:cubicBezTo>
                  <a:pt x="7" y="25"/>
                  <a:pt x="5" y="25"/>
                  <a:pt x="2" y="25"/>
                </a:cubicBezTo>
                <a:cubicBezTo>
                  <a:pt x="2" y="26"/>
                  <a:pt x="2" y="26"/>
                  <a:pt x="2" y="26"/>
                </a:cubicBezTo>
                <a:cubicBezTo>
                  <a:pt x="3" y="27"/>
                  <a:pt x="5" y="26"/>
                  <a:pt x="5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6"/>
                  <a:pt x="10" y="26"/>
                  <a:pt x="11" y="26"/>
                </a:cubicBezTo>
                <a:cubicBezTo>
                  <a:pt x="15" y="26"/>
                  <a:pt x="12" y="30"/>
                  <a:pt x="14" y="30"/>
                </a:cubicBezTo>
                <a:cubicBezTo>
                  <a:pt x="12" y="32"/>
                  <a:pt x="9" y="30"/>
                  <a:pt x="6" y="31"/>
                </a:cubicBezTo>
                <a:cubicBezTo>
                  <a:pt x="9" y="32"/>
                  <a:pt x="12" y="31"/>
                  <a:pt x="16" y="31"/>
                </a:cubicBezTo>
                <a:cubicBezTo>
                  <a:pt x="17" y="34"/>
                  <a:pt x="17" y="34"/>
                  <a:pt x="17" y="34"/>
                </a:cubicBezTo>
                <a:cubicBezTo>
                  <a:pt x="14" y="35"/>
                  <a:pt x="14" y="35"/>
                  <a:pt x="14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2" y="35"/>
                  <a:pt x="23" y="35"/>
                  <a:pt x="23" y="36"/>
                </a:cubicBezTo>
                <a:cubicBezTo>
                  <a:pt x="23" y="37"/>
                  <a:pt x="22" y="37"/>
                  <a:pt x="21" y="37"/>
                </a:cubicBezTo>
                <a:cubicBezTo>
                  <a:pt x="18" y="41"/>
                  <a:pt x="11" y="37"/>
                  <a:pt x="6" y="38"/>
                </a:cubicBezTo>
                <a:cubicBezTo>
                  <a:pt x="7" y="39"/>
                  <a:pt x="10" y="39"/>
                  <a:pt x="12" y="40"/>
                </a:cubicBezTo>
                <a:cubicBezTo>
                  <a:pt x="16" y="39"/>
                  <a:pt x="18" y="38"/>
                  <a:pt x="21" y="39"/>
                </a:cubicBezTo>
                <a:cubicBezTo>
                  <a:pt x="19" y="40"/>
                  <a:pt x="19" y="40"/>
                  <a:pt x="19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40"/>
                  <a:pt x="21" y="40"/>
                  <a:pt x="21" y="41"/>
                </a:cubicBezTo>
                <a:cubicBezTo>
                  <a:pt x="18" y="41"/>
                  <a:pt x="18" y="41"/>
                  <a:pt x="18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0" y="41"/>
                  <a:pt x="21" y="42"/>
                  <a:pt x="22" y="41"/>
                </a:cubicBezTo>
                <a:cubicBezTo>
                  <a:pt x="22" y="43"/>
                  <a:pt x="22" y="43"/>
                  <a:pt x="22" y="43"/>
                </a:cubicBezTo>
                <a:cubicBezTo>
                  <a:pt x="20" y="44"/>
                  <a:pt x="22" y="46"/>
                  <a:pt x="19" y="46"/>
                </a:cubicBezTo>
                <a:cubicBezTo>
                  <a:pt x="20" y="46"/>
                  <a:pt x="20" y="46"/>
                  <a:pt x="20" y="46"/>
                </a:cubicBezTo>
                <a:cubicBezTo>
                  <a:pt x="16" y="47"/>
                  <a:pt x="12" y="44"/>
                  <a:pt x="9" y="46"/>
                </a:cubicBezTo>
                <a:cubicBezTo>
                  <a:pt x="13" y="47"/>
                  <a:pt x="19" y="46"/>
                  <a:pt x="23" y="48"/>
                </a:cubicBezTo>
                <a:cubicBezTo>
                  <a:pt x="22" y="49"/>
                  <a:pt x="22" y="49"/>
                  <a:pt x="22" y="49"/>
                </a:cubicBezTo>
                <a:cubicBezTo>
                  <a:pt x="21" y="48"/>
                  <a:pt x="21" y="48"/>
                  <a:pt x="21" y="48"/>
                </a:cubicBezTo>
                <a:cubicBezTo>
                  <a:pt x="19" y="48"/>
                  <a:pt x="17" y="49"/>
                  <a:pt x="16" y="49"/>
                </a:cubicBezTo>
                <a:cubicBezTo>
                  <a:pt x="17" y="49"/>
                  <a:pt x="19" y="49"/>
                  <a:pt x="20" y="49"/>
                </a:cubicBezTo>
                <a:cubicBezTo>
                  <a:pt x="22" y="50"/>
                  <a:pt x="25" y="51"/>
                  <a:pt x="24" y="53"/>
                </a:cubicBezTo>
                <a:cubicBezTo>
                  <a:pt x="19" y="53"/>
                  <a:pt x="19" y="53"/>
                  <a:pt x="19" y="53"/>
                </a:cubicBezTo>
                <a:cubicBezTo>
                  <a:pt x="26" y="55"/>
                  <a:pt x="26" y="55"/>
                  <a:pt x="26" y="55"/>
                </a:cubicBezTo>
                <a:cubicBezTo>
                  <a:pt x="25" y="57"/>
                  <a:pt x="29" y="58"/>
                  <a:pt x="30" y="59"/>
                </a:cubicBezTo>
                <a:cubicBezTo>
                  <a:pt x="29" y="60"/>
                  <a:pt x="27" y="59"/>
                  <a:pt x="26" y="60"/>
                </a:cubicBezTo>
                <a:cubicBezTo>
                  <a:pt x="22" y="61"/>
                  <a:pt x="28" y="62"/>
                  <a:pt x="26" y="64"/>
                </a:cubicBezTo>
                <a:cubicBezTo>
                  <a:pt x="27" y="64"/>
                  <a:pt x="29" y="64"/>
                  <a:pt x="30" y="65"/>
                </a:cubicBezTo>
                <a:cubicBezTo>
                  <a:pt x="30" y="65"/>
                  <a:pt x="29" y="66"/>
                  <a:pt x="29" y="66"/>
                </a:cubicBezTo>
                <a:cubicBezTo>
                  <a:pt x="25" y="64"/>
                  <a:pt x="21" y="63"/>
                  <a:pt x="17" y="63"/>
                </a:cubicBezTo>
                <a:cubicBezTo>
                  <a:pt x="22" y="66"/>
                  <a:pt x="22" y="66"/>
                  <a:pt x="22" y="66"/>
                </a:cubicBezTo>
                <a:cubicBezTo>
                  <a:pt x="30" y="66"/>
                  <a:pt x="36" y="70"/>
                  <a:pt x="44" y="70"/>
                </a:cubicBezTo>
                <a:cubicBezTo>
                  <a:pt x="51" y="73"/>
                  <a:pt x="61" y="73"/>
                  <a:pt x="70" y="75"/>
                </a:cubicBezTo>
                <a:cubicBezTo>
                  <a:pt x="82" y="75"/>
                  <a:pt x="93" y="77"/>
                  <a:pt x="104" y="77"/>
                </a:cubicBezTo>
                <a:cubicBezTo>
                  <a:pt x="123" y="76"/>
                  <a:pt x="142" y="76"/>
                  <a:pt x="161" y="76"/>
                </a:cubicBezTo>
                <a:cubicBezTo>
                  <a:pt x="258" y="76"/>
                  <a:pt x="258" y="76"/>
                  <a:pt x="258" y="76"/>
                </a:cubicBezTo>
                <a:cubicBezTo>
                  <a:pt x="286" y="75"/>
                  <a:pt x="315" y="77"/>
                  <a:pt x="341" y="75"/>
                </a:cubicBezTo>
                <a:cubicBezTo>
                  <a:pt x="336" y="75"/>
                  <a:pt x="331" y="74"/>
                  <a:pt x="326" y="75"/>
                </a:cubicBezTo>
                <a:cubicBezTo>
                  <a:pt x="323" y="75"/>
                  <a:pt x="321" y="74"/>
                  <a:pt x="319" y="75"/>
                </a:cubicBezTo>
                <a:cubicBezTo>
                  <a:pt x="316" y="75"/>
                  <a:pt x="313" y="75"/>
                  <a:pt x="311" y="74"/>
                </a:cubicBezTo>
                <a:cubicBezTo>
                  <a:pt x="280" y="74"/>
                  <a:pt x="280" y="74"/>
                  <a:pt x="280" y="74"/>
                </a:cubicBezTo>
                <a:cubicBezTo>
                  <a:pt x="279" y="74"/>
                  <a:pt x="279" y="74"/>
                  <a:pt x="279" y="74"/>
                </a:cubicBezTo>
                <a:cubicBezTo>
                  <a:pt x="276" y="74"/>
                  <a:pt x="272" y="75"/>
                  <a:pt x="270" y="74"/>
                </a:cubicBezTo>
                <a:cubicBezTo>
                  <a:pt x="271" y="73"/>
                  <a:pt x="271" y="73"/>
                  <a:pt x="271" y="73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415" y="72"/>
                  <a:pt x="415" y="72"/>
                  <a:pt x="415" y="72"/>
                </a:cubicBezTo>
                <a:cubicBezTo>
                  <a:pt x="384" y="72"/>
                  <a:pt x="352" y="72"/>
                  <a:pt x="320" y="71"/>
                </a:cubicBezTo>
                <a:cubicBezTo>
                  <a:pt x="309" y="71"/>
                  <a:pt x="297" y="72"/>
                  <a:pt x="286" y="70"/>
                </a:cubicBezTo>
                <a:cubicBezTo>
                  <a:pt x="312" y="70"/>
                  <a:pt x="341" y="71"/>
                  <a:pt x="368" y="70"/>
                </a:cubicBezTo>
                <a:cubicBezTo>
                  <a:pt x="368" y="70"/>
                  <a:pt x="368" y="70"/>
                  <a:pt x="368" y="70"/>
                </a:cubicBezTo>
                <a:cubicBezTo>
                  <a:pt x="369" y="69"/>
                  <a:pt x="369" y="69"/>
                  <a:pt x="369" y="69"/>
                </a:cubicBezTo>
                <a:cubicBezTo>
                  <a:pt x="370" y="70"/>
                  <a:pt x="371" y="69"/>
                  <a:pt x="372" y="69"/>
                </a:cubicBezTo>
                <a:cubicBezTo>
                  <a:pt x="376" y="69"/>
                  <a:pt x="383" y="71"/>
                  <a:pt x="387" y="69"/>
                </a:cubicBezTo>
                <a:cubicBezTo>
                  <a:pt x="373" y="68"/>
                  <a:pt x="373" y="68"/>
                  <a:pt x="373" y="68"/>
                </a:cubicBezTo>
                <a:cubicBezTo>
                  <a:pt x="372" y="68"/>
                  <a:pt x="372" y="68"/>
                  <a:pt x="372" y="68"/>
                </a:cubicBezTo>
                <a:cubicBezTo>
                  <a:pt x="374" y="67"/>
                  <a:pt x="374" y="67"/>
                  <a:pt x="374" y="67"/>
                </a:cubicBezTo>
                <a:cubicBezTo>
                  <a:pt x="371" y="67"/>
                  <a:pt x="371" y="67"/>
                  <a:pt x="371" y="67"/>
                </a:cubicBezTo>
                <a:cubicBezTo>
                  <a:pt x="371" y="67"/>
                  <a:pt x="370" y="67"/>
                  <a:pt x="370" y="66"/>
                </a:cubicBezTo>
                <a:cubicBezTo>
                  <a:pt x="371" y="66"/>
                  <a:pt x="373" y="65"/>
                  <a:pt x="374" y="66"/>
                </a:cubicBezTo>
                <a:cubicBezTo>
                  <a:pt x="374" y="66"/>
                  <a:pt x="372" y="66"/>
                  <a:pt x="372" y="66"/>
                </a:cubicBezTo>
                <a:cubicBezTo>
                  <a:pt x="378" y="66"/>
                  <a:pt x="387" y="67"/>
                  <a:pt x="395" y="67"/>
                </a:cubicBezTo>
                <a:cubicBezTo>
                  <a:pt x="394" y="67"/>
                  <a:pt x="394" y="67"/>
                  <a:pt x="394" y="67"/>
                </a:cubicBezTo>
                <a:cubicBezTo>
                  <a:pt x="398" y="68"/>
                  <a:pt x="405" y="68"/>
                  <a:pt x="408" y="67"/>
                </a:cubicBezTo>
                <a:cubicBezTo>
                  <a:pt x="410" y="66"/>
                  <a:pt x="410" y="67"/>
                  <a:pt x="410" y="67"/>
                </a:cubicBezTo>
                <a:cubicBezTo>
                  <a:pt x="412" y="68"/>
                  <a:pt x="411" y="67"/>
                  <a:pt x="412" y="66"/>
                </a:cubicBezTo>
                <a:cubicBezTo>
                  <a:pt x="429" y="66"/>
                  <a:pt x="429" y="66"/>
                  <a:pt x="429" y="66"/>
                </a:cubicBezTo>
                <a:cubicBezTo>
                  <a:pt x="429" y="67"/>
                  <a:pt x="429" y="67"/>
                  <a:pt x="429" y="67"/>
                </a:cubicBezTo>
                <a:cubicBezTo>
                  <a:pt x="424" y="67"/>
                  <a:pt x="419" y="67"/>
                  <a:pt x="414" y="67"/>
                </a:cubicBezTo>
                <a:cubicBezTo>
                  <a:pt x="421" y="68"/>
                  <a:pt x="431" y="68"/>
                  <a:pt x="436" y="67"/>
                </a:cubicBezTo>
                <a:cubicBezTo>
                  <a:pt x="434" y="67"/>
                  <a:pt x="431" y="67"/>
                  <a:pt x="429" y="66"/>
                </a:cubicBezTo>
                <a:cubicBezTo>
                  <a:pt x="440" y="66"/>
                  <a:pt x="453" y="66"/>
                  <a:pt x="465" y="66"/>
                </a:cubicBezTo>
                <a:cubicBezTo>
                  <a:pt x="463" y="65"/>
                  <a:pt x="459" y="66"/>
                  <a:pt x="456" y="65"/>
                </a:cubicBezTo>
                <a:cubicBezTo>
                  <a:pt x="457" y="65"/>
                  <a:pt x="457" y="65"/>
                  <a:pt x="457" y="65"/>
                </a:cubicBezTo>
                <a:cubicBezTo>
                  <a:pt x="455" y="66"/>
                  <a:pt x="453" y="64"/>
                  <a:pt x="451" y="65"/>
                </a:cubicBezTo>
                <a:cubicBezTo>
                  <a:pt x="441" y="65"/>
                  <a:pt x="428" y="65"/>
                  <a:pt x="415" y="65"/>
                </a:cubicBezTo>
                <a:cubicBezTo>
                  <a:pt x="414" y="64"/>
                  <a:pt x="414" y="64"/>
                  <a:pt x="414" y="64"/>
                </a:cubicBezTo>
                <a:cubicBezTo>
                  <a:pt x="413" y="64"/>
                  <a:pt x="413" y="65"/>
                  <a:pt x="411" y="65"/>
                </a:cubicBezTo>
                <a:cubicBezTo>
                  <a:pt x="410" y="63"/>
                  <a:pt x="409" y="66"/>
                  <a:pt x="407" y="64"/>
                </a:cubicBezTo>
                <a:cubicBezTo>
                  <a:pt x="407" y="64"/>
                  <a:pt x="407" y="64"/>
                  <a:pt x="407" y="64"/>
                </a:cubicBezTo>
                <a:cubicBezTo>
                  <a:pt x="403" y="65"/>
                  <a:pt x="397" y="65"/>
                  <a:pt x="393" y="64"/>
                </a:cubicBezTo>
                <a:cubicBezTo>
                  <a:pt x="373" y="64"/>
                  <a:pt x="373" y="64"/>
                  <a:pt x="373" y="64"/>
                </a:cubicBezTo>
                <a:cubicBezTo>
                  <a:pt x="371" y="65"/>
                  <a:pt x="367" y="65"/>
                  <a:pt x="365" y="64"/>
                </a:cubicBezTo>
                <a:cubicBezTo>
                  <a:pt x="367" y="64"/>
                  <a:pt x="367" y="64"/>
                  <a:pt x="367" y="64"/>
                </a:cubicBezTo>
                <a:cubicBezTo>
                  <a:pt x="363" y="64"/>
                  <a:pt x="359" y="63"/>
                  <a:pt x="356" y="64"/>
                </a:cubicBezTo>
                <a:cubicBezTo>
                  <a:pt x="347" y="64"/>
                  <a:pt x="338" y="65"/>
                  <a:pt x="330" y="63"/>
                </a:cubicBezTo>
                <a:cubicBezTo>
                  <a:pt x="344" y="62"/>
                  <a:pt x="354" y="64"/>
                  <a:pt x="368" y="62"/>
                </a:cubicBezTo>
                <a:cubicBezTo>
                  <a:pt x="335" y="62"/>
                  <a:pt x="335" y="62"/>
                  <a:pt x="335" y="62"/>
                </a:cubicBezTo>
                <a:cubicBezTo>
                  <a:pt x="345" y="61"/>
                  <a:pt x="357" y="61"/>
                  <a:pt x="368" y="61"/>
                </a:cubicBezTo>
                <a:cubicBezTo>
                  <a:pt x="369" y="61"/>
                  <a:pt x="369" y="60"/>
                  <a:pt x="370" y="61"/>
                </a:cubicBezTo>
                <a:cubicBezTo>
                  <a:pt x="371" y="59"/>
                  <a:pt x="375" y="60"/>
                  <a:pt x="378" y="60"/>
                </a:cubicBezTo>
                <a:cubicBezTo>
                  <a:pt x="375" y="61"/>
                  <a:pt x="375" y="61"/>
                  <a:pt x="375" y="61"/>
                </a:cubicBezTo>
                <a:cubicBezTo>
                  <a:pt x="382" y="61"/>
                  <a:pt x="391" y="61"/>
                  <a:pt x="399" y="61"/>
                </a:cubicBezTo>
                <a:cubicBezTo>
                  <a:pt x="400" y="60"/>
                  <a:pt x="400" y="60"/>
                  <a:pt x="400" y="60"/>
                </a:cubicBezTo>
                <a:cubicBezTo>
                  <a:pt x="402" y="59"/>
                  <a:pt x="404" y="61"/>
                  <a:pt x="406" y="60"/>
                </a:cubicBezTo>
                <a:cubicBezTo>
                  <a:pt x="406" y="60"/>
                  <a:pt x="406" y="60"/>
                  <a:pt x="406" y="60"/>
                </a:cubicBezTo>
                <a:cubicBezTo>
                  <a:pt x="426" y="61"/>
                  <a:pt x="450" y="60"/>
                  <a:pt x="471" y="60"/>
                </a:cubicBezTo>
                <a:cubicBezTo>
                  <a:pt x="453" y="59"/>
                  <a:pt x="433" y="59"/>
                  <a:pt x="415" y="59"/>
                </a:cubicBezTo>
                <a:cubicBezTo>
                  <a:pt x="415" y="59"/>
                  <a:pt x="415" y="59"/>
                  <a:pt x="415" y="59"/>
                </a:cubicBezTo>
                <a:cubicBezTo>
                  <a:pt x="414" y="59"/>
                  <a:pt x="414" y="59"/>
                  <a:pt x="414" y="59"/>
                </a:cubicBezTo>
                <a:cubicBezTo>
                  <a:pt x="410" y="57"/>
                  <a:pt x="407" y="61"/>
                  <a:pt x="403" y="59"/>
                </a:cubicBezTo>
                <a:cubicBezTo>
                  <a:pt x="396" y="61"/>
                  <a:pt x="390" y="57"/>
                  <a:pt x="383" y="59"/>
                </a:cubicBezTo>
                <a:cubicBezTo>
                  <a:pt x="381" y="58"/>
                  <a:pt x="381" y="58"/>
                  <a:pt x="381" y="58"/>
                </a:cubicBezTo>
                <a:cubicBezTo>
                  <a:pt x="393" y="57"/>
                  <a:pt x="403" y="59"/>
                  <a:pt x="414" y="58"/>
                </a:cubicBezTo>
                <a:cubicBezTo>
                  <a:pt x="404" y="57"/>
                  <a:pt x="404" y="57"/>
                  <a:pt x="404" y="57"/>
                </a:cubicBezTo>
                <a:cubicBezTo>
                  <a:pt x="403" y="57"/>
                  <a:pt x="399" y="58"/>
                  <a:pt x="399" y="56"/>
                </a:cubicBezTo>
                <a:cubicBezTo>
                  <a:pt x="381" y="55"/>
                  <a:pt x="381" y="55"/>
                  <a:pt x="381" y="55"/>
                </a:cubicBezTo>
                <a:cubicBezTo>
                  <a:pt x="380" y="55"/>
                  <a:pt x="379" y="55"/>
                  <a:pt x="379" y="54"/>
                </a:cubicBezTo>
                <a:cubicBezTo>
                  <a:pt x="380" y="54"/>
                  <a:pt x="381" y="54"/>
                  <a:pt x="382" y="54"/>
                </a:cubicBezTo>
                <a:cubicBezTo>
                  <a:pt x="382" y="54"/>
                  <a:pt x="382" y="54"/>
                  <a:pt x="382" y="54"/>
                </a:cubicBezTo>
                <a:cubicBezTo>
                  <a:pt x="382" y="54"/>
                  <a:pt x="381" y="54"/>
                  <a:pt x="381" y="54"/>
                </a:cubicBezTo>
                <a:cubicBezTo>
                  <a:pt x="383" y="54"/>
                  <a:pt x="383" y="54"/>
                  <a:pt x="383" y="54"/>
                </a:cubicBezTo>
                <a:cubicBezTo>
                  <a:pt x="383" y="54"/>
                  <a:pt x="383" y="54"/>
                  <a:pt x="382" y="54"/>
                </a:cubicBezTo>
                <a:cubicBezTo>
                  <a:pt x="383" y="54"/>
                  <a:pt x="383" y="54"/>
                  <a:pt x="383" y="54"/>
                </a:cubicBezTo>
                <a:cubicBezTo>
                  <a:pt x="384" y="54"/>
                  <a:pt x="387" y="53"/>
                  <a:pt x="388" y="54"/>
                </a:cubicBezTo>
                <a:cubicBezTo>
                  <a:pt x="388" y="54"/>
                  <a:pt x="388" y="54"/>
                  <a:pt x="388" y="54"/>
                </a:cubicBezTo>
                <a:cubicBezTo>
                  <a:pt x="426" y="54"/>
                  <a:pt x="426" y="54"/>
                  <a:pt x="426" y="54"/>
                </a:cubicBezTo>
                <a:cubicBezTo>
                  <a:pt x="425" y="53"/>
                  <a:pt x="425" y="53"/>
                  <a:pt x="425" y="53"/>
                </a:cubicBezTo>
                <a:cubicBezTo>
                  <a:pt x="407" y="52"/>
                  <a:pt x="386" y="52"/>
                  <a:pt x="368" y="51"/>
                </a:cubicBezTo>
                <a:cubicBezTo>
                  <a:pt x="366" y="51"/>
                  <a:pt x="360" y="51"/>
                  <a:pt x="362" y="49"/>
                </a:cubicBezTo>
                <a:cubicBezTo>
                  <a:pt x="364" y="50"/>
                  <a:pt x="365" y="48"/>
                  <a:pt x="367" y="49"/>
                </a:cubicBezTo>
                <a:cubicBezTo>
                  <a:pt x="366" y="49"/>
                  <a:pt x="366" y="49"/>
                  <a:pt x="366" y="49"/>
                </a:cubicBezTo>
                <a:cubicBezTo>
                  <a:pt x="367" y="49"/>
                  <a:pt x="367" y="49"/>
                  <a:pt x="367" y="49"/>
                </a:cubicBezTo>
                <a:cubicBezTo>
                  <a:pt x="367" y="49"/>
                  <a:pt x="367" y="49"/>
                  <a:pt x="367" y="49"/>
                </a:cubicBezTo>
                <a:cubicBezTo>
                  <a:pt x="368" y="49"/>
                  <a:pt x="368" y="49"/>
                  <a:pt x="368" y="49"/>
                </a:cubicBezTo>
                <a:cubicBezTo>
                  <a:pt x="383" y="49"/>
                  <a:pt x="383" y="49"/>
                  <a:pt x="383" y="49"/>
                </a:cubicBezTo>
                <a:cubicBezTo>
                  <a:pt x="387" y="48"/>
                  <a:pt x="387" y="48"/>
                  <a:pt x="387" y="48"/>
                </a:cubicBezTo>
                <a:cubicBezTo>
                  <a:pt x="381" y="48"/>
                  <a:pt x="375" y="48"/>
                  <a:pt x="369" y="48"/>
                </a:cubicBezTo>
                <a:cubicBezTo>
                  <a:pt x="368" y="47"/>
                  <a:pt x="368" y="47"/>
                  <a:pt x="368" y="47"/>
                </a:cubicBezTo>
                <a:cubicBezTo>
                  <a:pt x="372" y="46"/>
                  <a:pt x="378" y="47"/>
                  <a:pt x="381" y="46"/>
                </a:cubicBezTo>
                <a:cubicBezTo>
                  <a:pt x="376" y="45"/>
                  <a:pt x="373" y="46"/>
                  <a:pt x="368" y="46"/>
                </a:cubicBezTo>
                <a:cubicBezTo>
                  <a:pt x="368" y="45"/>
                  <a:pt x="368" y="45"/>
                  <a:pt x="368" y="45"/>
                </a:cubicBezTo>
                <a:cubicBezTo>
                  <a:pt x="368" y="45"/>
                  <a:pt x="369" y="45"/>
                  <a:pt x="370" y="45"/>
                </a:cubicBezTo>
                <a:cubicBezTo>
                  <a:pt x="372" y="43"/>
                  <a:pt x="375" y="44"/>
                  <a:pt x="378" y="44"/>
                </a:cubicBezTo>
                <a:cubicBezTo>
                  <a:pt x="382" y="44"/>
                  <a:pt x="385" y="44"/>
                  <a:pt x="388" y="44"/>
                </a:cubicBezTo>
                <a:cubicBezTo>
                  <a:pt x="391" y="43"/>
                  <a:pt x="397" y="44"/>
                  <a:pt x="400" y="44"/>
                </a:cubicBezTo>
                <a:cubicBezTo>
                  <a:pt x="400" y="44"/>
                  <a:pt x="399" y="44"/>
                  <a:pt x="399" y="44"/>
                </a:cubicBezTo>
                <a:cubicBezTo>
                  <a:pt x="400" y="43"/>
                  <a:pt x="400" y="42"/>
                  <a:pt x="402" y="42"/>
                </a:cubicBezTo>
                <a:cubicBezTo>
                  <a:pt x="403" y="42"/>
                  <a:pt x="404" y="42"/>
                  <a:pt x="404" y="43"/>
                </a:cubicBezTo>
                <a:cubicBezTo>
                  <a:pt x="405" y="43"/>
                  <a:pt x="407" y="43"/>
                  <a:pt x="408" y="43"/>
                </a:cubicBezTo>
                <a:cubicBezTo>
                  <a:pt x="408" y="42"/>
                  <a:pt x="408" y="42"/>
                  <a:pt x="408" y="42"/>
                </a:cubicBezTo>
                <a:cubicBezTo>
                  <a:pt x="409" y="43"/>
                  <a:pt x="411" y="42"/>
                  <a:pt x="412" y="43"/>
                </a:cubicBezTo>
                <a:cubicBezTo>
                  <a:pt x="412" y="43"/>
                  <a:pt x="412" y="43"/>
                  <a:pt x="412" y="43"/>
                </a:cubicBezTo>
                <a:cubicBezTo>
                  <a:pt x="419" y="43"/>
                  <a:pt x="428" y="44"/>
                  <a:pt x="435" y="43"/>
                </a:cubicBezTo>
                <a:cubicBezTo>
                  <a:pt x="437" y="43"/>
                  <a:pt x="445" y="43"/>
                  <a:pt x="450" y="43"/>
                </a:cubicBezTo>
                <a:cubicBezTo>
                  <a:pt x="451" y="42"/>
                  <a:pt x="451" y="42"/>
                  <a:pt x="451" y="42"/>
                </a:cubicBezTo>
                <a:cubicBezTo>
                  <a:pt x="435" y="42"/>
                  <a:pt x="435" y="42"/>
                  <a:pt x="435" y="42"/>
                </a:cubicBezTo>
                <a:cubicBezTo>
                  <a:pt x="434" y="42"/>
                  <a:pt x="434" y="42"/>
                  <a:pt x="434" y="42"/>
                </a:cubicBezTo>
                <a:cubicBezTo>
                  <a:pt x="424" y="42"/>
                  <a:pt x="424" y="42"/>
                  <a:pt x="424" y="42"/>
                </a:cubicBezTo>
                <a:cubicBezTo>
                  <a:pt x="414" y="40"/>
                  <a:pt x="402" y="40"/>
                  <a:pt x="391" y="40"/>
                </a:cubicBezTo>
                <a:cubicBezTo>
                  <a:pt x="385" y="39"/>
                  <a:pt x="379" y="39"/>
                  <a:pt x="373" y="38"/>
                </a:cubicBezTo>
                <a:cubicBezTo>
                  <a:pt x="380" y="36"/>
                  <a:pt x="388" y="37"/>
                  <a:pt x="396" y="36"/>
                </a:cubicBezTo>
                <a:cubicBezTo>
                  <a:pt x="390" y="35"/>
                  <a:pt x="382" y="36"/>
                  <a:pt x="376" y="35"/>
                </a:cubicBezTo>
                <a:cubicBezTo>
                  <a:pt x="402" y="35"/>
                  <a:pt x="431" y="37"/>
                  <a:pt x="459" y="36"/>
                </a:cubicBezTo>
                <a:cubicBezTo>
                  <a:pt x="460" y="35"/>
                  <a:pt x="460" y="35"/>
                  <a:pt x="460" y="35"/>
                </a:cubicBezTo>
                <a:cubicBezTo>
                  <a:pt x="452" y="34"/>
                  <a:pt x="443" y="35"/>
                  <a:pt x="435" y="34"/>
                </a:cubicBezTo>
                <a:cubicBezTo>
                  <a:pt x="435" y="33"/>
                  <a:pt x="435" y="33"/>
                  <a:pt x="435" y="33"/>
                </a:cubicBezTo>
                <a:cubicBezTo>
                  <a:pt x="445" y="33"/>
                  <a:pt x="445" y="33"/>
                  <a:pt x="445" y="33"/>
                </a:cubicBezTo>
                <a:cubicBezTo>
                  <a:pt x="429" y="32"/>
                  <a:pt x="414" y="31"/>
                  <a:pt x="397" y="32"/>
                </a:cubicBezTo>
                <a:cubicBezTo>
                  <a:pt x="395" y="31"/>
                  <a:pt x="393" y="31"/>
                  <a:pt x="391" y="30"/>
                </a:cubicBezTo>
                <a:cubicBezTo>
                  <a:pt x="410" y="30"/>
                  <a:pt x="428" y="32"/>
                  <a:pt x="445" y="31"/>
                </a:cubicBezTo>
                <a:cubicBezTo>
                  <a:pt x="439" y="31"/>
                  <a:pt x="434" y="30"/>
                  <a:pt x="428" y="30"/>
                </a:cubicBezTo>
                <a:cubicBezTo>
                  <a:pt x="426" y="30"/>
                  <a:pt x="426" y="30"/>
                  <a:pt x="426" y="30"/>
                </a:cubicBezTo>
                <a:cubicBezTo>
                  <a:pt x="428" y="29"/>
                  <a:pt x="428" y="29"/>
                  <a:pt x="428" y="29"/>
                </a:cubicBezTo>
                <a:cubicBezTo>
                  <a:pt x="449" y="29"/>
                  <a:pt x="449" y="29"/>
                  <a:pt x="449" y="29"/>
                </a:cubicBezTo>
                <a:cubicBezTo>
                  <a:pt x="449" y="29"/>
                  <a:pt x="449" y="29"/>
                  <a:pt x="449" y="29"/>
                </a:cubicBezTo>
                <a:cubicBezTo>
                  <a:pt x="432" y="28"/>
                  <a:pt x="415" y="28"/>
                  <a:pt x="398" y="27"/>
                </a:cubicBezTo>
                <a:cubicBezTo>
                  <a:pt x="399" y="26"/>
                  <a:pt x="399" y="26"/>
                  <a:pt x="399" y="26"/>
                </a:cubicBezTo>
                <a:cubicBezTo>
                  <a:pt x="417" y="24"/>
                  <a:pt x="432" y="30"/>
                  <a:pt x="449" y="27"/>
                </a:cubicBezTo>
                <a:cubicBezTo>
                  <a:pt x="444" y="26"/>
                  <a:pt x="440" y="27"/>
                  <a:pt x="436" y="26"/>
                </a:cubicBezTo>
                <a:cubicBezTo>
                  <a:pt x="445" y="26"/>
                  <a:pt x="455" y="25"/>
                  <a:pt x="464" y="25"/>
                </a:cubicBezTo>
                <a:cubicBezTo>
                  <a:pt x="463" y="23"/>
                  <a:pt x="471" y="25"/>
                  <a:pt x="474" y="23"/>
                </a:cubicBezTo>
                <a:cubicBezTo>
                  <a:pt x="461" y="23"/>
                  <a:pt x="447" y="23"/>
                  <a:pt x="435" y="22"/>
                </a:cubicBezTo>
                <a:cubicBezTo>
                  <a:pt x="438" y="21"/>
                  <a:pt x="441" y="21"/>
                  <a:pt x="444" y="21"/>
                </a:cubicBezTo>
                <a:cubicBezTo>
                  <a:pt x="443" y="21"/>
                  <a:pt x="443" y="21"/>
                  <a:pt x="443" y="20"/>
                </a:cubicBezTo>
                <a:cubicBezTo>
                  <a:pt x="443" y="20"/>
                  <a:pt x="443" y="20"/>
                  <a:pt x="443" y="20"/>
                </a:cubicBezTo>
                <a:cubicBezTo>
                  <a:pt x="452" y="20"/>
                  <a:pt x="460" y="21"/>
                  <a:pt x="468" y="19"/>
                </a:cubicBezTo>
                <a:cubicBezTo>
                  <a:pt x="464" y="19"/>
                  <a:pt x="460" y="19"/>
                  <a:pt x="457" y="18"/>
                </a:cubicBezTo>
                <a:cubicBezTo>
                  <a:pt x="457" y="18"/>
                  <a:pt x="458" y="17"/>
                  <a:pt x="458" y="17"/>
                </a:cubicBezTo>
                <a:cubicBezTo>
                  <a:pt x="457" y="17"/>
                  <a:pt x="455" y="17"/>
                  <a:pt x="454" y="16"/>
                </a:cubicBezTo>
                <a:cubicBezTo>
                  <a:pt x="455" y="15"/>
                  <a:pt x="455" y="15"/>
                  <a:pt x="455" y="15"/>
                </a:cubicBezTo>
                <a:cubicBezTo>
                  <a:pt x="459" y="17"/>
                  <a:pt x="463" y="15"/>
                  <a:pt x="467" y="15"/>
                </a:cubicBezTo>
                <a:cubicBezTo>
                  <a:pt x="446" y="13"/>
                  <a:pt x="446" y="13"/>
                  <a:pt x="446" y="13"/>
                </a:cubicBezTo>
                <a:cubicBezTo>
                  <a:pt x="457" y="13"/>
                  <a:pt x="467" y="13"/>
                  <a:pt x="478" y="13"/>
                </a:cubicBezTo>
                <a:close/>
                <a:moveTo>
                  <a:pt x="20" y="46"/>
                </a:moveTo>
                <a:cubicBezTo>
                  <a:pt x="22" y="46"/>
                  <a:pt x="22" y="46"/>
                  <a:pt x="22" y="46"/>
                </a:cubicBezTo>
                <a:cubicBezTo>
                  <a:pt x="22" y="46"/>
                  <a:pt x="22" y="46"/>
                  <a:pt x="22" y="46"/>
                </a:cubicBezTo>
                <a:lnTo>
                  <a:pt x="20" y="46"/>
                </a:lnTo>
                <a:close/>
                <a:moveTo>
                  <a:pt x="224" y="74"/>
                </a:moveTo>
                <a:cubicBezTo>
                  <a:pt x="214" y="74"/>
                  <a:pt x="214" y="74"/>
                  <a:pt x="214" y="74"/>
                </a:cubicBezTo>
                <a:cubicBezTo>
                  <a:pt x="213" y="74"/>
                  <a:pt x="213" y="74"/>
                  <a:pt x="212" y="74"/>
                </a:cubicBezTo>
                <a:cubicBezTo>
                  <a:pt x="214" y="74"/>
                  <a:pt x="214" y="74"/>
                  <a:pt x="214" y="74"/>
                </a:cubicBezTo>
                <a:cubicBezTo>
                  <a:pt x="216" y="74"/>
                  <a:pt x="217" y="73"/>
                  <a:pt x="218" y="73"/>
                </a:cubicBezTo>
                <a:cubicBezTo>
                  <a:pt x="234" y="73"/>
                  <a:pt x="234" y="73"/>
                  <a:pt x="234" y="73"/>
                </a:cubicBezTo>
                <a:cubicBezTo>
                  <a:pt x="234" y="73"/>
                  <a:pt x="234" y="73"/>
                  <a:pt x="235" y="73"/>
                </a:cubicBezTo>
                <a:cubicBezTo>
                  <a:pt x="234" y="73"/>
                  <a:pt x="234" y="73"/>
                  <a:pt x="234" y="73"/>
                </a:cubicBezTo>
                <a:cubicBezTo>
                  <a:pt x="230" y="73"/>
                  <a:pt x="227" y="73"/>
                  <a:pt x="224" y="74"/>
                </a:cubicBezTo>
                <a:close/>
                <a:moveTo>
                  <a:pt x="380" y="69"/>
                </a:moveTo>
                <a:cubicBezTo>
                  <a:pt x="379" y="69"/>
                  <a:pt x="378" y="69"/>
                  <a:pt x="377" y="69"/>
                </a:cubicBezTo>
                <a:cubicBezTo>
                  <a:pt x="377" y="69"/>
                  <a:pt x="379" y="69"/>
                  <a:pt x="380" y="69"/>
                </a:cubicBezTo>
                <a:close/>
                <a:moveTo>
                  <a:pt x="367" y="70"/>
                </a:moveTo>
                <a:cubicBezTo>
                  <a:pt x="364" y="70"/>
                  <a:pt x="364" y="70"/>
                  <a:pt x="364" y="70"/>
                </a:cubicBezTo>
                <a:cubicBezTo>
                  <a:pt x="364" y="70"/>
                  <a:pt x="364" y="70"/>
                  <a:pt x="364" y="70"/>
                </a:cubicBezTo>
                <a:cubicBezTo>
                  <a:pt x="364" y="70"/>
                  <a:pt x="364" y="70"/>
                  <a:pt x="364" y="70"/>
                </a:cubicBezTo>
                <a:cubicBezTo>
                  <a:pt x="365" y="70"/>
                  <a:pt x="366" y="69"/>
                  <a:pt x="367" y="70"/>
                </a:cubicBezTo>
                <a:close/>
                <a:moveTo>
                  <a:pt x="415" y="11"/>
                </a:moveTo>
                <a:cubicBezTo>
                  <a:pt x="410" y="11"/>
                  <a:pt x="410" y="11"/>
                  <a:pt x="410" y="11"/>
                </a:cubicBezTo>
                <a:cubicBezTo>
                  <a:pt x="411" y="11"/>
                  <a:pt x="413" y="11"/>
                  <a:pt x="415" y="11"/>
                </a:cubicBezTo>
                <a:cubicBezTo>
                  <a:pt x="419" y="11"/>
                  <a:pt x="419" y="11"/>
                  <a:pt x="419" y="11"/>
                </a:cubicBezTo>
                <a:cubicBezTo>
                  <a:pt x="417" y="12"/>
                  <a:pt x="416" y="11"/>
                  <a:pt x="415" y="11"/>
                </a:cubicBezTo>
                <a:close/>
                <a:moveTo>
                  <a:pt x="422" y="12"/>
                </a:moveTo>
                <a:cubicBezTo>
                  <a:pt x="428" y="12"/>
                  <a:pt x="433" y="12"/>
                  <a:pt x="439" y="13"/>
                </a:cubicBezTo>
                <a:cubicBezTo>
                  <a:pt x="433" y="12"/>
                  <a:pt x="428" y="12"/>
                  <a:pt x="422" y="12"/>
                </a:cubicBezTo>
                <a:close/>
              </a:path>
            </a:pathLst>
          </a:custGeom>
          <a:solidFill>
            <a:srgbClr val="9F794B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647065" y="1995170"/>
            <a:ext cx="2582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幼圆" charset="-122"/>
                <a:ea typeface="幼圆" charset="-122"/>
              </a:rPr>
              <a:t>Part One</a:t>
            </a:r>
          </a:p>
        </p:txBody>
      </p:sp>
      <p:sp>
        <p:nvSpPr>
          <p:cNvPr id="14" name="Freeform 192"/>
          <p:cNvSpPr>
            <a:spLocks noEditPoints="1"/>
          </p:cNvSpPr>
          <p:nvPr/>
        </p:nvSpPr>
        <p:spPr bwMode="auto">
          <a:xfrm>
            <a:off x="1002665" y="3315335"/>
            <a:ext cx="2198370" cy="461010"/>
          </a:xfrm>
          <a:custGeom>
            <a:avLst/>
            <a:gdLst>
              <a:gd name="T0" fmla="*/ 460 w 478"/>
              <a:gd name="T1" fmla="*/ 10 h 77"/>
              <a:gd name="T2" fmla="*/ 130 w 478"/>
              <a:gd name="T3" fmla="*/ 3 h 77"/>
              <a:gd name="T4" fmla="*/ 95 w 478"/>
              <a:gd name="T5" fmla="*/ 2 h 77"/>
              <a:gd name="T6" fmla="*/ 5 w 478"/>
              <a:gd name="T7" fmla="*/ 5 h 77"/>
              <a:gd name="T8" fmla="*/ 0 w 478"/>
              <a:gd name="T9" fmla="*/ 9 h 77"/>
              <a:gd name="T10" fmla="*/ 1 w 478"/>
              <a:gd name="T11" fmla="*/ 17 h 77"/>
              <a:gd name="T12" fmla="*/ 2 w 478"/>
              <a:gd name="T13" fmla="*/ 20 h 77"/>
              <a:gd name="T14" fmla="*/ 2 w 478"/>
              <a:gd name="T15" fmla="*/ 25 h 77"/>
              <a:gd name="T16" fmla="*/ 11 w 478"/>
              <a:gd name="T17" fmla="*/ 26 h 77"/>
              <a:gd name="T18" fmla="*/ 14 w 478"/>
              <a:gd name="T19" fmla="*/ 35 h 77"/>
              <a:gd name="T20" fmla="*/ 12 w 478"/>
              <a:gd name="T21" fmla="*/ 40 h 77"/>
              <a:gd name="T22" fmla="*/ 18 w 478"/>
              <a:gd name="T23" fmla="*/ 41 h 77"/>
              <a:gd name="T24" fmla="*/ 20 w 478"/>
              <a:gd name="T25" fmla="*/ 46 h 77"/>
              <a:gd name="T26" fmla="*/ 16 w 478"/>
              <a:gd name="T27" fmla="*/ 49 h 77"/>
              <a:gd name="T28" fmla="*/ 30 w 478"/>
              <a:gd name="T29" fmla="*/ 59 h 77"/>
              <a:gd name="T30" fmla="*/ 17 w 478"/>
              <a:gd name="T31" fmla="*/ 63 h 77"/>
              <a:gd name="T32" fmla="*/ 161 w 478"/>
              <a:gd name="T33" fmla="*/ 76 h 77"/>
              <a:gd name="T34" fmla="*/ 311 w 478"/>
              <a:gd name="T35" fmla="*/ 74 h 77"/>
              <a:gd name="T36" fmla="*/ 401 w 478"/>
              <a:gd name="T37" fmla="*/ 73 h 77"/>
              <a:gd name="T38" fmla="*/ 368 w 478"/>
              <a:gd name="T39" fmla="*/ 70 h 77"/>
              <a:gd name="T40" fmla="*/ 372 w 478"/>
              <a:gd name="T41" fmla="*/ 68 h 77"/>
              <a:gd name="T42" fmla="*/ 372 w 478"/>
              <a:gd name="T43" fmla="*/ 66 h 77"/>
              <a:gd name="T44" fmla="*/ 412 w 478"/>
              <a:gd name="T45" fmla="*/ 66 h 77"/>
              <a:gd name="T46" fmla="*/ 429 w 478"/>
              <a:gd name="T47" fmla="*/ 66 h 77"/>
              <a:gd name="T48" fmla="*/ 415 w 478"/>
              <a:gd name="T49" fmla="*/ 65 h 77"/>
              <a:gd name="T50" fmla="*/ 393 w 478"/>
              <a:gd name="T51" fmla="*/ 64 h 77"/>
              <a:gd name="T52" fmla="*/ 330 w 478"/>
              <a:gd name="T53" fmla="*/ 63 h 77"/>
              <a:gd name="T54" fmla="*/ 378 w 478"/>
              <a:gd name="T55" fmla="*/ 60 h 77"/>
              <a:gd name="T56" fmla="*/ 406 w 478"/>
              <a:gd name="T57" fmla="*/ 60 h 77"/>
              <a:gd name="T58" fmla="*/ 403 w 478"/>
              <a:gd name="T59" fmla="*/ 59 h 77"/>
              <a:gd name="T60" fmla="*/ 399 w 478"/>
              <a:gd name="T61" fmla="*/ 56 h 77"/>
              <a:gd name="T62" fmla="*/ 381 w 478"/>
              <a:gd name="T63" fmla="*/ 54 h 77"/>
              <a:gd name="T64" fmla="*/ 388 w 478"/>
              <a:gd name="T65" fmla="*/ 54 h 77"/>
              <a:gd name="T66" fmla="*/ 367 w 478"/>
              <a:gd name="T67" fmla="*/ 49 h 77"/>
              <a:gd name="T68" fmla="*/ 383 w 478"/>
              <a:gd name="T69" fmla="*/ 49 h 77"/>
              <a:gd name="T70" fmla="*/ 368 w 478"/>
              <a:gd name="T71" fmla="*/ 46 h 77"/>
              <a:gd name="T72" fmla="*/ 400 w 478"/>
              <a:gd name="T73" fmla="*/ 44 h 77"/>
              <a:gd name="T74" fmla="*/ 408 w 478"/>
              <a:gd name="T75" fmla="*/ 42 h 77"/>
              <a:gd name="T76" fmla="*/ 451 w 478"/>
              <a:gd name="T77" fmla="*/ 42 h 77"/>
              <a:gd name="T78" fmla="*/ 373 w 478"/>
              <a:gd name="T79" fmla="*/ 38 h 77"/>
              <a:gd name="T80" fmla="*/ 435 w 478"/>
              <a:gd name="T81" fmla="*/ 34 h 77"/>
              <a:gd name="T82" fmla="*/ 445 w 478"/>
              <a:gd name="T83" fmla="*/ 31 h 77"/>
              <a:gd name="T84" fmla="*/ 449 w 478"/>
              <a:gd name="T85" fmla="*/ 29 h 77"/>
              <a:gd name="T86" fmla="*/ 464 w 478"/>
              <a:gd name="T87" fmla="*/ 25 h 77"/>
              <a:gd name="T88" fmla="*/ 443 w 478"/>
              <a:gd name="T89" fmla="*/ 20 h 77"/>
              <a:gd name="T90" fmla="*/ 455 w 478"/>
              <a:gd name="T91" fmla="*/ 15 h 77"/>
              <a:gd name="T92" fmla="*/ 22 w 478"/>
              <a:gd name="T93" fmla="*/ 46 h 77"/>
              <a:gd name="T94" fmla="*/ 212 w 478"/>
              <a:gd name="T95" fmla="*/ 74 h 77"/>
              <a:gd name="T96" fmla="*/ 234 w 478"/>
              <a:gd name="T97" fmla="*/ 73 h 77"/>
              <a:gd name="T98" fmla="*/ 367 w 478"/>
              <a:gd name="T99" fmla="*/ 70 h 77"/>
              <a:gd name="T100" fmla="*/ 415 w 478"/>
              <a:gd name="T101" fmla="*/ 11 h 77"/>
              <a:gd name="T102" fmla="*/ 422 w 478"/>
              <a:gd name="T103" fmla="*/ 12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78" h="77">
                <a:moveTo>
                  <a:pt x="478" y="13"/>
                </a:moveTo>
                <a:cubicBezTo>
                  <a:pt x="472" y="13"/>
                  <a:pt x="468" y="13"/>
                  <a:pt x="462" y="12"/>
                </a:cubicBezTo>
                <a:cubicBezTo>
                  <a:pt x="461" y="11"/>
                  <a:pt x="465" y="12"/>
                  <a:pt x="464" y="11"/>
                </a:cubicBezTo>
                <a:cubicBezTo>
                  <a:pt x="434" y="9"/>
                  <a:pt x="403" y="9"/>
                  <a:pt x="373" y="7"/>
                </a:cubicBezTo>
                <a:cubicBezTo>
                  <a:pt x="402" y="6"/>
                  <a:pt x="431" y="10"/>
                  <a:pt x="460" y="10"/>
                </a:cubicBezTo>
                <a:cubicBezTo>
                  <a:pt x="436" y="6"/>
                  <a:pt x="407" y="7"/>
                  <a:pt x="381" y="5"/>
                </a:cubicBezTo>
                <a:cubicBezTo>
                  <a:pt x="288" y="3"/>
                  <a:pt x="288" y="3"/>
                  <a:pt x="288" y="3"/>
                </a:cubicBezTo>
                <a:cubicBezTo>
                  <a:pt x="222" y="3"/>
                  <a:pt x="222" y="3"/>
                  <a:pt x="222" y="3"/>
                </a:cubicBezTo>
                <a:cubicBezTo>
                  <a:pt x="130" y="4"/>
                  <a:pt x="130" y="4"/>
                  <a:pt x="130" y="4"/>
                </a:cubicBezTo>
                <a:cubicBezTo>
                  <a:pt x="130" y="3"/>
                  <a:pt x="130" y="3"/>
                  <a:pt x="130" y="3"/>
                </a:cubicBezTo>
                <a:cubicBezTo>
                  <a:pt x="127" y="2"/>
                  <a:pt x="125" y="3"/>
                  <a:pt x="123" y="3"/>
                </a:cubicBezTo>
                <a:cubicBezTo>
                  <a:pt x="124" y="3"/>
                  <a:pt x="125" y="3"/>
                  <a:pt x="125" y="4"/>
                </a:cubicBezTo>
                <a:cubicBezTo>
                  <a:pt x="122" y="4"/>
                  <a:pt x="118" y="3"/>
                  <a:pt x="115" y="4"/>
                </a:cubicBezTo>
                <a:cubicBezTo>
                  <a:pt x="112" y="3"/>
                  <a:pt x="107" y="4"/>
                  <a:pt x="102" y="3"/>
                </a:cubicBezTo>
                <a:cubicBezTo>
                  <a:pt x="100" y="2"/>
                  <a:pt x="98" y="2"/>
                  <a:pt x="95" y="2"/>
                </a:cubicBezTo>
                <a:cubicBezTo>
                  <a:pt x="70" y="2"/>
                  <a:pt x="50" y="0"/>
                  <a:pt x="24" y="1"/>
                </a:cubicBezTo>
                <a:cubicBezTo>
                  <a:pt x="18" y="2"/>
                  <a:pt x="10" y="1"/>
                  <a:pt x="6" y="4"/>
                </a:cubicBezTo>
                <a:cubicBezTo>
                  <a:pt x="6" y="5"/>
                  <a:pt x="8" y="5"/>
                  <a:pt x="8" y="5"/>
                </a:cubicBezTo>
                <a:cubicBezTo>
                  <a:pt x="7" y="5"/>
                  <a:pt x="6" y="6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0" y="6"/>
                  <a:pt x="0" y="6"/>
                  <a:pt x="0" y="6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4" y="8"/>
                  <a:pt x="4" y="8"/>
                  <a:pt x="4" y="8"/>
                </a:cubicBezTo>
                <a:cubicBezTo>
                  <a:pt x="3" y="8"/>
                  <a:pt x="1" y="9"/>
                  <a:pt x="0" y="9"/>
                </a:cubicBezTo>
                <a:cubicBezTo>
                  <a:pt x="0" y="11"/>
                  <a:pt x="0" y="13"/>
                  <a:pt x="3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5"/>
                  <a:pt x="2" y="15"/>
                  <a:pt x="3" y="15"/>
                </a:cubicBezTo>
                <a:cubicBezTo>
                  <a:pt x="1" y="17"/>
                  <a:pt x="1" y="17"/>
                  <a:pt x="1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8"/>
                  <a:pt x="1" y="18"/>
                  <a:pt x="1" y="18"/>
                </a:cubicBezTo>
                <a:cubicBezTo>
                  <a:pt x="3" y="18"/>
                  <a:pt x="1" y="19"/>
                  <a:pt x="1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5" y="21"/>
                  <a:pt x="2" y="20"/>
                  <a:pt x="2" y="20"/>
                </a:cubicBezTo>
                <a:cubicBezTo>
                  <a:pt x="3" y="21"/>
                  <a:pt x="5" y="21"/>
                  <a:pt x="6" y="21"/>
                </a:cubicBezTo>
                <a:cubicBezTo>
                  <a:pt x="5" y="22"/>
                  <a:pt x="3" y="21"/>
                  <a:pt x="1" y="21"/>
                </a:cubicBezTo>
                <a:cubicBezTo>
                  <a:pt x="1" y="22"/>
                  <a:pt x="1" y="22"/>
                  <a:pt x="1" y="22"/>
                </a:cubicBezTo>
                <a:cubicBezTo>
                  <a:pt x="2" y="24"/>
                  <a:pt x="6" y="24"/>
                  <a:pt x="10" y="24"/>
                </a:cubicBezTo>
                <a:cubicBezTo>
                  <a:pt x="7" y="25"/>
                  <a:pt x="5" y="25"/>
                  <a:pt x="2" y="25"/>
                </a:cubicBezTo>
                <a:cubicBezTo>
                  <a:pt x="2" y="26"/>
                  <a:pt x="2" y="26"/>
                  <a:pt x="2" y="26"/>
                </a:cubicBezTo>
                <a:cubicBezTo>
                  <a:pt x="3" y="27"/>
                  <a:pt x="5" y="26"/>
                  <a:pt x="5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6"/>
                  <a:pt x="10" y="26"/>
                  <a:pt x="11" y="26"/>
                </a:cubicBezTo>
                <a:cubicBezTo>
                  <a:pt x="15" y="26"/>
                  <a:pt x="12" y="30"/>
                  <a:pt x="14" y="30"/>
                </a:cubicBezTo>
                <a:cubicBezTo>
                  <a:pt x="12" y="32"/>
                  <a:pt x="9" y="30"/>
                  <a:pt x="6" y="31"/>
                </a:cubicBezTo>
                <a:cubicBezTo>
                  <a:pt x="9" y="32"/>
                  <a:pt x="12" y="31"/>
                  <a:pt x="16" y="31"/>
                </a:cubicBezTo>
                <a:cubicBezTo>
                  <a:pt x="17" y="34"/>
                  <a:pt x="17" y="34"/>
                  <a:pt x="17" y="34"/>
                </a:cubicBezTo>
                <a:cubicBezTo>
                  <a:pt x="14" y="35"/>
                  <a:pt x="14" y="35"/>
                  <a:pt x="14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2" y="35"/>
                  <a:pt x="23" y="35"/>
                  <a:pt x="23" y="36"/>
                </a:cubicBezTo>
                <a:cubicBezTo>
                  <a:pt x="23" y="37"/>
                  <a:pt x="22" y="37"/>
                  <a:pt x="21" y="37"/>
                </a:cubicBezTo>
                <a:cubicBezTo>
                  <a:pt x="18" y="41"/>
                  <a:pt x="11" y="37"/>
                  <a:pt x="6" y="38"/>
                </a:cubicBezTo>
                <a:cubicBezTo>
                  <a:pt x="7" y="39"/>
                  <a:pt x="10" y="39"/>
                  <a:pt x="12" y="40"/>
                </a:cubicBezTo>
                <a:cubicBezTo>
                  <a:pt x="16" y="39"/>
                  <a:pt x="18" y="38"/>
                  <a:pt x="21" y="39"/>
                </a:cubicBezTo>
                <a:cubicBezTo>
                  <a:pt x="19" y="40"/>
                  <a:pt x="19" y="40"/>
                  <a:pt x="19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40"/>
                  <a:pt x="21" y="40"/>
                  <a:pt x="21" y="41"/>
                </a:cubicBezTo>
                <a:cubicBezTo>
                  <a:pt x="18" y="41"/>
                  <a:pt x="18" y="41"/>
                  <a:pt x="18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0" y="41"/>
                  <a:pt x="21" y="42"/>
                  <a:pt x="22" y="41"/>
                </a:cubicBezTo>
                <a:cubicBezTo>
                  <a:pt x="22" y="43"/>
                  <a:pt x="22" y="43"/>
                  <a:pt x="22" y="43"/>
                </a:cubicBezTo>
                <a:cubicBezTo>
                  <a:pt x="20" y="44"/>
                  <a:pt x="22" y="46"/>
                  <a:pt x="19" y="46"/>
                </a:cubicBezTo>
                <a:cubicBezTo>
                  <a:pt x="20" y="46"/>
                  <a:pt x="20" y="46"/>
                  <a:pt x="20" y="46"/>
                </a:cubicBezTo>
                <a:cubicBezTo>
                  <a:pt x="16" y="47"/>
                  <a:pt x="12" y="44"/>
                  <a:pt x="9" y="46"/>
                </a:cubicBezTo>
                <a:cubicBezTo>
                  <a:pt x="13" y="47"/>
                  <a:pt x="19" y="46"/>
                  <a:pt x="23" y="48"/>
                </a:cubicBezTo>
                <a:cubicBezTo>
                  <a:pt x="22" y="49"/>
                  <a:pt x="22" y="49"/>
                  <a:pt x="22" y="49"/>
                </a:cubicBezTo>
                <a:cubicBezTo>
                  <a:pt x="21" y="48"/>
                  <a:pt x="21" y="48"/>
                  <a:pt x="21" y="48"/>
                </a:cubicBezTo>
                <a:cubicBezTo>
                  <a:pt x="19" y="48"/>
                  <a:pt x="17" y="49"/>
                  <a:pt x="16" y="49"/>
                </a:cubicBezTo>
                <a:cubicBezTo>
                  <a:pt x="17" y="49"/>
                  <a:pt x="19" y="49"/>
                  <a:pt x="20" y="49"/>
                </a:cubicBezTo>
                <a:cubicBezTo>
                  <a:pt x="22" y="50"/>
                  <a:pt x="25" y="51"/>
                  <a:pt x="24" y="53"/>
                </a:cubicBezTo>
                <a:cubicBezTo>
                  <a:pt x="19" y="53"/>
                  <a:pt x="19" y="53"/>
                  <a:pt x="19" y="53"/>
                </a:cubicBezTo>
                <a:cubicBezTo>
                  <a:pt x="26" y="55"/>
                  <a:pt x="26" y="55"/>
                  <a:pt x="26" y="55"/>
                </a:cubicBezTo>
                <a:cubicBezTo>
                  <a:pt x="25" y="57"/>
                  <a:pt x="29" y="58"/>
                  <a:pt x="30" y="59"/>
                </a:cubicBezTo>
                <a:cubicBezTo>
                  <a:pt x="29" y="60"/>
                  <a:pt x="27" y="59"/>
                  <a:pt x="26" y="60"/>
                </a:cubicBezTo>
                <a:cubicBezTo>
                  <a:pt x="22" y="61"/>
                  <a:pt x="28" y="62"/>
                  <a:pt x="26" y="64"/>
                </a:cubicBezTo>
                <a:cubicBezTo>
                  <a:pt x="27" y="64"/>
                  <a:pt x="29" y="64"/>
                  <a:pt x="30" y="65"/>
                </a:cubicBezTo>
                <a:cubicBezTo>
                  <a:pt x="30" y="65"/>
                  <a:pt x="29" y="66"/>
                  <a:pt x="29" y="66"/>
                </a:cubicBezTo>
                <a:cubicBezTo>
                  <a:pt x="25" y="64"/>
                  <a:pt x="21" y="63"/>
                  <a:pt x="17" y="63"/>
                </a:cubicBezTo>
                <a:cubicBezTo>
                  <a:pt x="22" y="66"/>
                  <a:pt x="22" y="66"/>
                  <a:pt x="22" y="66"/>
                </a:cubicBezTo>
                <a:cubicBezTo>
                  <a:pt x="30" y="66"/>
                  <a:pt x="36" y="70"/>
                  <a:pt x="44" y="70"/>
                </a:cubicBezTo>
                <a:cubicBezTo>
                  <a:pt x="51" y="73"/>
                  <a:pt x="61" y="73"/>
                  <a:pt x="70" y="75"/>
                </a:cubicBezTo>
                <a:cubicBezTo>
                  <a:pt x="82" y="75"/>
                  <a:pt x="93" y="77"/>
                  <a:pt x="104" y="77"/>
                </a:cubicBezTo>
                <a:cubicBezTo>
                  <a:pt x="123" y="76"/>
                  <a:pt x="142" y="76"/>
                  <a:pt x="161" y="76"/>
                </a:cubicBezTo>
                <a:cubicBezTo>
                  <a:pt x="258" y="76"/>
                  <a:pt x="258" y="76"/>
                  <a:pt x="258" y="76"/>
                </a:cubicBezTo>
                <a:cubicBezTo>
                  <a:pt x="286" y="75"/>
                  <a:pt x="315" y="77"/>
                  <a:pt x="341" y="75"/>
                </a:cubicBezTo>
                <a:cubicBezTo>
                  <a:pt x="336" y="75"/>
                  <a:pt x="331" y="74"/>
                  <a:pt x="326" y="75"/>
                </a:cubicBezTo>
                <a:cubicBezTo>
                  <a:pt x="323" y="75"/>
                  <a:pt x="321" y="74"/>
                  <a:pt x="319" y="75"/>
                </a:cubicBezTo>
                <a:cubicBezTo>
                  <a:pt x="316" y="75"/>
                  <a:pt x="313" y="75"/>
                  <a:pt x="311" y="74"/>
                </a:cubicBezTo>
                <a:cubicBezTo>
                  <a:pt x="280" y="74"/>
                  <a:pt x="280" y="74"/>
                  <a:pt x="280" y="74"/>
                </a:cubicBezTo>
                <a:cubicBezTo>
                  <a:pt x="279" y="74"/>
                  <a:pt x="279" y="74"/>
                  <a:pt x="279" y="74"/>
                </a:cubicBezTo>
                <a:cubicBezTo>
                  <a:pt x="276" y="74"/>
                  <a:pt x="272" y="75"/>
                  <a:pt x="270" y="74"/>
                </a:cubicBezTo>
                <a:cubicBezTo>
                  <a:pt x="271" y="73"/>
                  <a:pt x="271" y="73"/>
                  <a:pt x="271" y="73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415" y="72"/>
                  <a:pt x="415" y="72"/>
                  <a:pt x="415" y="72"/>
                </a:cubicBezTo>
                <a:cubicBezTo>
                  <a:pt x="384" y="72"/>
                  <a:pt x="352" y="72"/>
                  <a:pt x="320" y="71"/>
                </a:cubicBezTo>
                <a:cubicBezTo>
                  <a:pt x="309" y="71"/>
                  <a:pt x="297" y="72"/>
                  <a:pt x="286" y="70"/>
                </a:cubicBezTo>
                <a:cubicBezTo>
                  <a:pt x="312" y="70"/>
                  <a:pt x="341" y="71"/>
                  <a:pt x="368" y="70"/>
                </a:cubicBezTo>
                <a:cubicBezTo>
                  <a:pt x="368" y="70"/>
                  <a:pt x="368" y="70"/>
                  <a:pt x="368" y="70"/>
                </a:cubicBezTo>
                <a:cubicBezTo>
                  <a:pt x="369" y="69"/>
                  <a:pt x="369" y="69"/>
                  <a:pt x="369" y="69"/>
                </a:cubicBezTo>
                <a:cubicBezTo>
                  <a:pt x="370" y="70"/>
                  <a:pt x="371" y="69"/>
                  <a:pt x="372" y="69"/>
                </a:cubicBezTo>
                <a:cubicBezTo>
                  <a:pt x="376" y="69"/>
                  <a:pt x="383" y="71"/>
                  <a:pt x="387" y="69"/>
                </a:cubicBezTo>
                <a:cubicBezTo>
                  <a:pt x="373" y="68"/>
                  <a:pt x="373" y="68"/>
                  <a:pt x="373" y="68"/>
                </a:cubicBezTo>
                <a:cubicBezTo>
                  <a:pt x="372" y="68"/>
                  <a:pt x="372" y="68"/>
                  <a:pt x="372" y="68"/>
                </a:cubicBezTo>
                <a:cubicBezTo>
                  <a:pt x="374" y="67"/>
                  <a:pt x="374" y="67"/>
                  <a:pt x="374" y="67"/>
                </a:cubicBezTo>
                <a:cubicBezTo>
                  <a:pt x="371" y="67"/>
                  <a:pt x="371" y="67"/>
                  <a:pt x="371" y="67"/>
                </a:cubicBezTo>
                <a:cubicBezTo>
                  <a:pt x="371" y="67"/>
                  <a:pt x="370" y="67"/>
                  <a:pt x="370" y="66"/>
                </a:cubicBezTo>
                <a:cubicBezTo>
                  <a:pt x="371" y="66"/>
                  <a:pt x="373" y="65"/>
                  <a:pt x="374" y="66"/>
                </a:cubicBezTo>
                <a:cubicBezTo>
                  <a:pt x="374" y="66"/>
                  <a:pt x="372" y="66"/>
                  <a:pt x="372" y="66"/>
                </a:cubicBezTo>
                <a:cubicBezTo>
                  <a:pt x="378" y="66"/>
                  <a:pt x="387" y="67"/>
                  <a:pt x="395" y="67"/>
                </a:cubicBezTo>
                <a:cubicBezTo>
                  <a:pt x="394" y="67"/>
                  <a:pt x="394" y="67"/>
                  <a:pt x="394" y="67"/>
                </a:cubicBezTo>
                <a:cubicBezTo>
                  <a:pt x="398" y="68"/>
                  <a:pt x="405" y="68"/>
                  <a:pt x="408" y="67"/>
                </a:cubicBezTo>
                <a:cubicBezTo>
                  <a:pt x="410" y="66"/>
                  <a:pt x="410" y="67"/>
                  <a:pt x="410" y="67"/>
                </a:cubicBezTo>
                <a:cubicBezTo>
                  <a:pt x="412" y="68"/>
                  <a:pt x="411" y="67"/>
                  <a:pt x="412" y="66"/>
                </a:cubicBezTo>
                <a:cubicBezTo>
                  <a:pt x="429" y="66"/>
                  <a:pt x="429" y="66"/>
                  <a:pt x="429" y="66"/>
                </a:cubicBezTo>
                <a:cubicBezTo>
                  <a:pt x="429" y="67"/>
                  <a:pt x="429" y="67"/>
                  <a:pt x="429" y="67"/>
                </a:cubicBezTo>
                <a:cubicBezTo>
                  <a:pt x="424" y="67"/>
                  <a:pt x="419" y="67"/>
                  <a:pt x="414" y="67"/>
                </a:cubicBezTo>
                <a:cubicBezTo>
                  <a:pt x="421" y="68"/>
                  <a:pt x="431" y="68"/>
                  <a:pt x="436" y="67"/>
                </a:cubicBezTo>
                <a:cubicBezTo>
                  <a:pt x="434" y="67"/>
                  <a:pt x="431" y="67"/>
                  <a:pt x="429" y="66"/>
                </a:cubicBezTo>
                <a:cubicBezTo>
                  <a:pt x="440" y="66"/>
                  <a:pt x="453" y="66"/>
                  <a:pt x="465" y="66"/>
                </a:cubicBezTo>
                <a:cubicBezTo>
                  <a:pt x="463" y="65"/>
                  <a:pt x="459" y="66"/>
                  <a:pt x="456" y="65"/>
                </a:cubicBezTo>
                <a:cubicBezTo>
                  <a:pt x="457" y="65"/>
                  <a:pt x="457" y="65"/>
                  <a:pt x="457" y="65"/>
                </a:cubicBezTo>
                <a:cubicBezTo>
                  <a:pt x="455" y="66"/>
                  <a:pt x="453" y="64"/>
                  <a:pt x="451" y="65"/>
                </a:cubicBezTo>
                <a:cubicBezTo>
                  <a:pt x="441" y="65"/>
                  <a:pt x="428" y="65"/>
                  <a:pt x="415" y="65"/>
                </a:cubicBezTo>
                <a:cubicBezTo>
                  <a:pt x="414" y="64"/>
                  <a:pt x="414" y="64"/>
                  <a:pt x="414" y="64"/>
                </a:cubicBezTo>
                <a:cubicBezTo>
                  <a:pt x="413" y="64"/>
                  <a:pt x="413" y="65"/>
                  <a:pt x="411" y="65"/>
                </a:cubicBezTo>
                <a:cubicBezTo>
                  <a:pt x="410" y="63"/>
                  <a:pt x="409" y="66"/>
                  <a:pt x="407" y="64"/>
                </a:cubicBezTo>
                <a:cubicBezTo>
                  <a:pt x="407" y="64"/>
                  <a:pt x="407" y="64"/>
                  <a:pt x="407" y="64"/>
                </a:cubicBezTo>
                <a:cubicBezTo>
                  <a:pt x="403" y="65"/>
                  <a:pt x="397" y="65"/>
                  <a:pt x="393" y="64"/>
                </a:cubicBezTo>
                <a:cubicBezTo>
                  <a:pt x="373" y="64"/>
                  <a:pt x="373" y="64"/>
                  <a:pt x="373" y="64"/>
                </a:cubicBezTo>
                <a:cubicBezTo>
                  <a:pt x="371" y="65"/>
                  <a:pt x="367" y="65"/>
                  <a:pt x="365" y="64"/>
                </a:cubicBezTo>
                <a:cubicBezTo>
                  <a:pt x="367" y="64"/>
                  <a:pt x="367" y="64"/>
                  <a:pt x="367" y="64"/>
                </a:cubicBezTo>
                <a:cubicBezTo>
                  <a:pt x="363" y="64"/>
                  <a:pt x="359" y="63"/>
                  <a:pt x="356" y="64"/>
                </a:cubicBezTo>
                <a:cubicBezTo>
                  <a:pt x="347" y="64"/>
                  <a:pt x="338" y="65"/>
                  <a:pt x="330" y="63"/>
                </a:cubicBezTo>
                <a:cubicBezTo>
                  <a:pt x="344" y="62"/>
                  <a:pt x="354" y="64"/>
                  <a:pt x="368" y="62"/>
                </a:cubicBezTo>
                <a:cubicBezTo>
                  <a:pt x="335" y="62"/>
                  <a:pt x="335" y="62"/>
                  <a:pt x="335" y="62"/>
                </a:cubicBezTo>
                <a:cubicBezTo>
                  <a:pt x="345" y="61"/>
                  <a:pt x="357" y="61"/>
                  <a:pt x="368" y="61"/>
                </a:cubicBezTo>
                <a:cubicBezTo>
                  <a:pt x="369" y="61"/>
                  <a:pt x="369" y="60"/>
                  <a:pt x="370" y="61"/>
                </a:cubicBezTo>
                <a:cubicBezTo>
                  <a:pt x="371" y="59"/>
                  <a:pt x="375" y="60"/>
                  <a:pt x="378" y="60"/>
                </a:cubicBezTo>
                <a:cubicBezTo>
                  <a:pt x="375" y="61"/>
                  <a:pt x="375" y="61"/>
                  <a:pt x="375" y="61"/>
                </a:cubicBezTo>
                <a:cubicBezTo>
                  <a:pt x="382" y="61"/>
                  <a:pt x="391" y="61"/>
                  <a:pt x="399" y="61"/>
                </a:cubicBezTo>
                <a:cubicBezTo>
                  <a:pt x="400" y="60"/>
                  <a:pt x="400" y="60"/>
                  <a:pt x="400" y="60"/>
                </a:cubicBezTo>
                <a:cubicBezTo>
                  <a:pt x="402" y="59"/>
                  <a:pt x="404" y="61"/>
                  <a:pt x="406" y="60"/>
                </a:cubicBezTo>
                <a:cubicBezTo>
                  <a:pt x="406" y="60"/>
                  <a:pt x="406" y="60"/>
                  <a:pt x="406" y="60"/>
                </a:cubicBezTo>
                <a:cubicBezTo>
                  <a:pt x="426" y="61"/>
                  <a:pt x="450" y="60"/>
                  <a:pt x="471" y="60"/>
                </a:cubicBezTo>
                <a:cubicBezTo>
                  <a:pt x="453" y="59"/>
                  <a:pt x="433" y="59"/>
                  <a:pt x="415" y="59"/>
                </a:cubicBezTo>
                <a:cubicBezTo>
                  <a:pt x="415" y="59"/>
                  <a:pt x="415" y="59"/>
                  <a:pt x="415" y="59"/>
                </a:cubicBezTo>
                <a:cubicBezTo>
                  <a:pt x="414" y="59"/>
                  <a:pt x="414" y="59"/>
                  <a:pt x="414" y="59"/>
                </a:cubicBezTo>
                <a:cubicBezTo>
                  <a:pt x="410" y="57"/>
                  <a:pt x="407" y="61"/>
                  <a:pt x="403" y="59"/>
                </a:cubicBezTo>
                <a:cubicBezTo>
                  <a:pt x="396" y="61"/>
                  <a:pt x="390" y="57"/>
                  <a:pt x="383" y="59"/>
                </a:cubicBezTo>
                <a:cubicBezTo>
                  <a:pt x="381" y="58"/>
                  <a:pt x="381" y="58"/>
                  <a:pt x="381" y="58"/>
                </a:cubicBezTo>
                <a:cubicBezTo>
                  <a:pt x="393" y="57"/>
                  <a:pt x="403" y="59"/>
                  <a:pt x="414" y="58"/>
                </a:cubicBezTo>
                <a:cubicBezTo>
                  <a:pt x="404" y="57"/>
                  <a:pt x="404" y="57"/>
                  <a:pt x="404" y="57"/>
                </a:cubicBezTo>
                <a:cubicBezTo>
                  <a:pt x="403" y="57"/>
                  <a:pt x="399" y="58"/>
                  <a:pt x="399" y="56"/>
                </a:cubicBezTo>
                <a:cubicBezTo>
                  <a:pt x="381" y="55"/>
                  <a:pt x="381" y="55"/>
                  <a:pt x="381" y="55"/>
                </a:cubicBezTo>
                <a:cubicBezTo>
                  <a:pt x="380" y="55"/>
                  <a:pt x="379" y="55"/>
                  <a:pt x="379" y="54"/>
                </a:cubicBezTo>
                <a:cubicBezTo>
                  <a:pt x="380" y="54"/>
                  <a:pt x="381" y="54"/>
                  <a:pt x="382" y="54"/>
                </a:cubicBezTo>
                <a:cubicBezTo>
                  <a:pt x="382" y="54"/>
                  <a:pt x="382" y="54"/>
                  <a:pt x="382" y="54"/>
                </a:cubicBezTo>
                <a:cubicBezTo>
                  <a:pt x="382" y="54"/>
                  <a:pt x="381" y="54"/>
                  <a:pt x="381" y="54"/>
                </a:cubicBezTo>
                <a:cubicBezTo>
                  <a:pt x="383" y="54"/>
                  <a:pt x="383" y="54"/>
                  <a:pt x="383" y="54"/>
                </a:cubicBezTo>
                <a:cubicBezTo>
                  <a:pt x="383" y="54"/>
                  <a:pt x="383" y="54"/>
                  <a:pt x="382" y="54"/>
                </a:cubicBezTo>
                <a:cubicBezTo>
                  <a:pt x="383" y="54"/>
                  <a:pt x="383" y="54"/>
                  <a:pt x="383" y="54"/>
                </a:cubicBezTo>
                <a:cubicBezTo>
                  <a:pt x="384" y="54"/>
                  <a:pt x="387" y="53"/>
                  <a:pt x="388" y="54"/>
                </a:cubicBezTo>
                <a:cubicBezTo>
                  <a:pt x="388" y="54"/>
                  <a:pt x="388" y="54"/>
                  <a:pt x="388" y="54"/>
                </a:cubicBezTo>
                <a:cubicBezTo>
                  <a:pt x="426" y="54"/>
                  <a:pt x="426" y="54"/>
                  <a:pt x="426" y="54"/>
                </a:cubicBezTo>
                <a:cubicBezTo>
                  <a:pt x="425" y="53"/>
                  <a:pt x="425" y="53"/>
                  <a:pt x="425" y="53"/>
                </a:cubicBezTo>
                <a:cubicBezTo>
                  <a:pt x="407" y="52"/>
                  <a:pt x="386" y="52"/>
                  <a:pt x="368" y="51"/>
                </a:cubicBezTo>
                <a:cubicBezTo>
                  <a:pt x="366" y="51"/>
                  <a:pt x="360" y="51"/>
                  <a:pt x="362" y="49"/>
                </a:cubicBezTo>
                <a:cubicBezTo>
                  <a:pt x="364" y="50"/>
                  <a:pt x="365" y="48"/>
                  <a:pt x="367" y="49"/>
                </a:cubicBezTo>
                <a:cubicBezTo>
                  <a:pt x="366" y="49"/>
                  <a:pt x="366" y="49"/>
                  <a:pt x="366" y="49"/>
                </a:cubicBezTo>
                <a:cubicBezTo>
                  <a:pt x="367" y="49"/>
                  <a:pt x="367" y="49"/>
                  <a:pt x="367" y="49"/>
                </a:cubicBezTo>
                <a:cubicBezTo>
                  <a:pt x="367" y="49"/>
                  <a:pt x="367" y="49"/>
                  <a:pt x="367" y="49"/>
                </a:cubicBezTo>
                <a:cubicBezTo>
                  <a:pt x="368" y="49"/>
                  <a:pt x="368" y="49"/>
                  <a:pt x="368" y="49"/>
                </a:cubicBezTo>
                <a:cubicBezTo>
                  <a:pt x="383" y="49"/>
                  <a:pt x="383" y="49"/>
                  <a:pt x="383" y="49"/>
                </a:cubicBezTo>
                <a:cubicBezTo>
                  <a:pt x="387" y="48"/>
                  <a:pt x="387" y="48"/>
                  <a:pt x="387" y="48"/>
                </a:cubicBezTo>
                <a:cubicBezTo>
                  <a:pt x="381" y="48"/>
                  <a:pt x="375" y="48"/>
                  <a:pt x="369" y="48"/>
                </a:cubicBezTo>
                <a:cubicBezTo>
                  <a:pt x="368" y="47"/>
                  <a:pt x="368" y="47"/>
                  <a:pt x="368" y="47"/>
                </a:cubicBezTo>
                <a:cubicBezTo>
                  <a:pt x="372" y="46"/>
                  <a:pt x="378" y="47"/>
                  <a:pt x="381" y="46"/>
                </a:cubicBezTo>
                <a:cubicBezTo>
                  <a:pt x="376" y="45"/>
                  <a:pt x="373" y="46"/>
                  <a:pt x="368" y="46"/>
                </a:cubicBezTo>
                <a:cubicBezTo>
                  <a:pt x="368" y="45"/>
                  <a:pt x="368" y="45"/>
                  <a:pt x="368" y="45"/>
                </a:cubicBezTo>
                <a:cubicBezTo>
                  <a:pt x="368" y="45"/>
                  <a:pt x="369" y="45"/>
                  <a:pt x="370" y="45"/>
                </a:cubicBezTo>
                <a:cubicBezTo>
                  <a:pt x="372" y="43"/>
                  <a:pt x="375" y="44"/>
                  <a:pt x="378" y="44"/>
                </a:cubicBezTo>
                <a:cubicBezTo>
                  <a:pt x="382" y="44"/>
                  <a:pt x="385" y="44"/>
                  <a:pt x="388" y="44"/>
                </a:cubicBezTo>
                <a:cubicBezTo>
                  <a:pt x="391" y="43"/>
                  <a:pt x="397" y="44"/>
                  <a:pt x="400" y="44"/>
                </a:cubicBezTo>
                <a:cubicBezTo>
                  <a:pt x="400" y="44"/>
                  <a:pt x="399" y="44"/>
                  <a:pt x="399" y="44"/>
                </a:cubicBezTo>
                <a:cubicBezTo>
                  <a:pt x="400" y="43"/>
                  <a:pt x="400" y="42"/>
                  <a:pt x="402" y="42"/>
                </a:cubicBezTo>
                <a:cubicBezTo>
                  <a:pt x="403" y="42"/>
                  <a:pt x="404" y="42"/>
                  <a:pt x="404" y="43"/>
                </a:cubicBezTo>
                <a:cubicBezTo>
                  <a:pt x="405" y="43"/>
                  <a:pt x="407" y="43"/>
                  <a:pt x="408" y="43"/>
                </a:cubicBezTo>
                <a:cubicBezTo>
                  <a:pt x="408" y="42"/>
                  <a:pt x="408" y="42"/>
                  <a:pt x="408" y="42"/>
                </a:cubicBezTo>
                <a:cubicBezTo>
                  <a:pt x="409" y="43"/>
                  <a:pt x="411" y="42"/>
                  <a:pt x="412" y="43"/>
                </a:cubicBezTo>
                <a:cubicBezTo>
                  <a:pt x="412" y="43"/>
                  <a:pt x="412" y="43"/>
                  <a:pt x="412" y="43"/>
                </a:cubicBezTo>
                <a:cubicBezTo>
                  <a:pt x="419" y="43"/>
                  <a:pt x="428" y="44"/>
                  <a:pt x="435" y="43"/>
                </a:cubicBezTo>
                <a:cubicBezTo>
                  <a:pt x="437" y="43"/>
                  <a:pt x="445" y="43"/>
                  <a:pt x="450" y="43"/>
                </a:cubicBezTo>
                <a:cubicBezTo>
                  <a:pt x="451" y="42"/>
                  <a:pt x="451" y="42"/>
                  <a:pt x="451" y="42"/>
                </a:cubicBezTo>
                <a:cubicBezTo>
                  <a:pt x="435" y="42"/>
                  <a:pt x="435" y="42"/>
                  <a:pt x="435" y="42"/>
                </a:cubicBezTo>
                <a:cubicBezTo>
                  <a:pt x="434" y="42"/>
                  <a:pt x="434" y="42"/>
                  <a:pt x="434" y="42"/>
                </a:cubicBezTo>
                <a:cubicBezTo>
                  <a:pt x="424" y="42"/>
                  <a:pt x="424" y="42"/>
                  <a:pt x="424" y="42"/>
                </a:cubicBezTo>
                <a:cubicBezTo>
                  <a:pt x="414" y="40"/>
                  <a:pt x="402" y="40"/>
                  <a:pt x="391" y="40"/>
                </a:cubicBezTo>
                <a:cubicBezTo>
                  <a:pt x="385" y="39"/>
                  <a:pt x="379" y="39"/>
                  <a:pt x="373" y="38"/>
                </a:cubicBezTo>
                <a:cubicBezTo>
                  <a:pt x="380" y="36"/>
                  <a:pt x="388" y="37"/>
                  <a:pt x="396" y="36"/>
                </a:cubicBezTo>
                <a:cubicBezTo>
                  <a:pt x="390" y="35"/>
                  <a:pt x="382" y="36"/>
                  <a:pt x="376" y="35"/>
                </a:cubicBezTo>
                <a:cubicBezTo>
                  <a:pt x="402" y="35"/>
                  <a:pt x="431" y="37"/>
                  <a:pt x="459" y="36"/>
                </a:cubicBezTo>
                <a:cubicBezTo>
                  <a:pt x="460" y="35"/>
                  <a:pt x="460" y="35"/>
                  <a:pt x="460" y="35"/>
                </a:cubicBezTo>
                <a:cubicBezTo>
                  <a:pt x="452" y="34"/>
                  <a:pt x="443" y="35"/>
                  <a:pt x="435" y="34"/>
                </a:cubicBezTo>
                <a:cubicBezTo>
                  <a:pt x="435" y="33"/>
                  <a:pt x="435" y="33"/>
                  <a:pt x="435" y="33"/>
                </a:cubicBezTo>
                <a:cubicBezTo>
                  <a:pt x="445" y="33"/>
                  <a:pt x="445" y="33"/>
                  <a:pt x="445" y="33"/>
                </a:cubicBezTo>
                <a:cubicBezTo>
                  <a:pt x="429" y="32"/>
                  <a:pt x="414" y="31"/>
                  <a:pt x="397" y="32"/>
                </a:cubicBezTo>
                <a:cubicBezTo>
                  <a:pt x="395" y="31"/>
                  <a:pt x="393" y="31"/>
                  <a:pt x="391" y="30"/>
                </a:cubicBezTo>
                <a:cubicBezTo>
                  <a:pt x="410" y="30"/>
                  <a:pt x="428" y="32"/>
                  <a:pt x="445" y="31"/>
                </a:cubicBezTo>
                <a:cubicBezTo>
                  <a:pt x="439" y="31"/>
                  <a:pt x="434" y="30"/>
                  <a:pt x="428" y="30"/>
                </a:cubicBezTo>
                <a:cubicBezTo>
                  <a:pt x="426" y="30"/>
                  <a:pt x="426" y="30"/>
                  <a:pt x="426" y="30"/>
                </a:cubicBezTo>
                <a:cubicBezTo>
                  <a:pt x="428" y="29"/>
                  <a:pt x="428" y="29"/>
                  <a:pt x="428" y="29"/>
                </a:cubicBezTo>
                <a:cubicBezTo>
                  <a:pt x="449" y="29"/>
                  <a:pt x="449" y="29"/>
                  <a:pt x="449" y="29"/>
                </a:cubicBezTo>
                <a:cubicBezTo>
                  <a:pt x="449" y="29"/>
                  <a:pt x="449" y="29"/>
                  <a:pt x="449" y="29"/>
                </a:cubicBezTo>
                <a:cubicBezTo>
                  <a:pt x="432" y="28"/>
                  <a:pt x="415" y="28"/>
                  <a:pt x="398" y="27"/>
                </a:cubicBezTo>
                <a:cubicBezTo>
                  <a:pt x="399" y="26"/>
                  <a:pt x="399" y="26"/>
                  <a:pt x="399" y="26"/>
                </a:cubicBezTo>
                <a:cubicBezTo>
                  <a:pt x="417" y="24"/>
                  <a:pt x="432" y="30"/>
                  <a:pt x="449" y="27"/>
                </a:cubicBezTo>
                <a:cubicBezTo>
                  <a:pt x="444" y="26"/>
                  <a:pt x="440" y="27"/>
                  <a:pt x="436" y="26"/>
                </a:cubicBezTo>
                <a:cubicBezTo>
                  <a:pt x="445" y="26"/>
                  <a:pt x="455" y="25"/>
                  <a:pt x="464" y="25"/>
                </a:cubicBezTo>
                <a:cubicBezTo>
                  <a:pt x="463" y="23"/>
                  <a:pt x="471" y="25"/>
                  <a:pt x="474" y="23"/>
                </a:cubicBezTo>
                <a:cubicBezTo>
                  <a:pt x="461" y="23"/>
                  <a:pt x="447" y="23"/>
                  <a:pt x="435" y="22"/>
                </a:cubicBezTo>
                <a:cubicBezTo>
                  <a:pt x="438" y="21"/>
                  <a:pt x="441" y="21"/>
                  <a:pt x="444" y="21"/>
                </a:cubicBezTo>
                <a:cubicBezTo>
                  <a:pt x="443" y="21"/>
                  <a:pt x="443" y="21"/>
                  <a:pt x="443" y="20"/>
                </a:cubicBezTo>
                <a:cubicBezTo>
                  <a:pt x="443" y="20"/>
                  <a:pt x="443" y="20"/>
                  <a:pt x="443" y="20"/>
                </a:cubicBezTo>
                <a:cubicBezTo>
                  <a:pt x="452" y="20"/>
                  <a:pt x="460" y="21"/>
                  <a:pt x="468" y="19"/>
                </a:cubicBezTo>
                <a:cubicBezTo>
                  <a:pt x="464" y="19"/>
                  <a:pt x="460" y="19"/>
                  <a:pt x="457" y="18"/>
                </a:cubicBezTo>
                <a:cubicBezTo>
                  <a:pt x="457" y="18"/>
                  <a:pt x="458" y="17"/>
                  <a:pt x="458" y="17"/>
                </a:cubicBezTo>
                <a:cubicBezTo>
                  <a:pt x="457" y="17"/>
                  <a:pt x="455" y="17"/>
                  <a:pt x="454" y="16"/>
                </a:cubicBezTo>
                <a:cubicBezTo>
                  <a:pt x="455" y="15"/>
                  <a:pt x="455" y="15"/>
                  <a:pt x="455" y="15"/>
                </a:cubicBezTo>
                <a:cubicBezTo>
                  <a:pt x="459" y="17"/>
                  <a:pt x="463" y="15"/>
                  <a:pt x="467" y="15"/>
                </a:cubicBezTo>
                <a:cubicBezTo>
                  <a:pt x="446" y="13"/>
                  <a:pt x="446" y="13"/>
                  <a:pt x="446" y="13"/>
                </a:cubicBezTo>
                <a:cubicBezTo>
                  <a:pt x="457" y="13"/>
                  <a:pt x="467" y="13"/>
                  <a:pt x="478" y="13"/>
                </a:cubicBezTo>
                <a:close/>
                <a:moveTo>
                  <a:pt x="20" y="46"/>
                </a:moveTo>
                <a:cubicBezTo>
                  <a:pt x="22" y="46"/>
                  <a:pt x="22" y="46"/>
                  <a:pt x="22" y="46"/>
                </a:cubicBezTo>
                <a:cubicBezTo>
                  <a:pt x="22" y="46"/>
                  <a:pt x="22" y="46"/>
                  <a:pt x="22" y="46"/>
                </a:cubicBezTo>
                <a:lnTo>
                  <a:pt x="20" y="46"/>
                </a:lnTo>
                <a:close/>
                <a:moveTo>
                  <a:pt x="224" y="74"/>
                </a:moveTo>
                <a:cubicBezTo>
                  <a:pt x="214" y="74"/>
                  <a:pt x="214" y="74"/>
                  <a:pt x="214" y="74"/>
                </a:cubicBezTo>
                <a:cubicBezTo>
                  <a:pt x="213" y="74"/>
                  <a:pt x="213" y="74"/>
                  <a:pt x="212" y="74"/>
                </a:cubicBezTo>
                <a:cubicBezTo>
                  <a:pt x="214" y="74"/>
                  <a:pt x="214" y="74"/>
                  <a:pt x="214" y="74"/>
                </a:cubicBezTo>
                <a:cubicBezTo>
                  <a:pt x="216" y="74"/>
                  <a:pt x="217" y="73"/>
                  <a:pt x="218" y="73"/>
                </a:cubicBezTo>
                <a:cubicBezTo>
                  <a:pt x="234" y="73"/>
                  <a:pt x="234" y="73"/>
                  <a:pt x="234" y="73"/>
                </a:cubicBezTo>
                <a:cubicBezTo>
                  <a:pt x="234" y="73"/>
                  <a:pt x="234" y="73"/>
                  <a:pt x="235" y="73"/>
                </a:cubicBezTo>
                <a:cubicBezTo>
                  <a:pt x="234" y="73"/>
                  <a:pt x="234" y="73"/>
                  <a:pt x="234" y="73"/>
                </a:cubicBezTo>
                <a:cubicBezTo>
                  <a:pt x="230" y="73"/>
                  <a:pt x="227" y="73"/>
                  <a:pt x="224" y="74"/>
                </a:cubicBezTo>
                <a:close/>
                <a:moveTo>
                  <a:pt x="380" y="69"/>
                </a:moveTo>
                <a:cubicBezTo>
                  <a:pt x="379" y="69"/>
                  <a:pt x="378" y="69"/>
                  <a:pt x="377" y="69"/>
                </a:cubicBezTo>
                <a:cubicBezTo>
                  <a:pt x="377" y="69"/>
                  <a:pt x="379" y="69"/>
                  <a:pt x="380" y="69"/>
                </a:cubicBezTo>
                <a:close/>
                <a:moveTo>
                  <a:pt x="367" y="70"/>
                </a:moveTo>
                <a:cubicBezTo>
                  <a:pt x="364" y="70"/>
                  <a:pt x="364" y="70"/>
                  <a:pt x="364" y="70"/>
                </a:cubicBezTo>
                <a:cubicBezTo>
                  <a:pt x="364" y="70"/>
                  <a:pt x="364" y="70"/>
                  <a:pt x="364" y="70"/>
                </a:cubicBezTo>
                <a:cubicBezTo>
                  <a:pt x="364" y="70"/>
                  <a:pt x="364" y="70"/>
                  <a:pt x="364" y="70"/>
                </a:cubicBezTo>
                <a:cubicBezTo>
                  <a:pt x="365" y="70"/>
                  <a:pt x="366" y="69"/>
                  <a:pt x="367" y="70"/>
                </a:cubicBezTo>
                <a:close/>
                <a:moveTo>
                  <a:pt x="415" y="11"/>
                </a:moveTo>
                <a:cubicBezTo>
                  <a:pt x="410" y="11"/>
                  <a:pt x="410" y="11"/>
                  <a:pt x="410" y="11"/>
                </a:cubicBezTo>
                <a:cubicBezTo>
                  <a:pt x="411" y="11"/>
                  <a:pt x="413" y="11"/>
                  <a:pt x="415" y="11"/>
                </a:cubicBezTo>
                <a:cubicBezTo>
                  <a:pt x="419" y="11"/>
                  <a:pt x="419" y="11"/>
                  <a:pt x="419" y="11"/>
                </a:cubicBezTo>
                <a:cubicBezTo>
                  <a:pt x="417" y="12"/>
                  <a:pt x="416" y="11"/>
                  <a:pt x="415" y="11"/>
                </a:cubicBezTo>
                <a:close/>
                <a:moveTo>
                  <a:pt x="422" y="12"/>
                </a:moveTo>
                <a:cubicBezTo>
                  <a:pt x="428" y="12"/>
                  <a:pt x="433" y="12"/>
                  <a:pt x="439" y="13"/>
                </a:cubicBezTo>
                <a:cubicBezTo>
                  <a:pt x="433" y="12"/>
                  <a:pt x="428" y="12"/>
                  <a:pt x="422" y="12"/>
                </a:cubicBezTo>
                <a:close/>
              </a:path>
            </a:pathLst>
          </a:custGeom>
          <a:solidFill>
            <a:srgbClr val="C6A985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647065" y="3361690"/>
            <a:ext cx="2582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幼圆" charset="-122"/>
                <a:ea typeface="幼圆" charset="-122"/>
              </a:rPr>
              <a:t>Part II</a:t>
            </a:r>
          </a:p>
        </p:txBody>
      </p:sp>
      <p:sp>
        <p:nvSpPr>
          <p:cNvPr id="16" name="Freeform 192"/>
          <p:cNvSpPr>
            <a:spLocks noEditPoints="1"/>
          </p:cNvSpPr>
          <p:nvPr/>
        </p:nvSpPr>
        <p:spPr bwMode="auto">
          <a:xfrm>
            <a:off x="1002665" y="4625975"/>
            <a:ext cx="2198370" cy="461010"/>
          </a:xfrm>
          <a:custGeom>
            <a:avLst/>
            <a:gdLst>
              <a:gd name="T0" fmla="*/ 460 w 478"/>
              <a:gd name="T1" fmla="*/ 10 h 77"/>
              <a:gd name="T2" fmla="*/ 130 w 478"/>
              <a:gd name="T3" fmla="*/ 3 h 77"/>
              <a:gd name="T4" fmla="*/ 95 w 478"/>
              <a:gd name="T5" fmla="*/ 2 h 77"/>
              <a:gd name="T6" fmla="*/ 5 w 478"/>
              <a:gd name="T7" fmla="*/ 5 h 77"/>
              <a:gd name="T8" fmla="*/ 0 w 478"/>
              <a:gd name="T9" fmla="*/ 9 h 77"/>
              <a:gd name="T10" fmla="*/ 1 w 478"/>
              <a:gd name="T11" fmla="*/ 17 h 77"/>
              <a:gd name="T12" fmla="*/ 2 w 478"/>
              <a:gd name="T13" fmla="*/ 20 h 77"/>
              <a:gd name="T14" fmla="*/ 2 w 478"/>
              <a:gd name="T15" fmla="*/ 25 h 77"/>
              <a:gd name="T16" fmla="*/ 11 w 478"/>
              <a:gd name="T17" fmla="*/ 26 h 77"/>
              <a:gd name="T18" fmla="*/ 14 w 478"/>
              <a:gd name="T19" fmla="*/ 35 h 77"/>
              <a:gd name="T20" fmla="*/ 12 w 478"/>
              <a:gd name="T21" fmla="*/ 40 h 77"/>
              <a:gd name="T22" fmla="*/ 18 w 478"/>
              <a:gd name="T23" fmla="*/ 41 h 77"/>
              <a:gd name="T24" fmla="*/ 20 w 478"/>
              <a:gd name="T25" fmla="*/ 46 h 77"/>
              <a:gd name="T26" fmla="*/ 16 w 478"/>
              <a:gd name="T27" fmla="*/ 49 h 77"/>
              <a:gd name="T28" fmla="*/ 30 w 478"/>
              <a:gd name="T29" fmla="*/ 59 h 77"/>
              <a:gd name="T30" fmla="*/ 17 w 478"/>
              <a:gd name="T31" fmla="*/ 63 h 77"/>
              <a:gd name="T32" fmla="*/ 161 w 478"/>
              <a:gd name="T33" fmla="*/ 76 h 77"/>
              <a:gd name="T34" fmla="*/ 311 w 478"/>
              <a:gd name="T35" fmla="*/ 74 h 77"/>
              <a:gd name="T36" fmla="*/ 401 w 478"/>
              <a:gd name="T37" fmla="*/ 73 h 77"/>
              <a:gd name="T38" fmla="*/ 368 w 478"/>
              <a:gd name="T39" fmla="*/ 70 h 77"/>
              <a:gd name="T40" fmla="*/ 372 w 478"/>
              <a:gd name="T41" fmla="*/ 68 h 77"/>
              <a:gd name="T42" fmla="*/ 372 w 478"/>
              <a:gd name="T43" fmla="*/ 66 h 77"/>
              <a:gd name="T44" fmla="*/ 412 w 478"/>
              <a:gd name="T45" fmla="*/ 66 h 77"/>
              <a:gd name="T46" fmla="*/ 429 w 478"/>
              <a:gd name="T47" fmla="*/ 66 h 77"/>
              <a:gd name="T48" fmla="*/ 415 w 478"/>
              <a:gd name="T49" fmla="*/ 65 h 77"/>
              <a:gd name="T50" fmla="*/ 393 w 478"/>
              <a:gd name="T51" fmla="*/ 64 h 77"/>
              <a:gd name="T52" fmla="*/ 330 w 478"/>
              <a:gd name="T53" fmla="*/ 63 h 77"/>
              <a:gd name="T54" fmla="*/ 378 w 478"/>
              <a:gd name="T55" fmla="*/ 60 h 77"/>
              <a:gd name="T56" fmla="*/ 406 w 478"/>
              <a:gd name="T57" fmla="*/ 60 h 77"/>
              <a:gd name="T58" fmla="*/ 403 w 478"/>
              <a:gd name="T59" fmla="*/ 59 h 77"/>
              <a:gd name="T60" fmla="*/ 399 w 478"/>
              <a:gd name="T61" fmla="*/ 56 h 77"/>
              <a:gd name="T62" fmla="*/ 381 w 478"/>
              <a:gd name="T63" fmla="*/ 54 h 77"/>
              <a:gd name="T64" fmla="*/ 388 w 478"/>
              <a:gd name="T65" fmla="*/ 54 h 77"/>
              <a:gd name="T66" fmla="*/ 367 w 478"/>
              <a:gd name="T67" fmla="*/ 49 h 77"/>
              <a:gd name="T68" fmla="*/ 383 w 478"/>
              <a:gd name="T69" fmla="*/ 49 h 77"/>
              <a:gd name="T70" fmla="*/ 368 w 478"/>
              <a:gd name="T71" fmla="*/ 46 h 77"/>
              <a:gd name="T72" fmla="*/ 400 w 478"/>
              <a:gd name="T73" fmla="*/ 44 h 77"/>
              <a:gd name="T74" fmla="*/ 408 w 478"/>
              <a:gd name="T75" fmla="*/ 42 h 77"/>
              <a:gd name="T76" fmla="*/ 451 w 478"/>
              <a:gd name="T77" fmla="*/ 42 h 77"/>
              <a:gd name="T78" fmla="*/ 373 w 478"/>
              <a:gd name="T79" fmla="*/ 38 h 77"/>
              <a:gd name="T80" fmla="*/ 435 w 478"/>
              <a:gd name="T81" fmla="*/ 34 h 77"/>
              <a:gd name="T82" fmla="*/ 445 w 478"/>
              <a:gd name="T83" fmla="*/ 31 h 77"/>
              <a:gd name="T84" fmla="*/ 449 w 478"/>
              <a:gd name="T85" fmla="*/ 29 h 77"/>
              <a:gd name="T86" fmla="*/ 464 w 478"/>
              <a:gd name="T87" fmla="*/ 25 h 77"/>
              <a:gd name="T88" fmla="*/ 443 w 478"/>
              <a:gd name="T89" fmla="*/ 20 h 77"/>
              <a:gd name="T90" fmla="*/ 455 w 478"/>
              <a:gd name="T91" fmla="*/ 15 h 77"/>
              <a:gd name="T92" fmla="*/ 22 w 478"/>
              <a:gd name="T93" fmla="*/ 46 h 77"/>
              <a:gd name="T94" fmla="*/ 212 w 478"/>
              <a:gd name="T95" fmla="*/ 74 h 77"/>
              <a:gd name="T96" fmla="*/ 234 w 478"/>
              <a:gd name="T97" fmla="*/ 73 h 77"/>
              <a:gd name="T98" fmla="*/ 367 w 478"/>
              <a:gd name="T99" fmla="*/ 70 h 77"/>
              <a:gd name="T100" fmla="*/ 415 w 478"/>
              <a:gd name="T101" fmla="*/ 11 h 77"/>
              <a:gd name="T102" fmla="*/ 422 w 478"/>
              <a:gd name="T103" fmla="*/ 12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78" h="77">
                <a:moveTo>
                  <a:pt x="478" y="13"/>
                </a:moveTo>
                <a:cubicBezTo>
                  <a:pt x="472" y="13"/>
                  <a:pt x="468" y="13"/>
                  <a:pt x="462" y="12"/>
                </a:cubicBezTo>
                <a:cubicBezTo>
                  <a:pt x="461" y="11"/>
                  <a:pt x="465" y="12"/>
                  <a:pt x="464" y="11"/>
                </a:cubicBezTo>
                <a:cubicBezTo>
                  <a:pt x="434" y="9"/>
                  <a:pt x="403" y="9"/>
                  <a:pt x="373" y="7"/>
                </a:cubicBezTo>
                <a:cubicBezTo>
                  <a:pt x="402" y="6"/>
                  <a:pt x="431" y="10"/>
                  <a:pt x="460" y="10"/>
                </a:cubicBezTo>
                <a:cubicBezTo>
                  <a:pt x="436" y="6"/>
                  <a:pt x="407" y="7"/>
                  <a:pt x="381" y="5"/>
                </a:cubicBezTo>
                <a:cubicBezTo>
                  <a:pt x="288" y="3"/>
                  <a:pt x="288" y="3"/>
                  <a:pt x="288" y="3"/>
                </a:cubicBezTo>
                <a:cubicBezTo>
                  <a:pt x="222" y="3"/>
                  <a:pt x="222" y="3"/>
                  <a:pt x="222" y="3"/>
                </a:cubicBezTo>
                <a:cubicBezTo>
                  <a:pt x="130" y="4"/>
                  <a:pt x="130" y="4"/>
                  <a:pt x="130" y="4"/>
                </a:cubicBezTo>
                <a:cubicBezTo>
                  <a:pt x="130" y="3"/>
                  <a:pt x="130" y="3"/>
                  <a:pt x="130" y="3"/>
                </a:cubicBezTo>
                <a:cubicBezTo>
                  <a:pt x="127" y="2"/>
                  <a:pt x="125" y="3"/>
                  <a:pt x="123" y="3"/>
                </a:cubicBezTo>
                <a:cubicBezTo>
                  <a:pt x="124" y="3"/>
                  <a:pt x="125" y="3"/>
                  <a:pt x="125" y="4"/>
                </a:cubicBezTo>
                <a:cubicBezTo>
                  <a:pt x="122" y="4"/>
                  <a:pt x="118" y="3"/>
                  <a:pt x="115" y="4"/>
                </a:cubicBezTo>
                <a:cubicBezTo>
                  <a:pt x="112" y="3"/>
                  <a:pt x="107" y="4"/>
                  <a:pt x="102" y="3"/>
                </a:cubicBezTo>
                <a:cubicBezTo>
                  <a:pt x="100" y="2"/>
                  <a:pt x="98" y="2"/>
                  <a:pt x="95" y="2"/>
                </a:cubicBezTo>
                <a:cubicBezTo>
                  <a:pt x="70" y="2"/>
                  <a:pt x="50" y="0"/>
                  <a:pt x="24" y="1"/>
                </a:cubicBezTo>
                <a:cubicBezTo>
                  <a:pt x="18" y="2"/>
                  <a:pt x="10" y="1"/>
                  <a:pt x="6" y="4"/>
                </a:cubicBezTo>
                <a:cubicBezTo>
                  <a:pt x="6" y="5"/>
                  <a:pt x="8" y="5"/>
                  <a:pt x="8" y="5"/>
                </a:cubicBezTo>
                <a:cubicBezTo>
                  <a:pt x="7" y="5"/>
                  <a:pt x="6" y="6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0" y="6"/>
                  <a:pt x="0" y="6"/>
                  <a:pt x="0" y="6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4" y="8"/>
                  <a:pt x="4" y="8"/>
                  <a:pt x="4" y="8"/>
                </a:cubicBezTo>
                <a:cubicBezTo>
                  <a:pt x="3" y="8"/>
                  <a:pt x="1" y="9"/>
                  <a:pt x="0" y="9"/>
                </a:cubicBezTo>
                <a:cubicBezTo>
                  <a:pt x="0" y="11"/>
                  <a:pt x="0" y="13"/>
                  <a:pt x="3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5"/>
                  <a:pt x="2" y="15"/>
                  <a:pt x="3" y="15"/>
                </a:cubicBezTo>
                <a:cubicBezTo>
                  <a:pt x="1" y="17"/>
                  <a:pt x="1" y="17"/>
                  <a:pt x="1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8"/>
                  <a:pt x="1" y="18"/>
                  <a:pt x="1" y="18"/>
                </a:cubicBezTo>
                <a:cubicBezTo>
                  <a:pt x="3" y="18"/>
                  <a:pt x="1" y="19"/>
                  <a:pt x="1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5" y="21"/>
                  <a:pt x="2" y="20"/>
                  <a:pt x="2" y="20"/>
                </a:cubicBezTo>
                <a:cubicBezTo>
                  <a:pt x="3" y="21"/>
                  <a:pt x="5" y="21"/>
                  <a:pt x="6" y="21"/>
                </a:cubicBezTo>
                <a:cubicBezTo>
                  <a:pt x="5" y="22"/>
                  <a:pt x="3" y="21"/>
                  <a:pt x="1" y="21"/>
                </a:cubicBezTo>
                <a:cubicBezTo>
                  <a:pt x="1" y="22"/>
                  <a:pt x="1" y="22"/>
                  <a:pt x="1" y="22"/>
                </a:cubicBezTo>
                <a:cubicBezTo>
                  <a:pt x="2" y="24"/>
                  <a:pt x="6" y="24"/>
                  <a:pt x="10" y="24"/>
                </a:cubicBezTo>
                <a:cubicBezTo>
                  <a:pt x="7" y="25"/>
                  <a:pt x="5" y="25"/>
                  <a:pt x="2" y="25"/>
                </a:cubicBezTo>
                <a:cubicBezTo>
                  <a:pt x="2" y="26"/>
                  <a:pt x="2" y="26"/>
                  <a:pt x="2" y="26"/>
                </a:cubicBezTo>
                <a:cubicBezTo>
                  <a:pt x="3" y="27"/>
                  <a:pt x="5" y="26"/>
                  <a:pt x="5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6"/>
                  <a:pt x="10" y="26"/>
                  <a:pt x="11" y="26"/>
                </a:cubicBezTo>
                <a:cubicBezTo>
                  <a:pt x="15" y="26"/>
                  <a:pt x="12" y="30"/>
                  <a:pt x="14" y="30"/>
                </a:cubicBezTo>
                <a:cubicBezTo>
                  <a:pt x="12" y="32"/>
                  <a:pt x="9" y="30"/>
                  <a:pt x="6" y="31"/>
                </a:cubicBezTo>
                <a:cubicBezTo>
                  <a:pt x="9" y="32"/>
                  <a:pt x="12" y="31"/>
                  <a:pt x="16" y="31"/>
                </a:cubicBezTo>
                <a:cubicBezTo>
                  <a:pt x="17" y="34"/>
                  <a:pt x="17" y="34"/>
                  <a:pt x="17" y="34"/>
                </a:cubicBezTo>
                <a:cubicBezTo>
                  <a:pt x="14" y="35"/>
                  <a:pt x="14" y="35"/>
                  <a:pt x="14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2" y="35"/>
                  <a:pt x="23" y="35"/>
                  <a:pt x="23" y="36"/>
                </a:cubicBezTo>
                <a:cubicBezTo>
                  <a:pt x="23" y="37"/>
                  <a:pt x="22" y="37"/>
                  <a:pt x="21" y="37"/>
                </a:cubicBezTo>
                <a:cubicBezTo>
                  <a:pt x="18" y="41"/>
                  <a:pt x="11" y="37"/>
                  <a:pt x="6" y="38"/>
                </a:cubicBezTo>
                <a:cubicBezTo>
                  <a:pt x="7" y="39"/>
                  <a:pt x="10" y="39"/>
                  <a:pt x="12" y="40"/>
                </a:cubicBezTo>
                <a:cubicBezTo>
                  <a:pt x="16" y="39"/>
                  <a:pt x="18" y="38"/>
                  <a:pt x="21" y="39"/>
                </a:cubicBezTo>
                <a:cubicBezTo>
                  <a:pt x="19" y="40"/>
                  <a:pt x="19" y="40"/>
                  <a:pt x="19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40"/>
                  <a:pt x="21" y="40"/>
                  <a:pt x="21" y="41"/>
                </a:cubicBezTo>
                <a:cubicBezTo>
                  <a:pt x="18" y="41"/>
                  <a:pt x="18" y="41"/>
                  <a:pt x="18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0" y="41"/>
                  <a:pt x="21" y="42"/>
                  <a:pt x="22" y="41"/>
                </a:cubicBezTo>
                <a:cubicBezTo>
                  <a:pt x="22" y="43"/>
                  <a:pt x="22" y="43"/>
                  <a:pt x="22" y="43"/>
                </a:cubicBezTo>
                <a:cubicBezTo>
                  <a:pt x="20" y="44"/>
                  <a:pt x="22" y="46"/>
                  <a:pt x="19" y="46"/>
                </a:cubicBezTo>
                <a:cubicBezTo>
                  <a:pt x="20" y="46"/>
                  <a:pt x="20" y="46"/>
                  <a:pt x="20" y="46"/>
                </a:cubicBezTo>
                <a:cubicBezTo>
                  <a:pt x="16" y="47"/>
                  <a:pt x="12" y="44"/>
                  <a:pt x="9" y="46"/>
                </a:cubicBezTo>
                <a:cubicBezTo>
                  <a:pt x="13" y="47"/>
                  <a:pt x="19" y="46"/>
                  <a:pt x="23" y="48"/>
                </a:cubicBezTo>
                <a:cubicBezTo>
                  <a:pt x="22" y="49"/>
                  <a:pt x="22" y="49"/>
                  <a:pt x="22" y="49"/>
                </a:cubicBezTo>
                <a:cubicBezTo>
                  <a:pt x="21" y="48"/>
                  <a:pt x="21" y="48"/>
                  <a:pt x="21" y="48"/>
                </a:cubicBezTo>
                <a:cubicBezTo>
                  <a:pt x="19" y="48"/>
                  <a:pt x="17" y="49"/>
                  <a:pt x="16" y="49"/>
                </a:cubicBezTo>
                <a:cubicBezTo>
                  <a:pt x="17" y="49"/>
                  <a:pt x="19" y="49"/>
                  <a:pt x="20" y="49"/>
                </a:cubicBezTo>
                <a:cubicBezTo>
                  <a:pt x="22" y="50"/>
                  <a:pt x="25" y="51"/>
                  <a:pt x="24" y="53"/>
                </a:cubicBezTo>
                <a:cubicBezTo>
                  <a:pt x="19" y="53"/>
                  <a:pt x="19" y="53"/>
                  <a:pt x="19" y="53"/>
                </a:cubicBezTo>
                <a:cubicBezTo>
                  <a:pt x="26" y="55"/>
                  <a:pt x="26" y="55"/>
                  <a:pt x="26" y="55"/>
                </a:cubicBezTo>
                <a:cubicBezTo>
                  <a:pt x="25" y="57"/>
                  <a:pt x="29" y="58"/>
                  <a:pt x="30" y="59"/>
                </a:cubicBezTo>
                <a:cubicBezTo>
                  <a:pt x="29" y="60"/>
                  <a:pt x="27" y="59"/>
                  <a:pt x="26" y="60"/>
                </a:cubicBezTo>
                <a:cubicBezTo>
                  <a:pt x="22" y="61"/>
                  <a:pt x="28" y="62"/>
                  <a:pt x="26" y="64"/>
                </a:cubicBezTo>
                <a:cubicBezTo>
                  <a:pt x="27" y="64"/>
                  <a:pt x="29" y="64"/>
                  <a:pt x="30" y="65"/>
                </a:cubicBezTo>
                <a:cubicBezTo>
                  <a:pt x="30" y="65"/>
                  <a:pt x="29" y="66"/>
                  <a:pt x="29" y="66"/>
                </a:cubicBezTo>
                <a:cubicBezTo>
                  <a:pt x="25" y="64"/>
                  <a:pt x="21" y="63"/>
                  <a:pt x="17" y="63"/>
                </a:cubicBezTo>
                <a:cubicBezTo>
                  <a:pt x="22" y="66"/>
                  <a:pt x="22" y="66"/>
                  <a:pt x="22" y="66"/>
                </a:cubicBezTo>
                <a:cubicBezTo>
                  <a:pt x="30" y="66"/>
                  <a:pt x="36" y="70"/>
                  <a:pt x="44" y="70"/>
                </a:cubicBezTo>
                <a:cubicBezTo>
                  <a:pt x="51" y="73"/>
                  <a:pt x="61" y="73"/>
                  <a:pt x="70" y="75"/>
                </a:cubicBezTo>
                <a:cubicBezTo>
                  <a:pt x="82" y="75"/>
                  <a:pt x="93" y="77"/>
                  <a:pt x="104" y="77"/>
                </a:cubicBezTo>
                <a:cubicBezTo>
                  <a:pt x="123" y="76"/>
                  <a:pt x="142" y="76"/>
                  <a:pt x="161" y="76"/>
                </a:cubicBezTo>
                <a:cubicBezTo>
                  <a:pt x="258" y="76"/>
                  <a:pt x="258" y="76"/>
                  <a:pt x="258" y="76"/>
                </a:cubicBezTo>
                <a:cubicBezTo>
                  <a:pt x="286" y="75"/>
                  <a:pt x="315" y="77"/>
                  <a:pt x="341" y="75"/>
                </a:cubicBezTo>
                <a:cubicBezTo>
                  <a:pt x="336" y="75"/>
                  <a:pt x="331" y="74"/>
                  <a:pt x="326" y="75"/>
                </a:cubicBezTo>
                <a:cubicBezTo>
                  <a:pt x="323" y="75"/>
                  <a:pt x="321" y="74"/>
                  <a:pt x="319" y="75"/>
                </a:cubicBezTo>
                <a:cubicBezTo>
                  <a:pt x="316" y="75"/>
                  <a:pt x="313" y="75"/>
                  <a:pt x="311" y="74"/>
                </a:cubicBezTo>
                <a:cubicBezTo>
                  <a:pt x="280" y="74"/>
                  <a:pt x="280" y="74"/>
                  <a:pt x="280" y="74"/>
                </a:cubicBezTo>
                <a:cubicBezTo>
                  <a:pt x="279" y="74"/>
                  <a:pt x="279" y="74"/>
                  <a:pt x="279" y="74"/>
                </a:cubicBezTo>
                <a:cubicBezTo>
                  <a:pt x="276" y="74"/>
                  <a:pt x="272" y="75"/>
                  <a:pt x="270" y="74"/>
                </a:cubicBezTo>
                <a:cubicBezTo>
                  <a:pt x="271" y="73"/>
                  <a:pt x="271" y="73"/>
                  <a:pt x="271" y="73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415" y="72"/>
                  <a:pt x="415" y="72"/>
                  <a:pt x="415" y="72"/>
                </a:cubicBezTo>
                <a:cubicBezTo>
                  <a:pt x="384" y="72"/>
                  <a:pt x="352" y="72"/>
                  <a:pt x="320" y="71"/>
                </a:cubicBezTo>
                <a:cubicBezTo>
                  <a:pt x="309" y="71"/>
                  <a:pt x="297" y="72"/>
                  <a:pt x="286" y="70"/>
                </a:cubicBezTo>
                <a:cubicBezTo>
                  <a:pt x="312" y="70"/>
                  <a:pt x="341" y="71"/>
                  <a:pt x="368" y="70"/>
                </a:cubicBezTo>
                <a:cubicBezTo>
                  <a:pt x="368" y="70"/>
                  <a:pt x="368" y="70"/>
                  <a:pt x="368" y="70"/>
                </a:cubicBezTo>
                <a:cubicBezTo>
                  <a:pt x="369" y="69"/>
                  <a:pt x="369" y="69"/>
                  <a:pt x="369" y="69"/>
                </a:cubicBezTo>
                <a:cubicBezTo>
                  <a:pt x="370" y="70"/>
                  <a:pt x="371" y="69"/>
                  <a:pt x="372" y="69"/>
                </a:cubicBezTo>
                <a:cubicBezTo>
                  <a:pt x="376" y="69"/>
                  <a:pt x="383" y="71"/>
                  <a:pt x="387" y="69"/>
                </a:cubicBezTo>
                <a:cubicBezTo>
                  <a:pt x="373" y="68"/>
                  <a:pt x="373" y="68"/>
                  <a:pt x="373" y="68"/>
                </a:cubicBezTo>
                <a:cubicBezTo>
                  <a:pt x="372" y="68"/>
                  <a:pt x="372" y="68"/>
                  <a:pt x="372" y="68"/>
                </a:cubicBezTo>
                <a:cubicBezTo>
                  <a:pt x="374" y="67"/>
                  <a:pt x="374" y="67"/>
                  <a:pt x="374" y="67"/>
                </a:cubicBezTo>
                <a:cubicBezTo>
                  <a:pt x="371" y="67"/>
                  <a:pt x="371" y="67"/>
                  <a:pt x="371" y="67"/>
                </a:cubicBezTo>
                <a:cubicBezTo>
                  <a:pt x="371" y="67"/>
                  <a:pt x="370" y="67"/>
                  <a:pt x="370" y="66"/>
                </a:cubicBezTo>
                <a:cubicBezTo>
                  <a:pt x="371" y="66"/>
                  <a:pt x="373" y="65"/>
                  <a:pt x="374" y="66"/>
                </a:cubicBezTo>
                <a:cubicBezTo>
                  <a:pt x="374" y="66"/>
                  <a:pt x="372" y="66"/>
                  <a:pt x="372" y="66"/>
                </a:cubicBezTo>
                <a:cubicBezTo>
                  <a:pt x="378" y="66"/>
                  <a:pt x="387" y="67"/>
                  <a:pt x="395" y="67"/>
                </a:cubicBezTo>
                <a:cubicBezTo>
                  <a:pt x="394" y="67"/>
                  <a:pt x="394" y="67"/>
                  <a:pt x="394" y="67"/>
                </a:cubicBezTo>
                <a:cubicBezTo>
                  <a:pt x="398" y="68"/>
                  <a:pt x="405" y="68"/>
                  <a:pt x="408" y="67"/>
                </a:cubicBezTo>
                <a:cubicBezTo>
                  <a:pt x="410" y="66"/>
                  <a:pt x="410" y="67"/>
                  <a:pt x="410" y="67"/>
                </a:cubicBezTo>
                <a:cubicBezTo>
                  <a:pt x="412" y="68"/>
                  <a:pt x="411" y="67"/>
                  <a:pt x="412" y="66"/>
                </a:cubicBezTo>
                <a:cubicBezTo>
                  <a:pt x="429" y="66"/>
                  <a:pt x="429" y="66"/>
                  <a:pt x="429" y="66"/>
                </a:cubicBezTo>
                <a:cubicBezTo>
                  <a:pt x="429" y="67"/>
                  <a:pt x="429" y="67"/>
                  <a:pt x="429" y="67"/>
                </a:cubicBezTo>
                <a:cubicBezTo>
                  <a:pt x="424" y="67"/>
                  <a:pt x="419" y="67"/>
                  <a:pt x="414" y="67"/>
                </a:cubicBezTo>
                <a:cubicBezTo>
                  <a:pt x="421" y="68"/>
                  <a:pt x="431" y="68"/>
                  <a:pt x="436" y="67"/>
                </a:cubicBezTo>
                <a:cubicBezTo>
                  <a:pt x="434" y="67"/>
                  <a:pt x="431" y="67"/>
                  <a:pt x="429" y="66"/>
                </a:cubicBezTo>
                <a:cubicBezTo>
                  <a:pt x="440" y="66"/>
                  <a:pt x="453" y="66"/>
                  <a:pt x="465" y="66"/>
                </a:cubicBezTo>
                <a:cubicBezTo>
                  <a:pt x="463" y="65"/>
                  <a:pt x="459" y="66"/>
                  <a:pt x="456" y="65"/>
                </a:cubicBezTo>
                <a:cubicBezTo>
                  <a:pt x="457" y="65"/>
                  <a:pt x="457" y="65"/>
                  <a:pt x="457" y="65"/>
                </a:cubicBezTo>
                <a:cubicBezTo>
                  <a:pt x="455" y="66"/>
                  <a:pt x="453" y="64"/>
                  <a:pt x="451" y="65"/>
                </a:cubicBezTo>
                <a:cubicBezTo>
                  <a:pt x="441" y="65"/>
                  <a:pt x="428" y="65"/>
                  <a:pt x="415" y="65"/>
                </a:cubicBezTo>
                <a:cubicBezTo>
                  <a:pt x="414" y="64"/>
                  <a:pt x="414" y="64"/>
                  <a:pt x="414" y="64"/>
                </a:cubicBezTo>
                <a:cubicBezTo>
                  <a:pt x="413" y="64"/>
                  <a:pt x="413" y="65"/>
                  <a:pt x="411" y="65"/>
                </a:cubicBezTo>
                <a:cubicBezTo>
                  <a:pt x="410" y="63"/>
                  <a:pt x="409" y="66"/>
                  <a:pt x="407" y="64"/>
                </a:cubicBezTo>
                <a:cubicBezTo>
                  <a:pt x="407" y="64"/>
                  <a:pt x="407" y="64"/>
                  <a:pt x="407" y="64"/>
                </a:cubicBezTo>
                <a:cubicBezTo>
                  <a:pt x="403" y="65"/>
                  <a:pt x="397" y="65"/>
                  <a:pt x="393" y="64"/>
                </a:cubicBezTo>
                <a:cubicBezTo>
                  <a:pt x="373" y="64"/>
                  <a:pt x="373" y="64"/>
                  <a:pt x="373" y="64"/>
                </a:cubicBezTo>
                <a:cubicBezTo>
                  <a:pt x="371" y="65"/>
                  <a:pt x="367" y="65"/>
                  <a:pt x="365" y="64"/>
                </a:cubicBezTo>
                <a:cubicBezTo>
                  <a:pt x="367" y="64"/>
                  <a:pt x="367" y="64"/>
                  <a:pt x="367" y="64"/>
                </a:cubicBezTo>
                <a:cubicBezTo>
                  <a:pt x="363" y="64"/>
                  <a:pt x="359" y="63"/>
                  <a:pt x="356" y="64"/>
                </a:cubicBezTo>
                <a:cubicBezTo>
                  <a:pt x="347" y="64"/>
                  <a:pt x="338" y="65"/>
                  <a:pt x="330" y="63"/>
                </a:cubicBezTo>
                <a:cubicBezTo>
                  <a:pt x="344" y="62"/>
                  <a:pt x="354" y="64"/>
                  <a:pt x="368" y="62"/>
                </a:cubicBezTo>
                <a:cubicBezTo>
                  <a:pt x="335" y="62"/>
                  <a:pt x="335" y="62"/>
                  <a:pt x="335" y="62"/>
                </a:cubicBezTo>
                <a:cubicBezTo>
                  <a:pt x="345" y="61"/>
                  <a:pt x="357" y="61"/>
                  <a:pt x="368" y="61"/>
                </a:cubicBezTo>
                <a:cubicBezTo>
                  <a:pt x="369" y="61"/>
                  <a:pt x="369" y="60"/>
                  <a:pt x="370" y="61"/>
                </a:cubicBezTo>
                <a:cubicBezTo>
                  <a:pt x="371" y="59"/>
                  <a:pt x="375" y="60"/>
                  <a:pt x="378" y="60"/>
                </a:cubicBezTo>
                <a:cubicBezTo>
                  <a:pt x="375" y="61"/>
                  <a:pt x="375" y="61"/>
                  <a:pt x="375" y="61"/>
                </a:cubicBezTo>
                <a:cubicBezTo>
                  <a:pt x="382" y="61"/>
                  <a:pt x="391" y="61"/>
                  <a:pt x="399" y="61"/>
                </a:cubicBezTo>
                <a:cubicBezTo>
                  <a:pt x="400" y="60"/>
                  <a:pt x="400" y="60"/>
                  <a:pt x="400" y="60"/>
                </a:cubicBezTo>
                <a:cubicBezTo>
                  <a:pt x="402" y="59"/>
                  <a:pt x="404" y="61"/>
                  <a:pt x="406" y="60"/>
                </a:cubicBezTo>
                <a:cubicBezTo>
                  <a:pt x="406" y="60"/>
                  <a:pt x="406" y="60"/>
                  <a:pt x="406" y="60"/>
                </a:cubicBezTo>
                <a:cubicBezTo>
                  <a:pt x="426" y="61"/>
                  <a:pt x="450" y="60"/>
                  <a:pt x="471" y="60"/>
                </a:cubicBezTo>
                <a:cubicBezTo>
                  <a:pt x="453" y="59"/>
                  <a:pt x="433" y="59"/>
                  <a:pt x="415" y="59"/>
                </a:cubicBezTo>
                <a:cubicBezTo>
                  <a:pt x="415" y="59"/>
                  <a:pt x="415" y="59"/>
                  <a:pt x="415" y="59"/>
                </a:cubicBezTo>
                <a:cubicBezTo>
                  <a:pt x="414" y="59"/>
                  <a:pt x="414" y="59"/>
                  <a:pt x="414" y="59"/>
                </a:cubicBezTo>
                <a:cubicBezTo>
                  <a:pt x="410" y="57"/>
                  <a:pt x="407" y="61"/>
                  <a:pt x="403" y="59"/>
                </a:cubicBezTo>
                <a:cubicBezTo>
                  <a:pt x="396" y="61"/>
                  <a:pt x="390" y="57"/>
                  <a:pt x="383" y="59"/>
                </a:cubicBezTo>
                <a:cubicBezTo>
                  <a:pt x="381" y="58"/>
                  <a:pt x="381" y="58"/>
                  <a:pt x="381" y="58"/>
                </a:cubicBezTo>
                <a:cubicBezTo>
                  <a:pt x="393" y="57"/>
                  <a:pt x="403" y="59"/>
                  <a:pt x="414" y="58"/>
                </a:cubicBezTo>
                <a:cubicBezTo>
                  <a:pt x="404" y="57"/>
                  <a:pt x="404" y="57"/>
                  <a:pt x="404" y="57"/>
                </a:cubicBezTo>
                <a:cubicBezTo>
                  <a:pt x="403" y="57"/>
                  <a:pt x="399" y="58"/>
                  <a:pt x="399" y="56"/>
                </a:cubicBezTo>
                <a:cubicBezTo>
                  <a:pt x="381" y="55"/>
                  <a:pt x="381" y="55"/>
                  <a:pt x="381" y="55"/>
                </a:cubicBezTo>
                <a:cubicBezTo>
                  <a:pt x="380" y="55"/>
                  <a:pt x="379" y="55"/>
                  <a:pt x="379" y="54"/>
                </a:cubicBezTo>
                <a:cubicBezTo>
                  <a:pt x="380" y="54"/>
                  <a:pt x="381" y="54"/>
                  <a:pt x="382" y="54"/>
                </a:cubicBezTo>
                <a:cubicBezTo>
                  <a:pt x="382" y="54"/>
                  <a:pt x="382" y="54"/>
                  <a:pt x="382" y="54"/>
                </a:cubicBezTo>
                <a:cubicBezTo>
                  <a:pt x="382" y="54"/>
                  <a:pt x="381" y="54"/>
                  <a:pt x="381" y="54"/>
                </a:cubicBezTo>
                <a:cubicBezTo>
                  <a:pt x="383" y="54"/>
                  <a:pt x="383" y="54"/>
                  <a:pt x="383" y="54"/>
                </a:cubicBezTo>
                <a:cubicBezTo>
                  <a:pt x="383" y="54"/>
                  <a:pt x="383" y="54"/>
                  <a:pt x="382" y="54"/>
                </a:cubicBezTo>
                <a:cubicBezTo>
                  <a:pt x="383" y="54"/>
                  <a:pt x="383" y="54"/>
                  <a:pt x="383" y="54"/>
                </a:cubicBezTo>
                <a:cubicBezTo>
                  <a:pt x="384" y="54"/>
                  <a:pt x="387" y="53"/>
                  <a:pt x="388" y="54"/>
                </a:cubicBezTo>
                <a:cubicBezTo>
                  <a:pt x="388" y="54"/>
                  <a:pt x="388" y="54"/>
                  <a:pt x="388" y="54"/>
                </a:cubicBezTo>
                <a:cubicBezTo>
                  <a:pt x="426" y="54"/>
                  <a:pt x="426" y="54"/>
                  <a:pt x="426" y="54"/>
                </a:cubicBezTo>
                <a:cubicBezTo>
                  <a:pt x="425" y="53"/>
                  <a:pt x="425" y="53"/>
                  <a:pt x="425" y="53"/>
                </a:cubicBezTo>
                <a:cubicBezTo>
                  <a:pt x="407" y="52"/>
                  <a:pt x="386" y="52"/>
                  <a:pt x="368" y="51"/>
                </a:cubicBezTo>
                <a:cubicBezTo>
                  <a:pt x="366" y="51"/>
                  <a:pt x="360" y="51"/>
                  <a:pt x="362" y="49"/>
                </a:cubicBezTo>
                <a:cubicBezTo>
                  <a:pt x="364" y="50"/>
                  <a:pt x="365" y="48"/>
                  <a:pt x="367" y="49"/>
                </a:cubicBezTo>
                <a:cubicBezTo>
                  <a:pt x="366" y="49"/>
                  <a:pt x="366" y="49"/>
                  <a:pt x="366" y="49"/>
                </a:cubicBezTo>
                <a:cubicBezTo>
                  <a:pt x="367" y="49"/>
                  <a:pt x="367" y="49"/>
                  <a:pt x="367" y="49"/>
                </a:cubicBezTo>
                <a:cubicBezTo>
                  <a:pt x="367" y="49"/>
                  <a:pt x="367" y="49"/>
                  <a:pt x="367" y="49"/>
                </a:cubicBezTo>
                <a:cubicBezTo>
                  <a:pt x="368" y="49"/>
                  <a:pt x="368" y="49"/>
                  <a:pt x="368" y="49"/>
                </a:cubicBezTo>
                <a:cubicBezTo>
                  <a:pt x="383" y="49"/>
                  <a:pt x="383" y="49"/>
                  <a:pt x="383" y="49"/>
                </a:cubicBezTo>
                <a:cubicBezTo>
                  <a:pt x="387" y="48"/>
                  <a:pt x="387" y="48"/>
                  <a:pt x="387" y="48"/>
                </a:cubicBezTo>
                <a:cubicBezTo>
                  <a:pt x="381" y="48"/>
                  <a:pt x="375" y="48"/>
                  <a:pt x="369" y="48"/>
                </a:cubicBezTo>
                <a:cubicBezTo>
                  <a:pt x="368" y="47"/>
                  <a:pt x="368" y="47"/>
                  <a:pt x="368" y="47"/>
                </a:cubicBezTo>
                <a:cubicBezTo>
                  <a:pt x="372" y="46"/>
                  <a:pt x="378" y="47"/>
                  <a:pt x="381" y="46"/>
                </a:cubicBezTo>
                <a:cubicBezTo>
                  <a:pt x="376" y="45"/>
                  <a:pt x="373" y="46"/>
                  <a:pt x="368" y="46"/>
                </a:cubicBezTo>
                <a:cubicBezTo>
                  <a:pt x="368" y="45"/>
                  <a:pt x="368" y="45"/>
                  <a:pt x="368" y="45"/>
                </a:cubicBezTo>
                <a:cubicBezTo>
                  <a:pt x="368" y="45"/>
                  <a:pt x="369" y="45"/>
                  <a:pt x="370" y="45"/>
                </a:cubicBezTo>
                <a:cubicBezTo>
                  <a:pt x="372" y="43"/>
                  <a:pt x="375" y="44"/>
                  <a:pt x="378" y="44"/>
                </a:cubicBezTo>
                <a:cubicBezTo>
                  <a:pt x="382" y="44"/>
                  <a:pt x="385" y="44"/>
                  <a:pt x="388" y="44"/>
                </a:cubicBezTo>
                <a:cubicBezTo>
                  <a:pt x="391" y="43"/>
                  <a:pt x="397" y="44"/>
                  <a:pt x="400" y="44"/>
                </a:cubicBezTo>
                <a:cubicBezTo>
                  <a:pt x="400" y="44"/>
                  <a:pt x="399" y="44"/>
                  <a:pt x="399" y="44"/>
                </a:cubicBezTo>
                <a:cubicBezTo>
                  <a:pt x="400" y="43"/>
                  <a:pt x="400" y="42"/>
                  <a:pt x="402" y="42"/>
                </a:cubicBezTo>
                <a:cubicBezTo>
                  <a:pt x="403" y="42"/>
                  <a:pt x="404" y="42"/>
                  <a:pt x="404" y="43"/>
                </a:cubicBezTo>
                <a:cubicBezTo>
                  <a:pt x="405" y="43"/>
                  <a:pt x="407" y="43"/>
                  <a:pt x="408" y="43"/>
                </a:cubicBezTo>
                <a:cubicBezTo>
                  <a:pt x="408" y="42"/>
                  <a:pt x="408" y="42"/>
                  <a:pt x="408" y="42"/>
                </a:cubicBezTo>
                <a:cubicBezTo>
                  <a:pt x="409" y="43"/>
                  <a:pt x="411" y="42"/>
                  <a:pt x="412" y="43"/>
                </a:cubicBezTo>
                <a:cubicBezTo>
                  <a:pt x="412" y="43"/>
                  <a:pt x="412" y="43"/>
                  <a:pt x="412" y="43"/>
                </a:cubicBezTo>
                <a:cubicBezTo>
                  <a:pt x="419" y="43"/>
                  <a:pt x="428" y="44"/>
                  <a:pt x="435" y="43"/>
                </a:cubicBezTo>
                <a:cubicBezTo>
                  <a:pt x="437" y="43"/>
                  <a:pt x="445" y="43"/>
                  <a:pt x="450" y="43"/>
                </a:cubicBezTo>
                <a:cubicBezTo>
                  <a:pt x="451" y="42"/>
                  <a:pt x="451" y="42"/>
                  <a:pt x="451" y="42"/>
                </a:cubicBezTo>
                <a:cubicBezTo>
                  <a:pt x="435" y="42"/>
                  <a:pt x="435" y="42"/>
                  <a:pt x="435" y="42"/>
                </a:cubicBezTo>
                <a:cubicBezTo>
                  <a:pt x="434" y="42"/>
                  <a:pt x="434" y="42"/>
                  <a:pt x="434" y="42"/>
                </a:cubicBezTo>
                <a:cubicBezTo>
                  <a:pt x="424" y="42"/>
                  <a:pt x="424" y="42"/>
                  <a:pt x="424" y="42"/>
                </a:cubicBezTo>
                <a:cubicBezTo>
                  <a:pt x="414" y="40"/>
                  <a:pt x="402" y="40"/>
                  <a:pt x="391" y="40"/>
                </a:cubicBezTo>
                <a:cubicBezTo>
                  <a:pt x="385" y="39"/>
                  <a:pt x="379" y="39"/>
                  <a:pt x="373" y="38"/>
                </a:cubicBezTo>
                <a:cubicBezTo>
                  <a:pt x="380" y="36"/>
                  <a:pt x="388" y="37"/>
                  <a:pt x="396" y="36"/>
                </a:cubicBezTo>
                <a:cubicBezTo>
                  <a:pt x="390" y="35"/>
                  <a:pt x="382" y="36"/>
                  <a:pt x="376" y="35"/>
                </a:cubicBezTo>
                <a:cubicBezTo>
                  <a:pt x="402" y="35"/>
                  <a:pt x="431" y="37"/>
                  <a:pt x="459" y="36"/>
                </a:cubicBezTo>
                <a:cubicBezTo>
                  <a:pt x="460" y="35"/>
                  <a:pt x="460" y="35"/>
                  <a:pt x="460" y="35"/>
                </a:cubicBezTo>
                <a:cubicBezTo>
                  <a:pt x="452" y="34"/>
                  <a:pt x="443" y="35"/>
                  <a:pt x="435" y="34"/>
                </a:cubicBezTo>
                <a:cubicBezTo>
                  <a:pt x="435" y="33"/>
                  <a:pt x="435" y="33"/>
                  <a:pt x="435" y="33"/>
                </a:cubicBezTo>
                <a:cubicBezTo>
                  <a:pt x="445" y="33"/>
                  <a:pt x="445" y="33"/>
                  <a:pt x="445" y="33"/>
                </a:cubicBezTo>
                <a:cubicBezTo>
                  <a:pt x="429" y="32"/>
                  <a:pt x="414" y="31"/>
                  <a:pt x="397" y="32"/>
                </a:cubicBezTo>
                <a:cubicBezTo>
                  <a:pt x="395" y="31"/>
                  <a:pt x="393" y="31"/>
                  <a:pt x="391" y="30"/>
                </a:cubicBezTo>
                <a:cubicBezTo>
                  <a:pt x="410" y="30"/>
                  <a:pt x="428" y="32"/>
                  <a:pt x="445" y="31"/>
                </a:cubicBezTo>
                <a:cubicBezTo>
                  <a:pt x="439" y="31"/>
                  <a:pt x="434" y="30"/>
                  <a:pt x="428" y="30"/>
                </a:cubicBezTo>
                <a:cubicBezTo>
                  <a:pt x="426" y="30"/>
                  <a:pt x="426" y="30"/>
                  <a:pt x="426" y="30"/>
                </a:cubicBezTo>
                <a:cubicBezTo>
                  <a:pt x="428" y="29"/>
                  <a:pt x="428" y="29"/>
                  <a:pt x="428" y="29"/>
                </a:cubicBezTo>
                <a:cubicBezTo>
                  <a:pt x="449" y="29"/>
                  <a:pt x="449" y="29"/>
                  <a:pt x="449" y="29"/>
                </a:cubicBezTo>
                <a:cubicBezTo>
                  <a:pt x="449" y="29"/>
                  <a:pt x="449" y="29"/>
                  <a:pt x="449" y="29"/>
                </a:cubicBezTo>
                <a:cubicBezTo>
                  <a:pt x="432" y="28"/>
                  <a:pt x="415" y="28"/>
                  <a:pt x="398" y="27"/>
                </a:cubicBezTo>
                <a:cubicBezTo>
                  <a:pt x="399" y="26"/>
                  <a:pt x="399" y="26"/>
                  <a:pt x="399" y="26"/>
                </a:cubicBezTo>
                <a:cubicBezTo>
                  <a:pt x="417" y="24"/>
                  <a:pt x="432" y="30"/>
                  <a:pt x="449" y="27"/>
                </a:cubicBezTo>
                <a:cubicBezTo>
                  <a:pt x="444" y="26"/>
                  <a:pt x="440" y="27"/>
                  <a:pt x="436" y="26"/>
                </a:cubicBezTo>
                <a:cubicBezTo>
                  <a:pt x="445" y="26"/>
                  <a:pt x="455" y="25"/>
                  <a:pt x="464" y="25"/>
                </a:cubicBezTo>
                <a:cubicBezTo>
                  <a:pt x="463" y="23"/>
                  <a:pt x="471" y="25"/>
                  <a:pt x="474" y="23"/>
                </a:cubicBezTo>
                <a:cubicBezTo>
                  <a:pt x="461" y="23"/>
                  <a:pt x="447" y="23"/>
                  <a:pt x="435" y="22"/>
                </a:cubicBezTo>
                <a:cubicBezTo>
                  <a:pt x="438" y="21"/>
                  <a:pt x="441" y="21"/>
                  <a:pt x="444" y="21"/>
                </a:cubicBezTo>
                <a:cubicBezTo>
                  <a:pt x="443" y="21"/>
                  <a:pt x="443" y="21"/>
                  <a:pt x="443" y="20"/>
                </a:cubicBezTo>
                <a:cubicBezTo>
                  <a:pt x="443" y="20"/>
                  <a:pt x="443" y="20"/>
                  <a:pt x="443" y="20"/>
                </a:cubicBezTo>
                <a:cubicBezTo>
                  <a:pt x="452" y="20"/>
                  <a:pt x="460" y="21"/>
                  <a:pt x="468" y="19"/>
                </a:cubicBezTo>
                <a:cubicBezTo>
                  <a:pt x="464" y="19"/>
                  <a:pt x="460" y="19"/>
                  <a:pt x="457" y="18"/>
                </a:cubicBezTo>
                <a:cubicBezTo>
                  <a:pt x="457" y="18"/>
                  <a:pt x="458" y="17"/>
                  <a:pt x="458" y="17"/>
                </a:cubicBezTo>
                <a:cubicBezTo>
                  <a:pt x="457" y="17"/>
                  <a:pt x="455" y="17"/>
                  <a:pt x="454" y="16"/>
                </a:cubicBezTo>
                <a:cubicBezTo>
                  <a:pt x="455" y="15"/>
                  <a:pt x="455" y="15"/>
                  <a:pt x="455" y="15"/>
                </a:cubicBezTo>
                <a:cubicBezTo>
                  <a:pt x="459" y="17"/>
                  <a:pt x="463" y="15"/>
                  <a:pt x="467" y="15"/>
                </a:cubicBezTo>
                <a:cubicBezTo>
                  <a:pt x="446" y="13"/>
                  <a:pt x="446" y="13"/>
                  <a:pt x="446" y="13"/>
                </a:cubicBezTo>
                <a:cubicBezTo>
                  <a:pt x="457" y="13"/>
                  <a:pt x="467" y="13"/>
                  <a:pt x="478" y="13"/>
                </a:cubicBezTo>
                <a:close/>
                <a:moveTo>
                  <a:pt x="20" y="46"/>
                </a:moveTo>
                <a:cubicBezTo>
                  <a:pt x="22" y="46"/>
                  <a:pt x="22" y="46"/>
                  <a:pt x="22" y="46"/>
                </a:cubicBezTo>
                <a:cubicBezTo>
                  <a:pt x="22" y="46"/>
                  <a:pt x="22" y="46"/>
                  <a:pt x="22" y="46"/>
                </a:cubicBezTo>
                <a:lnTo>
                  <a:pt x="20" y="46"/>
                </a:lnTo>
                <a:close/>
                <a:moveTo>
                  <a:pt x="224" y="74"/>
                </a:moveTo>
                <a:cubicBezTo>
                  <a:pt x="214" y="74"/>
                  <a:pt x="214" y="74"/>
                  <a:pt x="214" y="74"/>
                </a:cubicBezTo>
                <a:cubicBezTo>
                  <a:pt x="213" y="74"/>
                  <a:pt x="213" y="74"/>
                  <a:pt x="212" y="74"/>
                </a:cubicBezTo>
                <a:cubicBezTo>
                  <a:pt x="214" y="74"/>
                  <a:pt x="214" y="74"/>
                  <a:pt x="214" y="74"/>
                </a:cubicBezTo>
                <a:cubicBezTo>
                  <a:pt x="216" y="74"/>
                  <a:pt x="217" y="73"/>
                  <a:pt x="218" y="73"/>
                </a:cubicBezTo>
                <a:cubicBezTo>
                  <a:pt x="234" y="73"/>
                  <a:pt x="234" y="73"/>
                  <a:pt x="234" y="73"/>
                </a:cubicBezTo>
                <a:cubicBezTo>
                  <a:pt x="234" y="73"/>
                  <a:pt x="234" y="73"/>
                  <a:pt x="235" y="73"/>
                </a:cubicBezTo>
                <a:cubicBezTo>
                  <a:pt x="234" y="73"/>
                  <a:pt x="234" y="73"/>
                  <a:pt x="234" y="73"/>
                </a:cubicBezTo>
                <a:cubicBezTo>
                  <a:pt x="230" y="73"/>
                  <a:pt x="227" y="73"/>
                  <a:pt x="224" y="74"/>
                </a:cubicBezTo>
                <a:close/>
                <a:moveTo>
                  <a:pt x="380" y="69"/>
                </a:moveTo>
                <a:cubicBezTo>
                  <a:pt x="379" y="69"/>
                  <a:pt x="378" y="69"/>
                  <a:pt x="377" y="69"/>
                </a:cubicBezTo>
                <a:cubicBezTo>
                  <a:pt x="377" y="69"/>
                  <a:pt x="379" y="69"/>
                  <a:pt x="380" y="69"/>
                </a:cubicBezTo>
                <a:close/>
                <a:moveTo>
                  <a:pt x="367" y="70"/>
                </a:moveTo>
                <a:cubicBezTo>
                  <a:pt x="364" y="70"/>
                  <a:pt x="364" y="70"/>
                  <a:pt x="364" y="70"/>
                </a:cubicBezTo>
                <a:cubicBezTo>
                  <a:pt x="364" y="70"/>
                  <a:pt x="364" y="70"/>
                  <a:pt x="364" y="70"/>
                </a:cubicBezTo>
                <a:cubicBezTo>
                  <a:pt x="364" y="70"/>
                  <a:pt x="364" y="70"/>
                  <a:pt x="364" y="70"/>
                </a:cubicBezTo>
                <a:cubicBezTo>
                  <a:pt x="365" y="70"/>
                  <a:pt x="366" y="69"/>
                  <a:pt x="367" y="70"/>
                </a:cubicBezTo>
                <a:close/>
                <a:moveTo>
                  <a:pt x="415" y="11"/>
                </a:moveTo>
                <a:cubicBezTo>
                  <a:pt x="410" y="11"/>
                  <a:pt x="410" y="11"/>
                  <a:pt x="410" y="11"/>
                </a:cubicBezTo>
                <a:cubicBezTo>
                  <a:pt x="411" y="11"/>
                  <a:pt x="413" y="11"/>
                  <a:pt x="415" y="11"/>
                </a:cubicBezTo>
                <a:cubicBezTo>
                  <a:pt x="419" y="11"/>
                  <a:pt x="419" y="11"/>
                  <a:pt x="419" y="11"/>
                </a:cubicBezTo>
                <a:cubicBezTo>
                  <a:pt x="417" y="12"/>
                  <a:pt x="416" y="11"/>
                  <a:pt x="415" y="11"/>
                </a:cubicBezTo>
                <a:close/>
                <a:moveTo>
                  <a:pt x="422" y="12"/>
                </a:moveTo>
                <a:cubicBezTo>
                  <a:pt x="428" y="12"/>
                  <a:pt x="433" y="12"/>
                  <a:pt x="439" y="13"/>
                </a:cubicBezTo>
                <a:cubicBezTo>
                  <a:pt x="433" y="12"/>
                  <a:pt x="428" y="12"/>
                  <a:pt x="422" y="12"/>
                </a:cubicBezTo>
                <a:close/>
              </a:path>
            </a:pathLst>
          </a:custGeom>
          <a:solidFill>
            <a:srgbClr val="D7706E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647065" y="4672330"/>
            <a:ext cx="2582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幼圆" charset="-122"/>
                <a:ea typeface="幼圆" charset="-122"/>
              </a:rPr>
              <a:t>Part III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89330" y="2496820"/>
            <a:ext cx="3101340" cy="632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-122"/>
                <a:ea typeface="微软雅黑" charset="-122"/>
                <a:sym typeface="宋体" pitchFamily="2" charset="-122"/>
              </a:rPr>
              <a:t>Click here to add a brief section of this section. This template is carefully designed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989330" y="3798888"/>
            <a:ext cx="3101340" cy="632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-122"/>
                <a:ea typeface="微软雅黑" charset="-122"/>
                <a:sym typeface="宋体" pitchFamily="2" charset="-122"/>
              </a:rPr>
              <a:t>Click here to add a brief section of this section. This template is carefully designed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002665" y="5224780"/>
            <a:ext cx="3101340" cy="632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-122"/>
                <a:ea typeface="微软雅黑" charset="-122"/>
                <a:sym typeface="宋体" pitchFamily="2" charset="-122"/>
              </a:rPr>
              <a:t>Click here to add a brief section of this section. This template is carefully designed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:c="http://schemas.openxmlformats.org/drawingml/2006/chart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3" grpId="0"/>
      <p:bldP spid="14" grpId="0" animBg="1"/>
      <p:bldP spid="15" grpId="0"/>
      <p:bldP spid="16" grpId="0" animBg="1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34925" y="56515"/>
            <a:ext cx="12292330" cy="6711315"/>
            <a:chOff x="-55" y="89"/>
            <a:chExt cx="19358" cy="10569"/>
          </a:xfrm>
        </p:grpSpPr>
        <p:pic>
          <p:nvPicPr>
            <p:cNvPr id="6" name="图片 5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 flipH="1">
              <a:off x="-55" y="89"/>
              <a:ext cx="2515" cy="1145"/>
            </a:xfrm>
            <a:prstGeom prst="rect">
              <a:avLst/>
            </a:prstGeom>
          </p:spPr>
        </p:pic>
        <p:cxnSp>
          <p:nvCxnSpPr>
            <p:cNvPr id="2" name="直接连接符 1"/>
            <p:cNvCxnSpPr/>
            <p:nvPr/>
          </p:nvCxnSpPr>
          <p:spPr>
            <a:xfrm>
              <a:off x="2314" y="331"/>
              <a:ext cx="14665" cy="0"/>
            </a:xfrm>
            <a:prstGeom prst="line">
              <a:avLst/>
            </a:prstGeom>
            <a:ln w="6350"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图片 2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>
              <a:off x="16789" y="89"/>
              <a:ext cx="2515" cy="1145"/>
            </a:xfrm>
            <a:prstGeom prst="rect">
              <a:avLst/>
            </a:prstGeom>
          </p:spPr>
        </p:pic>
        <p:pic>
          <p:nvPicPr>
            <p:cNvPr id="4" name="图片 3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 flipV="1">
              <a:off x="16789" y="9514"/>
              <a:ext cx="2515" cy="1145"/>
            </a:xfrm>
            <a:prstGeom prst="rect">
              <a:avLst/>
            </a:prstGeom>
          </p:spPr>
        </p:pic>
        <p:pic>
          <p:nvPicPr>
            <p:cNvPr id="5" name="图片 4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 flipH="1" flipV="1">
              <a:off x="-55" y="9514"/>
              <a:ext cx="2515" cy="1145"/>
            </a:xfrm>
            <a:prstGeom prst="rect">
              <a:avLst/>
            </a:prstGeom>
          </p:spPr>
        </p:pic>
        <p:cxnSp>
          <p:nvCxnSpPr>
            <p:cNvPr id="7" name="直接连接符 6"/>
            <p:cNvCxnSpPr/>
            <p:nvPr/>
          </p:nvCxnSpPr>
          <p:spPr>
            <a:xfrm>
              <a:off x="2314" y="10409"/>
              <a:ext cx="14665" cy="0"/>
            </a:xfrm>
            <a:prstGeom prst="line">
              <a:avLst/>
            </a:prstGeom>
            <a:ln w="6350"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531" y="1181"/>
              <a:ext cx="0" cy="8331"/>
            </a:xfrm>
            <a:prstGeom prst="line">
              <a:avLst/>
            </a:prstGeom>
            <a:ln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18697" y="1183"/>
              <a:ext cx="0" cy="8331"/>
            </a:xfrm>
            <a:prstGeom prst="line">
              <a:avLst/>
            </a:prstGeom>
            <a:ln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2907104" y="440055"/>
            <a:ext cx="6366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幼圆" charset="-122"/>
                <a:ea typeface="幼圆" charset="-122"/>
              </a:rPr>
              <a:t>Please enter the desired title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5406390" y="1145540"/>
            <a:ext cx="1438275" cy="0"/>
          </a:xfrm>
          <a:prstGeom prst="line">
            <a:avLst/>
          </a:prstGeom>
          <a:ln w="12700">
            <a:solidFill>
              <a:srgbClr val="B894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1562100" y="2221230"/>
            <a:ext cx="2094230" cy="2094230"/>
          </a:xfrm>
          <a:prstGeom prst="ellipse">
            <a:avLst/>
          </a:prstGeom>
          <a:solidFill>
            <a:srgbClr val="B89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686800" y="2221230"/>
            <a:ext cx="2094230" cy="2094230"/>
          </a:xfrm>
          <a:prstGeom prst="ellipse">
            <a:avLst/>
          </a:prstGeom>
          <a:solidFill>
            <a:srgbClr val="B89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4690110" y="1786890"/>
            <a:ext cx="2962910" cy="2962910"/>
          </a:xfrm>
          <a:prstGeom prst="ellipse">
            <a:avLst/>
          </a:prstGeom>
          <a:solidFill>
            <a:srgbClr val="D77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/>
          <p:cNvCxnSpPr/>
          <p:nvPr/>
        </p:nvCxnSpPr>
        <p:spPr>
          <a:xfrm>
            <a:off x="5042535" y="3373120"/>
            <a:ext cx="22390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203"/>
          <p:cNvGrpSpPr>
            <a:grpSpLocks noChangeAspect="1"/>
          </p:cNvGrpSpPr>
          <p:nvPr/>
        </p:nvGrpSpPr>
        <p:grpSpPr bwMode="auto">
          <a:xfrm>
            <a:off x="5847715" y="2374900"/>
            <a:ext cx="626110" cy="720725"/>
            <a:chOff x="2342" y="2090"/>
            <a:chExt cx="358" cy="412"/>
          </a:xfrm>
          <a:solidFill>
            <a:schemeClr val="bg1"/>
          </a:solidFill>
        </p:grpSpPr>
        <p:sp>
          <p:nvSpPr>
            <p:cNvPr id="71" name="Freeform 205"/>
            <p:cNvSpPr>
              <a:spLocks noEditPoints="1"/>
            </p:cNvSpPr>
            <p:nvPr/>
          </p:nvSpPr>
          <p:spPr bwMode="auto">
            <a:xfrm>
              <a:off x="2342" y="2090"/>
              <a:ext cx="358" cy="412"/>
            </a:xfrm>
            <a:custGeom>
              <a:avLst/>
              <a:gdLst>
                <a:gd name="T0" fmla="*/ 2049 w 2869"/>
                <a:gd name="T1" fmla="*/ 823 h 3292"/>
                <a:gd name="T2" fmla="*/ 2512 w 2869"/>
                <a:gd name="T3" fmla="*/ 785 h 3292"/>
                <a:gd name="T4" fmla="*/ 2441 w 2869"/>
                <a:gd name="T5" fmla="*/ 701 h 3292"/>
                <a:gd name="T6" fmla="*/ 2357 w 2869"/>
                <a:gd name="T7" fmla="*/ 609 h 3292"/>
                <a:gd name="T8" fmla="*/ 2261 w 2869"/>
                <a:gd name="T9" fmla="*/ 513 h 3292"/>
                <a:gd name="T10" fmla="*/ 2169 w 2869"/>
                <a:gd name="T11" fmla="*/ 428 h 3292"/>
                <a:gd name="T12" fmla="*/ 2086 w 2869"/>
                <a:gd name="T13" fmla="*/ 358 h 3292"/>
                <a:gd name="T14" fmla="*/ 256 w 2869"/>
                <a:gd name="T15" fmla="*/ 205 h 3292"/>
                <a:gd name="T16" fmla="*/ 226 w 2869"/>
                <a:gd name="T17" fmla="*/ 215 h 3292"/>
                <a:gd name="T18" fmla="*/ 208 w 2869"/>
                <a:gd name="T19" fmla="*/ 240 h 3292"/>
                <a:gd name="T20" fmla="*/ 205 w 2869"/>
                <a:gd name="T21" fmla="*/ 3035 h 3292"/>
                <a:gd name="T22" fmla="*/ 215 w 2869"/>
                <a:gd name="T23" fmla="*/ 3065 h 3292"/>
                <a:gd name="T24" fmla="*/ 241 w 2869"/>
                <a:gd name="T25" fmla="*/ 3083 h 3292"/>
                <a:gd name="T26" fmla="*/ 2612 w 2869"/>
                <a:gd name="T27" fmla="*/ 3085 h 3292"/>
                <a:gd name="T28" fmla="*/ 2642 w 2869"/>
                <a:gd name="T29" fmla="*/ 3076 h 3292"/>
                <a:gd name="T30" fmla="*/ 2661 w 2869"/>
                <a:gd name="T31" fmla="*/ 3050 h 3292"/>
                <a:gd name="T32" fmla="*/ 2663 w 2869"/>
                <a:gd name="T33" fmla="*/ 1028 h 3292"/>
                <a:gd name="T34" fmla="*/ 1923 w 2869"/>
                <a:gd name="T35" fmla="*/ 1025 h 3292"/>
                <a:gd name="T36" fmla="*/ 1883 w 2869"/>
                <a:gd name="T37" fmla="*/ 1006 h 3292"/>
                <a:gd name="T38" fmla="*/ 1854 w 2869"/>
                <a:gd name="T39" fmla="*/ 970 h 3292"/>
                <a:gd name="T40" fmla="*/ 1844 w 2869"/>
                <a:gd name="T41" fmla="*/ 925 h 3292"/>
                <a:gd name="T42" fmla="*/ 256 w 2869"/>
                <a:gd name="T43" fmla="*/ 205 h 3292"/>
                <a:gd name="T44" fmla="*/ 1844 w 2869"/>
                <a:gd name="T45" fmla="*/ 0 h 3292"/>
                <a:gd name="T46" fmla="*/ 1870 w 2869"/>
                <a:gd name="T47" fmla="*/ 1 h 3292"/>
                <a:gd name="T48" fmla="*/ 1903 w 2869"/>
                <a:gd name="T49" fmla="*/ 8 h 3292"/>
                <a:gd name="T50" fmla="*/ 1944 w 2869"/>
                <a:gd name="T51" fmla="*/ 21 h 3292"/>
                <a:gd name="T52" fmla="*/ 1997 w 2869"/>
                <a:gd name="T53" fmla="*/ 46 h 3292"/>
                <a:gd name="T54" fmla="*/ 2059 w 2869"/>
                <a:gd name="T55" fmla="*/ 83 h 3292"/>
                <a:gd name="T56" fmla="*/ 2135 w 2869"/>
                <a:gd name="T57" fmla="*/ 135 h 3292"/>
                <a:gd name="T58" fmla="*/ 2236 w 2869"/>
                <a:gd name="T59" fmla="*/ 215 h 3292"/>
                <a:gd name="T60" fmla="*/ 2344 w 2869"/>
                <a:gd name="T61" fmla="*/ 310 h 3292"/>
                <a:gd name="T62" fmla="*/ 2454 w 2869"/>
                <a:gd name="T63" fmla="*/ 416 h 3292"/>
                <a:gd name="T64" fmla="*/ 2559 w 2869"/>
                <a:gd name="T65" fmla="*/ 525 h 3292"/>
                <a:gd name="T66" fmla="*/ 2654 w 2869"/>
                <a:gd name="T67" fmla="*/ 634 h 3292"/>
                <a:gd name="T68" fmla="*/ 2733 w 2869"/>
                <a:gd name="T69" fmla="*/ 736 h 3292"/>
                <a:gd name="T70" fmla="*/ 2785 w 2869"/>
                <a:gd name="T71" fmla="*/ 812 h 3292"/>
                <a:gd name="T72" fmla="*/ 2822 w 2869"/>
                <a:gd name="T73" fmla="*/ 875 h 3292"/>
                <a:gd name="T74" fmla="*/ 2846 w 2869"/>
                <a:gd name="T75" fmla="*/ 927 h 3292"/>
                <a:gd name="T76" fmla="*/ 2860 w 2869"/>
                <a:gd name="T77" fmla="*/ 968 h 3292"/>
                <a:gd name="T78" fmla="*/ 2867 w 2869"/>
                <a:gd name="T79" fmla="*/ 1002 h 3292"/>
                <a:gd name="T80" fmla="*/ 2869 w 2869"/>
                <a:gd name="T81" fmla="*/ 1028 h 3292"/>
                <a:gd name="T82" fmla="*/ 2866 w 2869"/>
                <a:gd name="T83" fmla="*/ 3072 h 3292"/>
                <a:gd name="T84" fmla="*/ 2844 w 2869"/>
                <a:gd name="T85" fmla="*/ 3143 h 3292"/>
                <a:gd name="T86" fmla="*/ 2805 w 2869"/>
                <a:gd name="T87" fmla="*/ 3203 h 3292"/>
                <a:gd name="T88" fmla="*/ 2751 w 2869"/>
                <a:gd name="T89" fmla="*/ 3251 h 3292"/>
                <a:gd name="T90" fmla="*/ 2686 w 2869"/>
                <a:gd name="T91" fmla="*/ 3281 h 3292"/>
                <a:gd name="T92" fmla="*/ 2612 w 2869"/>
                <a:gd name="T93" fmla="*/ 3292 h 3292"/>
                <a:gd name="T94" fmla="*/ 218 w 2869"/>
                <a:gd name="T95" fmla="*/ 3289 h 3292"/>
                <a:gd name="T96" fmla="*/ 148 w 2869"/>
                <a:gd name="T97" fmla="*/ 3268 h 3292"/>
                <a:gd name="T98" fmla="*/ 88 w 2869"/>
                <a:gd name="T99" fmla="*/ 3229 h 3292"/>
                <a:gd name="T100" fmla="*/ 41 w 2869"/>
                <a:gd name="T101" fmla="*/ 3174 h 3292"/>
                <a:gd name="T102" fmla="*/ 11 w 2869"/>
                <a:gd name="T103" fmla="*/ 3108 h 3292"/>
                <a:gd name="T104" fmla="*/ 0 w 2869"/>
                <a:gd name="T105" fmla="*/ 3035 h 3292"/>
                <a:gd name="T106" fmla="*/ 3 w 2869"/>
                <a:gd name="T107" fmla="*/ 219 h 3292"/>
                <a:gd name="T108" fmla="*/ 24 w 2869"/>
                <a:gd name="T109" fmla="*/ 148 h 3292"/>
                <a:gd name="T110" fmla="*/ 63 w 2869"/>
                <a:gd name="T111" fmla="*/ 88 h 3292"/>
                <a:gd name="T112" fmla="*/ 117 w 2869"/>
                <a:gd name="T113" fmla="*/ 41 h 3292"/>
                <a:gd name="T114" fmla="*/ 182 w 2869"/>
                <a:gd name="T115" fmla="*/ 10 h 3292"/>
                <a:gd name="T116" fmla="*/ 256 w 2869"/>
                <a:gd name="T117" fmla="*/ 0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69" h="3292">
                  <a:moveTo>
                    <a:pt x="2049" y="327"/>
                  </a:moveTo>
                  <a:lnTo>
                    <a:pt x="2049" y="823"/>
                  </a:lnTo>
                  <a:lnTo>
                    <a:pt x="2542" y="823"/>
                  </a:lnTo>
                  <a:lnTo>
                    <a:pt x="2512" y="785"/>
                  </a:lnTo>
                  <a:lnTo>
                    <a:pt x="2478" y="744"/>
                  </a:lnTo>
                  <a:lnTo>
                    <a:pt x="2441" y="701"/>
                  </a:lnTo>
                  <a:lnTo>
                    <a:pt x="2401" y="656"/>
                  </a:lnTo>
                  <a:lnTo>
                    <a:pt x="2357" y="609"/>
                  </a:lnTo>
                  <a:lnTo>
                    <a:pt x="2309" y="560"/>
                  </a:lnTo>
                  <a:lnTo>
                    <a:pt x="2261" y="513"/>
                  </a:lnTo>
                  <a:lnTo>
                    <a:pt x="2215" y="470"/>
                  </a:lnTo>
                  <a:lnTo>
                    <a:pt x="2169" y="428"/>
                  </a:lnTo>
                  <a:lnTo>
                    <a:pt x="2127" y="391"/>
                  </a:lnTo>
                  <a:lnTo>
                    <a:pt x="2086" y="358"/>
                  </a:lnTo>
                  <a:lnTo>
                    <a:pt x="2049" y="327"/>
                  </a:lnTo>
                  <a:close/>
                  <a:moveTo>
                    <a:pt x="256" y="205"/>
                  </a:moveTo>
                  <a:lnTo>
                    <a:pt x="241" y="208"/>
                  </a:lnTo>
                  <a:lnTo>
                    <a:pt x="226" y="215"/>
                  </a:lnTo>
                  <a:lnTo>
                    <a:pt x="215" y="227"/>
                  </a:lnTo>
                  <a:lnTo>
                    <a:pt x="208" y="240"/>
                  </a:lnTo>
                  <a:lnTo>
                    <a:pt x="205" y="257"/>
                  </a:lnTo>
                  <a:lnTo>
                    <a:pt x="205" y="3035"/>
                  </a:lnTo>
                  <a:lnTo>
                    <a:pt x="208" y="3050"/>
                  </a:lnTo>
                  <a:lnTo>
                    <a:pt x="215" y="3065"/>
                  </a:lnTo>
                  <a:lnTo>
                    <a:pt x="226" y="3076"/>
                  </a:lnTo>
                  <a:lnTo>
                    <a:pt x="241" y="3083"/>
                  </a:lnTo>
                  <a:lnTo>
                    <a:pt x="256" y="3085"/>
                  </a:lnTo>
                  <a:lnTo>
                    <a:pt x="2612" y="3085"/>
                  </a:lnTo>
                  <a:lnTo>
                    <a:pt x="2628" y="3083"/>
                  </a:lnTo>
                  <a:lnTo>
                    <a:pt x="2642" y="3076"/>
                  </a:lnTo>
                  <a:lnTo>
                    <a:pt x="2654" y="3065"/>
                  </a:lnTo>
                  <a:lnTo>
                    <a:pt x="2661" y="3050"/>
                  </a:lnTo>
                  <a:lnTo>
                    <a:pt x="2663" y="3035"/>
                  </a:lnTo>
                  <a:lnTo>
                    <a:pt x="2663" y="1028"/>
                  </a:lnTo>
                  <a:lnTo>
                    <a:pt x="1946" y="1028"/>
                  </a:lnTo>
                  <a:lnTo>
                    <a:pt x="1923" y="1025"/>
                  </a:lnTo>
                  <a:lnTo>
                    <a:pt x="1901" y="1018"/>
                  </a:lnTo>
                  <a:lnTo>
                    <a:pt x="1883" y="1006"/>
                  </a:lnTo>
                  <a:lnTo>
                    <a:pt x="1866" y="990"/>
                  </a:lnTo>
                  <a:lnTo>
                    <a:pt x="1854" y="970"/>
                  </a:lnTo>
                  <a:lnTo>
                    <a:pt x="1847" y="949"/>
                  </a:lnTo>
                  <a:lnTo>
                    <a:pt x="1844" y="925"/>
                  </a:lnTo>
                  <a:lnTo>
                    <a:pt x="1844" y="205"/>
                  </a:lnTo>
                  <a:lnTo>
                    <a:pt x="256" y="205"/>
                  </a:lnTo>
                  <a:close/>
                  <a:moveTo>
                    <a:pt x="256" y="0"/>
                  </a:moveTo>
                  <a:lnTo>
                    <a:pt x="1844" y="0"/>
                  </a:lnTo>
                  <a:lnTo>
                    <a:pt x="1856" y="0"/>
                  </a:lnTo>
                  <a:lnTo>
                    <a:pt x="1870" y="1"/>
                  </a:lnTo>
                  <a:lnTo>
                    <a:pt x="1886" y="4"/>
                  </a:lnTo>
                  <a:lnTo>
                    <a:pt x="1903" y="8"/>
                  </a:lnTo>
                  <a:lnTo>
                    <a:pt x="1923" y="13"/>
                  </a:lnTo>
                  <a:lnTo>
                    <a:pt x="1944" y="21"/>
                  </a:lnTo>
                  <a:lnTo>
                    <a:pt x="1969" y="33"/>
                  </a:lnTo>
                  <a:lnTo>
                    <a:pt x="1997" y="46"/>
                  </a:lnTo>
                  <a:lnTo>
                    <a:pt x="2027" y="63"/>
                  </a:lnTo>
                  <a:lnTo>
                    <a:pt x="2059" y="83"/>
                  </a:lnTo>
                  <a:lnTo>
                    <a:pt x="2095" y="107"/>
                  </a:lnTo>
                  <a:lnTo>
                    <a:pt x="2135" y="135"/>
                  </a:lnTo>
                  <a:lnTo>
                    <a:pt x="2185" y="173"/>
                  </a:lnTo>
                  <a:lnTo>
                    <a:pt x="2236" y="215"/>
                  </a:lnTo>
                  <a:lnTo>
                    <a:pt x="2290" y="261"/>
                  </a:lnTo>
                  <a:lnTo>
                    <a:pt x="2344" y="310"/>
                  </a:lnTo>
                  <a:lnTo>
                    <a:pt x="2399" y="362"/>
                  </a:lnTo>
                  <a:lnTo>
                    <a:pt x="2454" y="416"/>
                  </a:lnTo>
                  <a:lnTo>
                    <a:pt x="2508" y="471"/>
                  </a:lnTo>
                  <a:lnTo>
                    <a:pt x="2559" y="525"/>
                  </a:lnTo>
                  <a:lnTo>
                    <a:pt x="2607" y="580"/>
                  </a:lnTo>
                  <a:lnTo>
                    <a:pt x="2654" y="634"/>
                  </a:lnTo>
                  <a:lnTo>
                    <a:pt x="2695" y="686"/>
                  </a:lnTo>
                  <a:lnTo>
                    <a:pt x="2733" y="736"/>
                  </a:lnTo>
                  <a:lnTo>
                    <a:pt x="2761" y="775"/>
                  </a:lnTo>
                  <a:lnTo>
                    <a:pt x="2785" y="812"/>
                  </a:lnTo>
                  <a:lnTo>
                    <a:pt x="2805" y="845"/>
                  </a:lnTo>
                  <a:lnTo>
                    <a:pt x="2822" y="875"/>
                  </a:lnTo>
                  <a:lnTo>
                    <a:pt x="2836" y="902"/>
                  </a:lnTo>
                  <a:lnTo>
                    <a:pt x="2846" y="927"/>
                  </a:lnTo>
                  <a:lnTo>
                    <a:pt x="2854" y="949"/>
                  </a:lnTo>
                  <a:lnTo>
                    <a:pt x="2860" y="968"/>
                  </a:lnTo>
                  <a:lnTo>
                    <a:pt x="2865" y="986"/>
                  </a:lnTo>
                  <a:lnTo>
                    <a:pt x="2867" y="1002"/>
                  </a:lnTo>
                  <a:lnTo>
                    <a:pt x="2868" y="1016"/>
                  </a:lnTo>
                  <a:lnTo>
                    <a:pt x="2869" y="1028"/>
                  </a:lnTo>
                  <a:lnTo>
                    <a:pt x="2869" y="3035"/>
                  </a:lnTo>
                  <a:lnTo>
                    <a:pt x="2866" y="3072"/>
                  </a:lnTo>
                  <a:lnTo>
                    <a:pt x="2857" y="3108"/>
                  </a:lnTo>
                  <a:lnTo>
                    <a:pt x="2844" y="3143"/>
                  </a:lnTo>
                  <a:lnTo>
                    <a:pt x="2827" y="3174"/>
                  </a:lnTo>
                  <a:lnTo>
                    <a:pt x="2805" y="3203"/>
                  </a:lnTo>
                  <a:lnTo>
                    <a:pt x="2780" y="3229"/>
                  </a:lnTo>
                  <a:lnTo>
                    <a:pt x="2751" y="3251"/>
                  </a:lnTo>
                  <a:lnTo>
                    <a:pt x="2720" y="3268"/>
                  </a:lnTo>
                  <a:lnTo>
                    <a:pt x="2686" y="3281"/>
                  </a:lnTo>
                  <a:lnTo>
                    <a:pt x="2650" y="3289"/>
                  </a:lnTo>
                  <a:lnTo>
                    <a:pt x="2612" y="3292"/>
                  </a:lnTo>
                  <a:lnTo>
                    <a:pt x="256" y="3292"/>
                  </a:lnTo>
                  <a:lnTo>
                    <a:pt x="218" y="3289"/>
                  </a:lnTo>
                  <a:lnTo>
                    <a:pt x="182" y="3281"/>
                  </a:lnTo>
                  <a:lnTo>
                    <a:pt x="148" y="3268"/>
                  </a:lnTo>
                  <a:lnTo>
                    <a:pt x="117" y="3251"/>
                  </a:lnTo>
                  <a:lnTo>
                    <a:pt x="88" y="3229"/>
                  </a:lnTo>
                  <a:lnTo>
                    <a:pt x="63" y="3203"/>
                  </a:lnTo>
                  <a:lnTo>
                    <a:pt x="41" y="3174"/>
                  </a:lnTo>
                  <a:lnTo>
                    <a:pt x="24" y="3143"/>
                  </a:lnTo>
                  <a:lnTo>
                    <a:pt x="11" y="3108"/>
                  </a:lnTo>
                  <a:lnTo>
                    <a:pt x="3" y="3072"/>
                  </a:lnTo>
                  <a:lnTo>
                    <a:pt x="0" y="3035"/>
                  </a:lnTo>
                  <a:lnTo>
                    <a:pt x="0" y="257"/>
                  </a:lnTo>
                  <a:lnTo>
                    <a:pt x="3" y="219"/>
                  </a:lnTo>
                  <a:lnTo>
                    <a:pt x="11" y="182"/>
                  </a:lnTo>
                  <a:lnTo>
                    <a:pt x="24" y="148"/>
                  </a:lnTo>
                  <a:lnTo>
                    <a:pt x="41" y="116"/>
                  </a:lnTo>
                  <a:lnTo>
                    <a:pt x="63" y="88"/>
                  </a:lnTo>
                  <a:lnTo>
                    <a:pt x="88" y="63"/>
                  </a:lnTo>
                  <a:lnTo>
                    <a:pt x="117" y="41"/>
                  </a:lnTo>
                  <a:lnTo>
                    <a:pt x="148" y="23"/>
                  </a:lnTo>
                  <a:lnTo>
                    <a:pt x="182" y="10"/>
                  </a:lnTo>
                  <a:lnTo>
                    <a:pt x="218" y="3"/>
                  </a:lnTo>
                  <a:lnTo>
                    <a:pt x="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72" name="Freeform 206"/>
            <p:cNvSpPr/>
            <p:nvPr/>
          </p:nvSpPr>
          <p:spPr bwMode="auto">
            <a:xfrm>
              <a:off x="2419" y="2399"/>
              <a:ext cx="205" cy="26"/>
            </a:xfrm>
            <a:custGeom>
              <a:avLst/>
              <a:gdLst>
                <a:gd name="T0" fmla="*/ 102 w 1639"/>
                <a:gd name="T1" fmla="*/ 0 h 205"/>
                <a:gd name="T2" fmla="*/ 1536 w 1639"/>
                <a:gd name="T3" fmla="*/ 0 h 205"/>
                <a:gd name="T4" fmla="*/ 1560 w 1639"/>
                <a:gd name="T5" fmla="*/ 2 h 205"/>
                <a:gd name="T6" fmla="*/ 1581 w 1639"/>
                <a:gd name="T7" fmla="*/ 10 h 205"/>
                <a:gd name="T8" fmla="*/ 1600 w 1639"/>
                <a:gd name="T9" fmla="*/ 23 h 205"/>
                <a:gd name="T10" fmla="*/ 1616 w 1639"/>
                <a:gd name="T11" fmla="*/ 38 h 205"/>
                <a:gd name="T12" fmla="*/ 1629 w 1639"/>
                <a:gd name="T13" fmla="*/ 58 h 205"/>
                <a:gd name="T14" fmla="*/ 1636 w 1639"/>
                <a:gd name="T15" fmla="*/ 79 h 205"/>
                <a:gd name="T16" fmla="*/ 1639 w 1639"/>
                <a:gd name="T17" fmla="*/ 102 h 205"/>
                <a:gd name="T18" fmla="*/ 1636 w 1639"/>
                <a:gd name="T19" fmla="*/ 126 h 205"/>
                <a:gd name="T20" fmla="*/ 1629 w 1639"/>
                <a:gd name="T21" fmla="*/ 148 h 205"/>
                <a:gd name="T22" fmla="*/ 1616 w 1639"/>
                <a:gd name="T23" fmla="*/ 167 h 205"/>
                <a:gd name="T24" fmla="*/ 1600 w 1639"/>
                <a:gd name="T25" fmla="*/ 183 h 205"/>
                <a:gd name="T26" fmla="*/ 1581 w 1639"/>
                <a:gd name="T27" fmla="*/ 195 h 205"/>
                <a:gd name="T28" fmla="*/ 1560 w 1639"/>
                <a:gd name="T29" fmla="*/ 202 h 205"/>
                <a:gd name="T30" fmla="*/ 1536 w 1639"/>
                <a:gd name="T31" fmla="*/ 205 h 205"/>
                <a:gd name="T32" fmla="*/ 102 w 1639"/>
                <a:gd name="T33" fmla="*/ 205 h 205"/>
                <a:gd name="T34" fmla="*/ 79 w 1639"/>
                <a:gd name="T35" fmla="*/ 202 h 205"/>
                <a:gd name="T36" fmla="*/ 57 w 1639"/>
                <a:gd name="T37" fmla="*/ 195 h 205"/>
                <a:gd name="T38" fmla="*/ 38 w 1639"/>
                <a:gd name="T39" fmla="*/ 183 h 205"/>
                <a:gd name="T40" fmla="*/ 22 w 1639"/>
                <a:gd name="T41" fmla="*/ 167 h 205"/>
                <a:gd name="T42" fmla="*/ 10 w 1639"/>
                <a:gd name="T43" fmla="*/ 148 h 205"/>
                <a:gd name="T44" fmla="*/ 3 w 1639"/>
                <a:gd name="T45" fmla="*/ 126 h 205"/>
                <a:gd name="T46" fmla="*/ 0 w 1639"/>
                <a:gd name="T47" fmla="*/ 102 h 205"/>
                <a:gd name="T48" fmla="*/ 3 w 1639"/>
                <a:gd name="T49" fmla="*/ 79 h 205"/>
                <a:gd name="T50" fmla="*/ 10 w 1639"/>
                <a:gd name="T51" fmla="*/ 58 h 205"/>
                <a:gd name="T52" fmla="*/ 22 w 1639"/>
                <a:gd name="T53" fmla="*/ 38 h 205"/>
                <a:gd name="T54" fmla="*/ 38 w 1639"/>
                <a:gd name="T55" fmla="*/ 23 h 205"/>
                <a:gd name="T56" fmla="*/ 57 w 1639"/>
                <a:gd name="T57" fmla="*/ 10 h 205"/>
                <a:gd name="T58" fmla="*/ 79 w 1639"/>
                <a:gd name="T59" fmla="*/ 2 h 205"/>
                <a:gd name="T60" fmla="*/ 102 w 1639"/>
                <a:gd name="T61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39" h="205">
                  <a:moveTo>
                    <a:pt x="102" y="0"/>
                  </a:moveTo>
                  <a:lnTo>
                    <a:pt x="1536" y="0"/>
                  </a:lnTo>
                  <a:lnTo>
                    <a:pt x="1560" y="2"/>
                  </a:lnTo>
                  <a:lnTo>
                    <a:pt x="1581" y="10"/>
                  </a:lnTo>
                  <a:lnTo>
                    <a:pt x="1600" y="23"/>
                  </a:lnTo>
                  <a:lnTo>
                    <a:pt x="1616" y="38"/>
                  </a:lnTo>
                  <a:lnTo>
                    <a:pt x="1629" y="58"/>
                  </a:lnTo>
                  <a:lnTo>
                    <a:pt x="1636" y="79"/>
                  </a:lnTo>
                  <a:lnTo>
                    <a:pt x="1639" y="102"/>
                  </a:lnTo>
                  <a:lnTo>
                    <a:pt x="1636" y="126"/>
                  </a:lnTo>
                  <a:lnTo>
                    <a:pt x="1629" y="148"/>
                  </a:lnTo>
                  <a:lnTo>
                    <a:pt x="1616" y="167"/>
                  </a:lnTo>
                  <a:lnTo>
                    <a:pt x="1600" y="183"/>
                  </a:lnTo>
                  <a:lnTo>
                    <a:pt x="1581" y="195"/>
                  </a:lnTo>
                  <a:lnTo>
                    <a:pt x="1560" y="202"/>
                  </a:lnTo>
                  <a:lnTo>
                    <a:pt x="1536" y="205"/>
                  </a:lnTo>
                  <a:lnTo>
                    <a:pt x="102" y="205"/>
                  </a:lnTo>
                  <a:lnTo>
                    <a:pt x="79" y="202"/>
                  </a:lnTo>
                  <a:lnTo>
                    <a:pt x="57" y="195"/>
                  </a:lnTo>
                  <a:lnTo>
                    <a:pt x="38" y="183"/>
                  </a:lnTo>
                  <a:lnTo>
                    <a:pt x="22" y="167"/>
                  </a:lnTo>
                  <a:lnTo>
                    <a:pt x="10" y="148"/>
                  </a:lnTo>
                  <a:lnTo>
                    <a:pt x="3" y="126"/>
                  </a:lnTo>
                  <a:lnTo>
                    <a:pt x="0" y="102"/>
                  </a:lnTo>
                  <a:lnTo>
                    <a:pt x="3" y="79"/>
                  </a:lnTo>
                  <a:lnTo>
                    <a:pt x="10" y="58"/>
                  </a:lnTo>
                  <a:lnTo>
                    <a:pt x="22" y="38"/>
                  </a:lnTo>
                  <a:lnTo>
                    <a:pt x="38" y="23"/>
                  </a:lnTo>
                  <a:lnTo>
                    <a:pt x="57" y="10"/>
                  </a:lnTo>
                  <a:lnTo>
                    <a:pt x="79" y="2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73" name="Freeform 207"/>
            <p:cNvSpPr/>
            <p:nvPr/>
          </p:nvSpPr>
          <p:spPr bwMode="auto">
            <a:xfrm>
              <a:off x="2419" y="2348"/>
              <a:ext cx="205" cy="25"/>
            </a:xfrm>
            <a:custGeom>
              <a:avLst/>
              <a:gdLst>
                <a:gd name="T0" fmla="*/ 102 w 1639"/>
                <a:gd name="T1" fmla="*/ 0 h 205"/>
                <a:gd name="T2" fmla="*/ 1536 w 1639"/>
                <a:gd name="T3" fmla="*/ 0 h 205"/>
                <a:gd name="T4" fmla="*/ 1560 w 1639"/>
                <a:gd name="T5" fmla="*/ 3 h 205"/>
                <a:gd name="T6" fmla="*/ 1581 w 1639"/>
                <a:gd name="T7" fmla="*/ 10 h 205"/>
                <a:gd name="T8" fmla="*/ 1600 w 1639"/>
                <a:gd name="T9" fmla="*/ 23 h 205"/>
                <a:gd name="T10" fmla="*/ 1616 w 1639"/>
                <a:gd name="T11" fmla="*/ 39 h 205"/>
                <a:gd name="T12" fmla="*/ 1629 w 1639"/>
                <a:gd name="T13" fmla="*/ 58 h 205"/>
                <a:gd name="T14" fmla="*/ 1636 w 1639"/>
                <a:gd name="T15" fmla="*/ 79 h 205"/>
                <a:gd name="T16" fmla="*/ 1639 w 1639"/>
                <a:gd name="T17" fmla="*/ 103 h 205"/>
                <a:gd name="T18" fmla="*/ 1636 w 1639"/>
                <a:gd name="T19" fmla="*/ 127 h 205"/>
                <a:gd name="T20" fmla="*/ 1629 w 1639"/>
                <a:gd name="T21" fmla="*/ 149 h 205"/>
                <a:gd name="T22" fmla="*/ 1616 w 1639"/>
                <a:gd name="T23" fmla="*/ 167 h 205"/>
                <a:gd name="T24" fmla="*/ 1600 w 1639"/>
                <a:gd name="T25" fmla="*/ 184 h 205"/>
                <a:gd name="T26" fmla="*/ 1581 w 1639"/>
                <a:gd name="T27" fmla="*/ 195 h 205"/>
                <a:gd name="T28" fmla="*/ 1560 w 1639"/>
                <a:gd name="T29" fmla="*/ 203 h 205"/>
                <a:gd name="T30" fmla="*/ 1536 w 1639"/>
                <a:gd name="T31" fmla="*/ 205 h 205"/>
                <a:gd name="T32" fmla="*/ 102 w 1639"/>
                <a:gd name="T33" fmla="*/ 205 h 205"/>
                <a:gd name="T34" fmla="*/ 79 w 1639"/>
                <a:gd name="T35" fmla="*/ 203 h 205"/>
                <a:gd name="T36" fmla="*/ 57 w 1639"/>
                <a:gd name="T37" fmla="*/ 195 h 205"/>
                <a:gd name="T38" fmla="*/ 38 w 1639"/>
                <a:gd name="T39" fmla="*/ 184 h 205"/>
                <a:gd name="T40" fmla="*/ 22 w 1639"/>
                <a:gd name="T41" fmla="*/ 167 h 205"/>
                <a:gd name="T42" fmla="*/ 10 w 1639"/>
                <a:gd name="T43" fmla="*/ 149 h 205"/>
                <a:gd name="T44" fmla="*/ 3 w 1639"/>
                <a:gd name="T45" fmla="*/ 127 h 205"/>
                <a:gd name="T46" fmla="*/ 0 w 1639"/>
                <a:gd name="T47" fmla="*/ 103 h 205"/>
                <a:gd name="T48" fmla="*/ 3 w 1639"/>
                <a:gd name="T49" fmla="*/ 79 h 205"/>
                <a:gd name="T50" fmla="*/ 10 w 1639"/>
                <a:gd name="T51" fmla="*/ 58 h 205"/>
                <a:gd name="T52" fmla="*/ 22 w 1639"/>
                <a:gd name="T53" fmla="*/ 39 h 205"/>
                <a:gd name="T54" fmla="*/ 38 w 1639"/>
                <a:gd name="T55" fmla="*/ 23 h 205"/>
                <a:gd name="T56" fmla="*/ 57 w 1639"/>
                <a:gd name="T57" fmla="*/ 10 h 205"/>
                <a:gd name="T58" fmla="*/ 79 w 1639"/>
                <a:gd name="T59" fmla="*/ 3 h 205"/>
                <a:gd name="T60" fmla="*/ 102 w 1639"/>
                <a:gd name="T61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39" h="205">
                  <a:moveTo>
                    <a:pt x="102" y="0"/>
                  </a:moveTo>
                  <a:lnTo>
                    <a:pt x="1536" y="0"/>
                  </a:lnTo>
                  <a:lnTo>
                    <a:pt x="1560" y="3"/>
                  </a:lnTo>
                  <a:lnTo>
                    <a:pt x="1581" y="10"/>
                  </a:lnTo>
                  <a:lnTo>
                    <a:pt x="1600" y="23"/>
                  </a:lnTo>
                  <a:lnTo>
                    <a:pt x="1616" y="39"/>
                  </a:lnTo>
                  <a:lnTo>
                    <a:pt x="1629" y="58"/>
                  </a:lnTo>
                  <a:lnTo>
                    <a:pt x="1636" y="79"/>
                  </a:lnTo>
                  <a:lnTo>
                    <a:pt x="1639" y="103"/>
                  </a:lnTo>
                  <a:lnTo>
                    <a:pt x="1636" y="127"/>
                  </a:lnTo>
                  <a:lnTo>
                    <a:pt x="1629" y="149"/>
                  </a:lnTo>
                  <a:lnTo>
                    <a:pt x="1616" y="167"/>
                  </a:lnTo>
                  <a:lnTo>
                    <a:pt x="1600" y="184"/>
                  </a:lnTo>
                  <a:lnTo>
                    <a:pt x="1581" y="195"/>
                  </a:lnTo>
                  <a:lnTo>
                    <a:pt x="1560" y="203"/>
                  </a:lnTo>
                  <a:lnTo>
                    <a:pt x="1536" y="205"/>
                  </a:lnTo>
                  <a:lnTo>
                    <a:pt x="102" y="205"/>
                  </a:lnTo>
                  <a:lnTo>
                    <a:pt x="79" y="203"/>
                  </a:lnTo>
                  <a:lnTo>
                    <a:pt x="57" y="195"/>
                  </a:lnTo>
                  <a:lnTo>
                    <a:pt x="38" y="184"/>
                  </a:lnTo>
                  <a:lnTo>
                    <a:pt x="22" y="167"/>
                  </a:lnTo>
                  <a:lnTo>
                    <a:pt x="10" y="149"/>
                  </a:lnTo>
                  <a:lnTo>
                    <a:pt x="3" y="127"/>
                  </a:lnTo>
                  <a:lnTo>
                    <a:pt x="0" y="103"/>
                  </a:lnTo>
                  <a:lnTo>
                    <a:pt x="3" y="79"/>
                  </a:lnTo>
                  <a:lnTo>
                    <a:pt x="10" y="58"/>
                  </a:lnTo>
                  <a:lnTo>
                    <a:pt x="22" y="39"/>
                  </a:lnTo>
                  <a:lnTo>
                    <a:pt x="38" y="23"/>
                  </a:lnTo>
                  <a:lnTo>
                    <a:pt x="57" y="10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74" name="Freeform 208"/>
            <p:cNvSpPr/>
            <p:nvPr/>
          </p:nvSpPr>
          <p:spPr bwMode="auto">
            <a:xfrm>
              <a:off x="2419" y="2296"/>
              <a:ext cx="205" cy="26"/>
            </a:xfrm>
            <a:custGeom>
              <a:avLst/>
              <a:gdLst>
                <a:gd name="T0" fmla="*/ 102 w 1639"/>
                <a:gd name="T1" fmla="*/ 0 h 205"/>
                <a:gd name="T2" fmla="*/ 1536 w 1639"/>
                <a:gd name="T3" fmla="*/ 0 h 205"/>
                <a:gd name="T4" fmla="*/ 1560 w 1639"/>
                <a:gd name="T5" fmla="*/ 3 h 205"/>
                <a:gd name="T6" fmla="*/ 1581 w 1639"/>
                <a:gd name="T7" fmla="*/ 10 h 205"/>
                <a:gd name="T8" fmla="*/ 1600 w 1639"/>
                <a:gd name="T9" fmla="*/ 23 h 205"/>
                <a:gd name="T10" fmla="*/ 1616 w 1639"/>
                <a:gd name="T11" fmla="*/ 38 h 205"/>
                <a:gd name="T12" fmla="*/ 1629 w 1639"/>
                <a:gd name="T13" fmla="*/ 58 h 205"/>
                <a:gd name="T14" fmla="*/ 1636 w 1639"/>
                <a:gd name="T15" fmla="*/ 79 h 205"/>
                <a:gd name="T16" fmla="*/ 1639 w 1639"/>
                <a:gd name="T17" fmla="*/ 102 h 205"/>
                <a:gd name="T18" fmla="*/ 1636 w 1639"/>
                <a:gd name="T19" fmla="*/ 126 h 205"/>
                <a:gd name="T20" fmla="*/ 1629 w 1639"/>
                <a:gd name="T21" fmla="*/ 147 h 205"/>
                <a:gd name="T22" fmla="*/ 1616 w 1639"/>
                <a:gd name="T23" fmla="*/ 167 h 205"/>
                <a:gd name="T24" fmla="*/ 1600 w 1639"/>
                <a:gd name="T25" fmla="*/ 183 h 205"/>
                <a:gd name="T26" fmla="*/ 1581 w 1639"/>
                <a:gd name="T27" fmla="*/ 195 h 205"/>
                <a:gd name="T28" fmla="*/ 1560 w 1639"/>
                <a:gd name="T29" fmla="*/ 202 h 205"/>
                <a:gd name="T30" fmla="*/ 1536 w 1639"/>
                <a:gd name="T31" fmla="*/ 205 h 205"/>
                <a:gd name="T32" fmla="*/ 102 w 1639"/>
                <a:gd name="T33" fmla="*/ 205 h 205"/>
                <a:gd name="T34" fmla="*/ 79 w 1639"/>
                <a:gd name="T35" fmla="*/ 202 h 205"/>
                <a:gd name="T36" fmla="*/ 57 w 1639"/>
                <a:gd name="T37" fmla="*/ 195 h 205"/>
                <a:gd name="T38" fmla="*/ 38 w 1639"/>
                <a:gd name="T39" fmla="*/ 183 h 205"/>
                <a:gd name="T40" fmla="*/ 22 w 1639"/>
                <a:gd name="T41" fmla="*/ 167 h 205"/>
                <a:gd name="T42" fmla="*/ 10 w 1639"/>
                <a:gd name="T43" fmla="*/ 147 h 205"/>
                <a:gd name="T44" fmla="*/ 3 w 1639"/>
                <a:gd name="T45" fmla="*/ 126 h 205"/>
                <a:gd name="T46" fmla="*/ 0 w 1639"/>
                <a:gd name="T47" fmla="*/ 102 h 205"/>
                <a:gd name="T48" fmla="*/ 3 w 1639"/>
                <a:gd name="T49" fmla="*/ 79 h 205"/>
                <a:gd name="T50" fmla="*/ 10 w 1639"/>
                <a:gd name="T51" fmla="*/ 58 h 205"/>
                <a:gd name="T52" fmla="*/ 22 w 1639"/>
                <a:gd name="T53" fmla="*/ 38 h 205"/>
                <a:gd name="T54" fmla="*/ 38 w 1639"/>
                <a:gd name="T55" fmla="*/ 23 h 205"/>
                <a:gd name="T56" fmla="*/ 57 w 1639"/>
                <a:gd name="T57" fmla="*/ 10 h 205"/>
                <a:gd name="T58" fmla="*/ 79 w 1639"/>
                <a:gd name="T59" fmla="*/ 3 h 205"/>
                <a:gd name="T60" fmla="*/ 102 w 1639"/>
                <a:gd name="T61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39" h="205">
                  <a:moveTo>
                    <a:pt x="102" y="0"/>
                  </a:moveTo>
                  <a:lnTo>
                    <a:pt x="1536" y="0"/>
                  </a:lnTo>
                  <a:lnTo>
                    <a:pt x="1560" y="3"/>
                  </a:lnTo>
                  <a:lnTo>
                    <a:pt x="1581" y="10"/>
                  </a:lnTo>
                  <a:lnTo>
                    <a:pt x="1600" y="23"/>
                  </a:lnTo>
                  <a:lnTo>
                    <a:pt x="1616" y="38"/>
                  </a:lnTo>
                  <a:lnTo>
                    <a:pt x="1629" y="58"/>
                  </a:lnTo>
                  <a:lnTo>
                    <a:pt x="1636" y="79"/>
                  </a:lnTo>
                  <a:lnTo>
                    <a:pt x="1639" y="102"/>
                  </a:lnTo>
                  <a:lnTo>
                    <a:pt x="1636" y="126"/>
                  </a:lnTo>
                  <a:lnTo>
                    <a:pt x="1629" y="147"/>
                  </a:lnTo>
                  <a:lnTo>
                    <a:pt x="1616" y="167"/>
                  </a:lnTo>
                  <a:lnTo>
                    <a:pt x="1600" y="183"/>
                  </a:lnTo>
                  <a:lnTo>
                    <a:pt x="1581" y="195"/>
                  </a:lnTo>
                  <a:lnTo>
                    <a:pt x="1560" y="202"/>
                  </a:lnTo>
                  <a:lnTo>
                    <a:pt x="1536" y="205"/>
                  </a:lnTo>
                  <a:lnTo>
                    <a:pt x="102" y="205"/>
                  </a:lnTo>
                  <a:lnTo>
                    <a:pt x="79" y="202"/>
                  </a:lnTo>
                  <a:lnTo>
                    <a:pt x="57" y="195"/>
                  </a:lnTo>
                  <a:lnTo>
                    <a:pt x="38" y="183"/>
                  </a:lnTo>
                  <a:lnTo>
                    <a:pt x="22" y="167"/>
                  </a:lnTo>
                  <a:lnTo>
                    <a:pt x="10" y="147"/>
                  </a:lnTo>
                  <a:lnTo>
                    <a:pt x="3" y="126"/>
                  </a:lnTo>
                  <a:lnTo>
                    <a:pt x="0" y="102"/>
                  </a:lnTo>
                  <a:lnTo>
                    <a:pt x="3" y="79"/>
                  </a:lnTo>
                  <a:lnTo>
                    <a:pt x="10" y="58"/>
                  </a:lnTo>
                  <a:lnTo>
                    <a:pt x="22" y="38"/>
                  </a:lnTo>
                  <a:lnTo>
                    <a:pt x="38" y="23"/>
                  </a:lnTo>
                  <a:lnTo>
                    <a:pt x="57" y="10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4878705" y="3628390"/>
            <a:ext cx="2582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chemeClr val="bg1"/>
                </a:solidFill>
                <a:latin typeface="幼圆" charset="-122"/>
                <a:ea typeface="幼圆" charset="-122"/>
              </a:rPr>
              <a:t>Part One</a:t>
            </a:r>
          </a:p>
        </p:txBody>
      </p:sp>
      <p:sp>
        <p:nvSpPr>
          <p:cNvPr id="26" name="Freeform 64"/>
          <p:cNvSpPr>
            <a:spLocks noEditPoints="1"/>
          </p:cNvSpPr>
          <p:nvPr/>
        </p:nvSpPr>
        <p:spPr bwMode="auto">
          <a:xfrm>
            <a:off x="2171700" y="2924175"/>
            <a:ext cx="874395" cy="572135"/>
          </a:xfrm>
          <a:custGeom>
            <a:avLst/>
            <a:gdLst>
              <a:gd name="T0" fmla="*/ 76 w 94"/>
              <a:gd name="T1" fmla="*/ 0 h 61"/>
              <a:gd name="T2" fmla="*/ 18 w 94"/>
              <a:gd name="T3" fmla="*/ 0 h 61"/>
              <a:gd name="T4" fmla="*/ 0 w 94"/>
              <a:gd name="T5" fmla="*/ 17 h 61"/>
              <a:gd name="T6" fmla="*/ 0 w 94"/>
              <a:gd name="T7" fmla="*/ 43 h 61"/>
              <a:gd name="T8" fmla="*/ 18 w 94"/>
              <a:gd name="T9" fmla="*/ 61 h 61"/>
              <a:gd name="T10" fmla="*/ 76 w 94"/>
              <a:gd name="T11" fmla="*/ 61 h 61"/>
              <a:gd name="T12" fmla="*/ 94 w 94"/>
              <a:gd name="T13" fmla="*/ 43 h 61"/>
              <a:gd name="T14" fmla="*/ 94 w 94"/>
              <a:gd name="T15" fmla="*/ 17 h 61"/>
              <a:gd name="T16" fmla="*/ 76 w 94"/>
              <a:gd name="T17" fmla="*/ 0 h 61"/>
              <a:gd name="T18" fmla="*/ 90 w 94"/>
              <a:gd name="T19" fmla="*/ 52 h 61"/>
              <a:gd name="T20" fmla="*/ 88 w 94"/>
              <a:gd name="T21" fmla="*/ 52 h 61"/>
              <a:gd name="T22" fmla="*/ 88 w 94"/>
              <a:gd name="T23" fmla="*/ 52 h 61"/>
              <a:gd name="T24" fmla="*/ 87 w 94"/>
              <a:gd name="T25" fmla="*/ 52 h 61"/>
              <a:gd name="T26" fmla="*/ 62 w 94"/>
              <a:gd name="T27" fmla="*/ 29 h 61"/>
              <a:gd name="T28" fmla="*/ 48 w 94"/>
              <a:gd name="T29" fmla="*/ 41 h 61"/>
              <a:gd name="T30" fmla="*/ 47 w 94"/>
              <a:gd name="T31" fmla="*/ 42 h 61"/>
              <a:gd name="T32" fmla="*/ 46 w 94"/>
              <a:gd name="T33" fmla="*/ 41 h 61"/>
              <a:gd name="T34" fmla="*/ 32 w 94"/>
              <a:gd name="T35" fmla="*/ 29 h 61"/>
              <a:gd name="T36" fmla="*/ 8 w 94"/>
              <a:gd name="T37" fmla="*/ 51 h 61"/>
              <a:gd name="T38" fmla="*/ 7 w 94"/>
              <a:gd name="T39" fmla="*/ 51 h 61"/>
              <a:gd name="T40" fmla="*/ 7 w 94"/>
              <a:gd name="T41" fmla="*/ 51 h 61"/>
              <a:gd name="T42" fmla="*/ 5 w 94"/>
              <a:gd name="T43" fmla="*/ 51 h 61"/>
              <a:gd name="T44" fmla="*/ 5 w 94"/>
              <a:gd name="T45" fmla="*/ 49 h 61"/>
              <a:gd name="T46" fmla="*/ 5 w 94"/>
              <a:gd name="T47" fmla="*/ 49 h 61"/>
              <a:gd name="T48" fmla="*/ 6 w 94"/>
              <a:gd name="T49" fmla="*/ 48 h 61"/>
              <a:gd name="T50" fmla="*/ 29 w 94"/>
              <a:gd name="T51" fmla="*/ 27 h 61"/>
              <a:gd name="T52" fmla="*/ 7 w 94"/>
              <a:gd name="T53" fmla="*/ 9 h 61"/>
              <a:gd name="T54" fmla="*/ 7 w 94"/>
              <a:gd name="T55" fmla="*/ 6 h 61"/>
              <a:gd name="T56" fmla="*/ 10 w 94"/>
              <a:gd name="T57" fmla="*/ 6 h 61"/>
              <a:gd name="T58" fmla="*/ 12 w 94"/>
              <a:gd name="T59" fmla="*/ 8 h 61"/>
              <a:gd name="T60" fmla="*/ 47 w 94"/>
              <a:gd name="T61" fmla="*/ 37 h 61"/>
              <a:gd name="T62" fmla="*/ 82 w 94"/>
              <a:gd name="T63" fmla="*/ 7 h 61"/>
              <a:gd name="T64" fmla="*/ 84 w 94"/>
              <a:gd name="T65" fmla="*/ 6 h 61"/>
              <a:gd name="T66" fmla="*/ 87 w 94"/>
              <a:gd name="T67" fmla="*/ 6 h 61"/>
              <a:gd name="T68" fmla="*/ 87 w 94"/>
              <a:gd name="T69" fmla="*/ 9 h 61"/>
              <a:gd name="T70" fmla="*/ 65 w 94"/>
              <a:gd name="T71" fmla="*/ 27 h 61"/>
              <a:gd name="T72" fmla="*/ 90 w 94"/>
              <a:gd name="T73" fmla="*/ 49 h 61"/>
              <a:gd name="T74" fmla="*/ 90 w 94"/>
              <a:gd name="T75" fmla="*/ 50 h 61"/>
              <a:gd name="T76" fmla="*/ 90 w 94"/>
              <a:gd name="T77" fmla="*/ 50 h 61"/>
              <a:gd name="T78" fmla="*/ 90 w 94"/>
              <a:gd name="T79" fmla="*/ 5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4" h="61">
                <a:moveTo>
                  <a:pt x="76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53"/>
                  <a:pt x="8" y="61"/>
                  <a:pt x="18" y="61"/>
                </a:cubicBezTo>
                <a:cubicBezTo>
                  <a:pt x="76" y="61"/>
                  <a:pt x="76" y="61"/>
                  <a:pt x="76" y="61"/>
                </a:cubicBezTo>
                <a:cubicBezTo>
                  <a:pt x="86" y="61"/>
                  <a:pt x="94" y="53"/>
                  <a:pt x="94" y="43"/>
                </a:cubicBezTo>
                <a:cubicBezTo>
                  <a:pt x="94" y="17"/>
                  <a:pt x="94" y="17"/>
                  <a:pt x="94" y="17"/>
                </a:cubicBezTo>
                <a:cubicBezTo>
                  <a:pt x="94" y="8"/>
                  <a:pt x="86" y="0"/>
                  <a:pt x="76" y="0"/>
                </a:cubicBezTo>
                <a:close/>
                <a:moveTo>
                  <a:pt x="90" y="52"/>
                </a:moveTo>
                <a:cubicBezTo>
                  <a:pt x="89" y="52"/>
                  <a:pt x="89" y="52"/>
                  <a:pt x="88" y="52"/>
                </a:cubicBezTo>
                <a:cubicBezTo>
                  <a:pt x="88" y="52"/>
                  <a:pt x="88" y="52"/>
                  <a:pt x="88" y="52"/>
                </a:cubicBezTo>
                <a:cubicBezTo>
                  <a:pt x="88" y="52"/>
                  <a:pt x="87" y="52"/>
                  <a:pt x="87" y="52"/>
                </a:cubicBezTo>
                <a:cubicBezTo>
                  <a:pt x="62" y="29"/>
                  <a:pt x="62" y="29"/>
                  <a:pt x="62" y="29"/>
                </a:cubicBezTo>
                <a:cubicBezTo>
                  <a:pt x="48" y="41"/>
                  <a:pt x="48" y="41"/>
                  <a:pt x="48" y="41"/>
                </a:cubicBezTo>
                <a:cubicBezTo>
                  <a:pt x="48" y="41"/>
                  <a:pt x="47" y="42"/>
                  <a:pt x="47" y="42"/>
                </a:cubicBezTo>
                <a:cubicBezTo>
                  <a:pt x="47" y="42"/>
                  <a:pt x="46" y="41"/>
                  <a:pt x="46" y="41"/>
                </a:cubicBezTo>
                <a:cubicBezTo>
                  <a:pt x="32" y="29"/>
                  <a:pt x="32" y="29"/>
                  <a:pt x="32" y="29"/>
                </a:cubicBezTo>
                <a:cubicBezTo>
                  <a:pt x="8" y="51"/>
                  <a:pt x="8" y="51"/>
                  <a:pt x="8" y="51"/>
                </a:cubicBezTo>
                <a:cubicBezTo>
                  <a:pt x="8" y="51"/>
                  <a:pt x="7" y="51"/>
                  <a:pt x="7" y="51"/>
                </a:cubicBezTo>
                <a:cubicBezTo>
                  <a:pt x="7" y="51"/>
                  <a:pt x="7" y="51"/>
                  <a:pt x="7" y="51"/>
                </a:cubicBezTo>
                <a:cubicBezTo>
                  <a:pt x="6" y="51"/>
                  <a:pt x="6" y="51"/>
                  <a:pt x="5" y="51"/>
                </a:cubicBezTo>
                <a:cubicBezTo>
                  <a:pt x="5" y="50"/>
                  <a:pt x="5" y="50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8"/>
                  <a:pt x="6" y="48"/>
                </a:cubicBezTo>
                <a:cubicBezTo>
                  <a:pt x="29" y="27"/>
                  <a:pt x="29" y="27"/>
                  <a:pt x="29" y="27"/>
                </a:cubicBezTo>
                <a:cubicBezTo>
                  <a:pt x="7" y="9"/>
                  <a:pt x="7" y="9"/>
                  <a:pt x="7" y="9"/>
                </a:cubicBezTo>
                <a:cubicBezTo>
                  <a:pt x="6" y="8"/>
                  <a:pt x="6" y="7"/>
                  <a:pt x="7" y="6"/>
                </a:cubicBezTo>
                <a:cubicBezTo>
                  <a:pt x="8" y="5"/>
                  <a:pt x="9" y="5"/>
                  <a:pt x="10" y="6"/>
                </a:cubicBezTo>
                <a:cubicBezTo>
                  <a:pt x="12" y="8"/>
                  <a:pt x="12" y="8"/>
                  <a:pt x="12" y="8"/>
                </a:cubicBezTo>
                <a:cubicBezTo>
                  <a:pt x="47" y="37"/>
                  <a:pt x="47" y="37"/>
                  <a:pt x="47" y="37"/>
                </a:cubicBezTo>
                <a:cubicBezTo>
                  <a:pt x="82" y="7"/>
                  <a:pt x="82" y="7"/>
                  <a:pt x="82" y="7"/>
                </a:cubicBezTo>
                <a:cubicBezTo>
                  <a:pt x="84" y="6"/>
                  <a:pt x="84" y="6"/>
                  <a:pt x="84" y="6"/>
                </a:cubicBezTo>
                <a:cubicBezTo>
                  <a:pt x="85" y="5"/>
                  <a:pt x="86" y="5"/>
                  <a:pt x="87" y="6"/>
                </a:cubicBezTo>
                <a:cubicBezTo>
                  <a:pt x="88" y="7"/>
                  <a:pt x="88" y="8"/>
                  <a:pt x="87" y="9"/>
                </a:cubicBezTo>
                <a:cubicBezTo>
                  <a:pt x="65" y="27"/>
                  <a:pt x="65" y="27"/>
                  <a:pt x="65" y="27"/>
                </a:cubicBezTo>
                <a:cubicBezTo>
                  <a:pt x="90" y="49"/>
                  <a:pt x="90" y="49"/>
                  <a:pt x="90" y="49"/>
                </a:cubicBezTo>
                <a:cubicBezTo>
                  <a:pt x="90" y="49"/>
                  <a:pt x="90" y="50"/>
                  <a:pt x="90" y="50"/>
                </a:cubicBezTo>
                <a:cubicBezTo>
                  <a:pt x="90" y="50"/>
                  <a:pt x="90" y="50"/>
                  <a:pt x="90" y="50"/>
                </a:cubicBezTo>
                <a:cubicBezTo>
                  <a:pt x="90" y="51"/>
                  <a:pt x="90" y="51"/>
                  <a:pt x="90" y="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>
              <a:solidFill>
                <a:srgbClr val="635042"/>
              </a:solidFill>
            </a:endParaRPr>
          </a:p>
        </p:txBody>
      </p:sp>
      <p:sp>
        <p:nvSpPr>
          <p:cNvPr id="107" name="Freeform 286"/>
          <p:cNvSpPr>
            <a:spLocks noEditPoints="1"/>
          </p:cNvSpPr>
          <p:nvPr/>
        </p:nvSpPr>
        <p:spPr bwMode="auto">
          <a:xfrm>
            <a:off x="9381490" y="2870200"/>
            <a:ext cx="821690" cy="667385"/>
          </a:xfrm>
          <a:custGeom>
            <a:avLst/>
            <a:gdLst>
              <a:gd name="T0" fmla="*/ 611 w 3261"/>
              <a:gd name="T1" fmla="*/ 1018 h 2648"/>
              <a:gd name="T2" fmla="*/ 3261 w 3261"/>
              <a:gd name="T3" fmla="*/ 1018 h 2648"/>
              <a:gd name="T4" fmla="*/ 2650 w 3261"/>
              <a:gd name="T5" fmla="*/ 2648 h 2648"/>
              <a:gd name="T6" fmla="*/ 0 w 3261"/>
              <a:gd name="T7" fmla="*/ 2648 h 2648"/>
              <a:gd name="T8" fmla="*/ 611 w 3261"/>
              <a:gd name="T9" fmla="*/ 1018 h 2648"/>
              <a:gd name="T10" fmla="*/ 0 w 3261"/>
              <a:gd name="T11" fmla="*/ 0 h 2648"/>
              <a:gd name="T12" fmla="*/ 917 w 3261"/>
              <a:gd name="T13" fmla="*/ 0 h 2648"/>
              <a:gd name="T14" fmla="*/ 1325 w 3261"/>
              <a:gd name="T15" fmla="*/ 407 h 2648"/>
              <a:gd name="T16" fmla="*/ 2650 w 3261"/>
              <a:gd name="T17" fmla="*/ 407 h 2648"/>
              <a:gd name="T18" fmla="*/ 2650 w 3261"/>
              <a:gd name="T19" fmla="*/ 814 h 2648"/>
              <a:gd name="T20" fmla="*/ 407 w 3261"/>
              <a:gd name="T21" fmla="*/ 814 h 2648"/>
              <a:gd name="T22" fmla="*/ 0 w 3261"/>
              <a:gd name="T23" fmla="*/ 2648 h 2648"/>
              <a:gd name="T24" fmla="*/ 0 w 3261"/>
              <a:gd name="T25" fmla="*/ 0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61" h="2648">
                <a:moveTo>
                  <a:pt x="611" y="1018"/>
                </a:moveTo>
                <a:lnTo>
                  <a:pt x="3261" y="1018"/>
                </a:lnTo>
                <a:lnTo>
                  <a:pt x="2650" y="2648"/>
                </a:lnTo>
                <a:lnTo>
                  <a:pt x="0" y="2648"/>
                </a:lnTo>
                <a:lnTo>
                  <a:pt x="611" y="1018"/>
                </a:lnTo>
                <a:close/>
                <a:moveTo>
                  <a:pt x="0" y="0"/>
                </a:moveTo>
                <a:lnTo>
                  <a:pt x="917" y="0"/>
                </a:lnTo>
                <a:lnTo>
                  <a:pt x="1325" y="407"/>
                </a:lnTo>
                <a:lnTo>
                  <a:pt x="2650" y="407"/>
                </a:lnTo>
                <a:lnTo>
                  <a:pt x="2650" y="814"/>
                </a:lnTo>
                <a:lnTo>
                  <a:pt x="407" y="814"/>
                </a:lnTo>
                <a:lnTo>
                  <a:pt x="0" y="264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cxnSp>
        <p:nvCxnSpPr>
          <p:cNvPr id="27" name="直接连接符 26"/>
          <p:cNvCxnSpPr/>
          <p:nvPr/>
        </p:nvCxnSpPr>
        <p:spPr>
          <a:xfrm>
            <a:off x="2020570" y="4749800"/>
            <a:ext cx="1177925" cy="0"/>
          </a:xfrm>
          <a:prstGeom prst="line">
            <a:avLst/>
          </a:prstGeom>
          <a:ln w="476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9203690" y="4749800"/>
            <a:ext cx="1177925" cy="0"/>
          </a:xfrm>
          <a:prstGeom prst="line">
            <a:avLst/>
          </a:prstGeom>
          <a:ln w="476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5573395" y="5270500"/>
            <a:ext cx="1177925" cy="0"/>
          </a:xfrm>
          <a:prstGeom prst="line">
            <a:avLst/>
          </a:prstGeom>
          <a:ln w="476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1624965" y="5006340"/>
            <a:ext cx="1969135" cy="69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  <a:sym typeface="宋体" pitchFamily="2" charset="-122"/>
              </a:rPr>
              <a:t>Click here to add a brief section of this section. This template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185409" y="5332730"/>
            <a:ext cx="1969135" cy="69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  <a:sym typeface="宋体" pitchFamily="2" charset="-122"/>
              </a:rPr>
              <a:t>Click here to add a brief section of this section. This template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807450" y="5006340"/>
            <a:ext cx="1969135" cy="69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  <a:sym typeface="宋体" pitchFamily="2" charset="-122"/>
              </a:rPr>
              <a:t>Click here to add a brief section of this section. This template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5" grpId="0"/>
      <p:bldP spid="26" grpId="0" animBg="1"/>
      <p:bldP spid="107" grpId="0" animBg="1"/>
      <p:bldP spid="58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34925" y="56515"/>
            <a:ext cx="12292330" cy="6711315"/>
            <a:chOff x="-55" y="89"/>
            <a:chExt cx="19358" cy="10569"/>
          </a:xfrm>
        </p:grpSpPr>
        <p:pic>
          <p:nvPicPr>
            <p:cNvPr id="6" name="图片 5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 flipH="1">
              <a:off x="-55" y="89"/>
              <a:ext cx="2515" cy="1145"/>
            </a:xfrm>
            <a:prstGeom prst="rect">
              <a:avLst/>
            </a:prstGeom>
          </p:spPr>
        </p:pic>
        <p:cxnSp>
          <p:nvCxnSpPr>
            <p:cNvPr id="2" name="直接连接符 1"/>
            <p:cNvCxnSpPr/>
            <p:nvPr/>
          </p:nvCxnSpPr>
          <p:spPr>
            <a:xfrm>
              <a:off x="2314" y="331"/>
              <a:ext cx="14665" cy="0"/>
            </a:xfrm>
            <a:prstGeom prst="line">
              <a:avLst/>
            </a:prstGeom>
            <a:ln w="6350"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图片 2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>
              <a:off x="16789" y="89"/>
              <a:ext cx="2515" cy="1145"/>
            </a:xfrm>
            <a:prstGeom prst="rect">
              <a:avLst/>
            </a:prstGeom>
          </p:spPr>
        </p:pic>
        <p:pic>
          <p:nvPicPr>
            <p:cNvPr id="4" name="图片 3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 flipV="1">
              <a:off x="16789" y="9514"/>
              <a:ext cx="2515" cy="1145"/>
            </a:xfrm>
            <a:prstGeom prst="rect">
              <a:avLst/>
            </a:prstGeom>
          </p:spPr>
        </p:pic>
        <p:pic>
          <p:nvPicPr>
            <p:cNvPr id="5" name="图片 4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 flipH="1" flipV="1">
              <a:off x="-55" y="9514"/>
              <a:ext cx="2515" cy="1145"/>
            </a:xfrm>
            <a:prstGeom prst="rect">
              <a:avLst/>
            </a:prstGeom>
          </p:spPr>
        </p:pic>
        <p:cxnSp>
          <p:nvCxnSpPr>
            <p:cNvPr id="7" name="直接连接符 6"/>
            <p:cNvCxnSpPr/>
            <p:nvPr/>
          </p:nvCxnSpPr>
          <p:spPr>
            <a:xfrm>
              <a:off x="2314" y="10409"/>
              <a:ext cx="14665" cy="0"/>
            </a:xfrm>
            <a:prstGeom prst="line">
              <a:avLst/>
            </a:prstGeom>
            <a:ln w="6350"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531" y="1181"/>
              <a:ext cx="0" cy="8331"/>
            </a:xfrm>
            <a:prstGeom prst="line">
              <a:avLst/>
            </a:prstGeom>
            <a:ln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18697" y="1183"/>
              <a:ext cx="0" cy="8331"/>
            </a:xfrm>
            <a:prstGeom prst="line">
              <a:avLst/>
            </a:prstGeom>
            <a:ln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2879973" y="474154"/>
            <a:ext cx="643047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幼圆" charset="-122"/>
                <a:ea typeface="幼圆" charset="-122"/>
              </a:rPr>
              <a:t>Please enter the desired title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5406390" y="1145540"/>
            <a:ext cx="1438275" cy="0"/>
          </a:xfrm>
          <a:prstGeom prst="line">
            <a:avLst/>
          </a:prstGeom>
          <a:ln w="12700">
            <a:solidFill>
              <a:srgbClr val="B894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3236595" y="2438400"/>
            <a:ext cx="5776595" cy="2692400"/>
            <a:chOff x="5097" y="3840"/>
            <a:chExt cx="9097" cy="4240"/>
          </a:xfrm>
        </p:grpSpPr>
        <p:grpSp>
          <p:nvGrpSpPr>
            <p:cNvPr id="22" name="组合 21"/>
            <p:cNvGrpSpPr/>
            <p:nvPr/>
          </p:nvGrpSpPr>
          <p:grpSpPr>
            <a:xfrm>
              <a:off x="5097" y="3840"/>
              <a:ext cx="4503" cy="2080"/>
              <a:chOff x="2964543" y="2046514"/>
              <a:chExt cx="2859314" cy="1320800"/>
            </a:xfrm>
            <a:solidFill>
              <a:srgbClr val="299CAB"/>
            </a:solidFill>
          </p:grpSpPr>
          <p:sp>
            <p:nvSpPr>
              <p:cNvPr id="23" name="圆角矩形 22"/>
              <p:cNvSpPr/>
              <p:nvPr/>
            </p:nvSpPr>
            <p:spPr>
              <a:xfrm>
                <a:off x="2964543" y="2046514"/>
                <a:ext cx="2859314" cy="1320800"/>
              </a:xfrm>
              <a:prstGeom prst="roundRect">
                <a:avLst/>
              </a:prstGeom>
              <a:solidFill>
                <a:srgbClr val="D770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3575275" y="2518222"/>
                <a:ext cx="12917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prstClr val="white"/>
                    </a:solidFill>
                    <a:latin typeface="微软雅黑" charset="-122"/>
                    <a:ea typeface="微软雅黑" charset="-122"/>
                  </a:rPr>
                  <a:t>Item 1</a:t>
                </a: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9691" y="3840"/>
              <a:ext cx="4503" cy="2080"/>
              <a:chOff x="5881914" y="2046514"/>
              <a:chExt cx="2859314" cy="1320800"/>
            </a:xfrm>
            <a:solidFill>
              <a:srgbClr val="299CAB"/>
            </a:solidFill>
          </p:grpSpPr>
          <p:sp>
            <p:nvSpPr>
              <p:cNvPr id="26" name="圆角矩形 25"/>
              <p:cNvSpPr/>
              <p:nvPr/>
            </p:nvSpPr>
            <p:spPr>
              <a:xfrm>
                <a:off x="5881914" y="2046514"/>
                <a:ext cx="2859314" cy="1320800"/>
              </a:xfrm>
              <a:prstGeom prst="roundRect">
                <a:avLst/>
              </a:prstGeom>
              <a:solidFill>
                <a:srgbClr val="9F79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7115061" y="2518222"/>
                <a:ext cx="12917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prstClr val="white"/>
                    </a:solidFill>
                    <a:latin typeface="微软雅黑" charset="-122"/>
                    <a:ea typeface="微软雅黑" charset="-122"/>
                  </a:rPr>
                  <a:t>Item 2</a:t>
                </a: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9691" y="6000"/>
              <a:ext cx="4503" cy="2080"/>
              <a:chOff x="5881914" y="3418115"/>
              <a:chExt cx="2859314" cy="1320800"/>
            </a:xfrm>
            <a:solidFill>
              <a:srgbClr val="299CAB"/>
            </a:solidFill>
          </p:grpSpPr>
          <p:sp>
            <p:nvSpPr>
              <p:cNvPr id="29" name="圆角矩形 28"/>
              <p:cNvSpPr/>
              <p:nvPr/>
            </p:nvSpPr>
            <p:spPr>
              <a:xfrm>
                <a:off x="5881914" y="3418115"/>
                <a:ext cx="2859314" cy="1320800"/>
              </a:xfrm>
              <a:prstGeom prst="roundRect">
                <a:avLst/>
              </a:prstGeom>
              <a:solidFill>
                <a:srgbClr val="D770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7115061" y="3847682"/>
                <a:ext cx="12917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prstClr val="white"/>
                    </a:solidFill>
                    <a:latin typeface="微软雅黑" charset="-122"/>
                    <a:ea typeface="微软雅黑" charset="-122"/>
                  </a:rPr>
                  <a:t>Item 3</a:t>
                </a: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5097" y="6000"/>
              <a:ext cx="4503" cy="2080"/>
              <a:chOff x="2964543" y="3418115"/>
              <a:chExt cx="2859314" cy="1320800"/>
            </a:xfrm>
            <a:solidFill>
              <a:srgbClr val="299CAB"/>
            </a:solidFill>
          </p:grpSpPr>
          <p:sp>
            <p:nvSpPr>
              <p:cNvPr id="32" name="圆角矩形 31"/>
              <p:cNvSpPr/>
              <p:nvPr/>
            </p:nvSpPr>
            <p:spPr>
              <a:xfrm>
                <a:off x="2964543" y="3418115"/>
                <a:ext cx="2859314" cy="1320800"/>
              </a:xfrm>
              <a:prstGeom prst="roundRect">
                <a:avLst/>
              </a:prstGeom>
              <a:solidFill>
                <a:srgbClr val="9F79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3575275" y="3847682"/>
                <a:ext cx="12917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prstClr val="white"/>
                    </a:solidFill>
                    <a:latin typeface="微软雅黑" charset="-122"/>
                    <a:ea typeface="微软雅黑" charset="-122"/>
                  </a:rPr>
                  <a:t>Item 4</a:t>
                </a: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8092" y="4493"/>
              <a:ext cx="3050" cy="3014"/>
              <a:chOff x="5139190" y="2461305"/>
              <a:chExt cx="1936792" cy="1913619"/>
            </a:xfrm>
          </p:grpSpPr>
          <p:sp>
            <p:nvSpPr>
              <p:cNvPr id="51" name="椭圆 50"/>
              <p:cNvSpPr/>
              <p:nvPr/>
            </p:nvSpPr>
            <p:spPr>
              <a:xfrm>
                <a:off x="5281385" y="2603500"/>
                <a:ext cx="1629229" cy="16292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5139190" y="2461305"/>
                <a:ext cx="1913619" cy="1913619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5355969" y="3253780"/>
                <a:ext cx="1720013" cy="369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>
                    <a:solidFill>
                      <a:prstClr val="black"/>
                    </a:solidFill>
                    <a:latin typeface="微软雅黑" charset="-122"/>
                    <a:ea typeface="微软雅黑" charset="-122"/>
                  </a:rPr>
                  <a:t>Significance</a:t>
                </a:r>
              </a:p>
            </p:txBody>
          </p:sp>
        </p:grpSp>
      </p:grpSp>
      <p:sp>
        <p:nvSpPr>
          <p:cNvPr id="58" name="文本框 57"/>
          <p:cNvSpPr txBox="1"/>
          <p:nvPr/>
        </p:nvSpPr>
        <p:spPr>
          <a:xfrm>
            <a:off x="802640" y="2677795"/>
            <a:ext cx="1969135" cy="69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  <a:sym typeface="宋体" pitchFamily="2" charset="-122"/>
              </a:rPr>
              <a:t>Click here to add a brief section of this section. This template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02640" y="4138295"/>
            <a:ext cx="1969135" cy="69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  <a:sym typeface="宋体" pitchFamily="2" charset="-122"/>
              </a:rPr>
              <a:t>Click here to add a brief section of this section. This template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458325" y="2677795"/>
            <a:ext cx="1969135" cy="69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  <a:sym typeface="宋体" pitchFamily="2" charset="-122"/>
              </a:rPr>
              <a:t>Click here to add a brief section of this section. This template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458325" y="4138295"/>
            <a:ext cx="1969135" cy="69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  <a:sym typeface="宋体" pitchFamily="2" charset="-122"/>
              </a:rPr>
              <a:t>Click here to add a brief section of this section. This template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14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-284480" y="2092326"/>
            <a:ext cx="53435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latin typeface="幼圆" charset="-122"/>
                <a:ea typeface="幼圆" charset="-122"/>
              </a:rPr>
              <a:t>Chapter 2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44880" y="3336290"/>
            <a:ext cx="55530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>
                <a:latin typeface="幼圆" charset="-122"/>
                <a:ea typeface="幼圆" charset="-122"/>
              </a:rPr>
              <a:t>Please enter the desired title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944880" y="3153410"/>
            <a:ext cx="4846320" cy="0"/>
          </a:xfrm>
          <a:prstGeom prst="line">
            <a:avLst/>
          </a:prstGeom>
          <a:ln>
            <a:solidFill>
              <a:srgbClr val="B894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图片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045" y="956310"/>
            <a:ext cx="6990715" cy="5285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34925" y="56515"/>
            <a:ext cx="12292330" cy="6711315"/>
            <a:chOff x="-55" y="89"/>
            <a:chExt cx="19358" cy="10569"/>
          </a:xfrm>
        </p:grpSpPr>
        <p:pic>
          <p:nvPicPr>
            <p:cNvPr id="6" name="图片 5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 flipH="1">
              <a:off x="-55" y="89"/>
              <a:ext cx="2515" cy="1145"/>
            </a:xfrm>
            <a:prstGeom prst="rect">
              <a:avLst/>
            </a:prstGeom>
          </p:spPr>
        </p:pic>
        <p:cxnSp>
          <p:nvCxnSpPr>
            <p:cNvPr id="2" name="直接连接符 1"/>
            <p:cNvCxnSpPr/>
            <p:nvPr/>
          </p:nvCxnSpPr>
          <p:spPr>
            <a:xfrm>
              <a:off x="2314" y="331"/>
              <a:ext cx="14665" cy="0"/>
            </a:xfrm>
            <a:prstGeom prst="line">
              <a:avLst/>
            </a:prstGeom>
            <a:ln w="6350"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图片 2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>
              <a:off x="16789" y="89"/>
              <a:ext cx="2515" cy="1145"/>
            </a:xfrm>
            <a:prstGeom prst="rect">
              <a:avLst/>
            </a:prstGeom>
          </p:spPr>
        </p:pic>
        <p:pic>
          <p:nvPicPr>
            <p:cNvPr id="4" name="图片 3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 flipV="1">
              <a:off x="16789" y="9514"/>
              <a:ext cx="2515" cy="1145"/>
            </a:xfrm>
            <a:prstGeom prst="rect">
              <a:avLst/>
            </a:prstGeom>
          </p:spPr>
        </p:pic>
        <p:pic>
          <p:nvPicPr>
            <p:cNvPr id="5" name="图片 4" descr="856"/>
            <p:cNvPicPr>
              <a:picLocks noChangeAspect="1"/>
            </p:cNvPicPr>
            <p:nvPr/>
          </p:nvPicPr>
          <p:blipFill>
            <a:blip r:embed="rId3"/>
            <a:srcRect l="61779" t="10517" r="2871" b="78736"/>
            <a:stretch>
              <a:fillRect/>
            </a:stretch>
          </p:blipFill>
          <p:spPr>
            <a:xfrm flipH="1" flipV="1">
              <a:off x="-55" y="9514"/>
              <a:ext cx="2515" cy="1145"/>
            </a:xfrm>
            <a:prstGeom prst="rect">
              <a:avLst/>
            </a:prstGeom>
          </p:spPr>
        </p:pic>
        <p:cxnSp>
          <p:nvCxnSpPr>
            <p:cNvPr id="7" name="直接连接符 6"/>
            <p:cNvCxnSpPr/>
            <p:nvPr/>
          </p:nvCxnSpPr>
          <p:spPr>
            <a:xfrm>
              <a:off x="2314" y="10409"/>
              <a:ext cx="14665" cy="0"/>
            </a:xfrm>
            <a:prstGeom prst="line">
              <a:avLst/>
            </a:prstGeom>
            <a:ln w="6350"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531" y="1181"/>
              <a:ext cx="0" cy="8331"/>
            </a:xfrm>
            <a:prstGeom prst="line">
              <a:avLst/>
            </a:prstGeom>
            <a:ln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18697" y="1183"/>
              <a:ext cx="0" cy="8331"/>
            </a:xfrm>
            <a:prstGeom prst="line">
              <a:avLst/>
            </a:prstGeom>
            <a:ln>
              <a:solidFill>
                <a:srgbClr val="B894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2536825" y="440055"/>
            <a:ext cx="692784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幼圆" charset="-122"/>
                <a:ea typeface="幼圆" charset="-122"/>
              </a:rPr>
              <a:t>Please enter the desired title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5406390" y="1145540"/>
            <a:ext cx="1438275" cy="0"/>
          </a:xfrm>
          <a:prstGeom prst="line">
            <a:avLst/>
          </a:prstGeom>
          <a:ln w="12700">
            <a:solidFill>
              <a:srgbClr val="B894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1305560" y="2277110"/>
            <a:ext cx="9321800" cy="1657985"/>
            <a:chOff x="2056" y="3586"/>
            <a:chExt cx="14680" cy="2611"/>
          </a:xfrm>
        </p:grpSpPr>
        <p:sp>
          <p:nvSpPr>
            <p:cNvPr id="14" name="Freeform 55"/>
            <p:cNvSpPr/>
            <p:nvPr/>
          </p:nvSpPr>
          <p:spPr>
            <a:xfrm rot="16200000">
              <a:off x="14115" y="3858"/>
              <a:ext cx="2457" cy="222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10"/>
              <a:endParaRPr lang="en-US" sz="3555" dirty="0">
                <a:solidFill>
                  <a:prstClr val="white"/>
                </a:solidFill>
                <a:latin typeface="Arial" pitchFamily="34" charset="0"/>
                <a:ea typeface="微软雅黑" charset="-122"/>
                <a:sym typeface="Arial" pitchFamily="34" charset="0"/>
              </a:endParaRPr>
            </a:p>
          </p:txBody>
        </p:sp>
        <p:sp>
          <p:nvSpPr>
            <p:cNvPr id="16" name="Freeform 52"/>
            <p:cNvSpPr/>
            <p:nvPr/>
          </p:nvSpPr>
          <p:spPr>
            <a:xfrm rot="16200000">
              <a:off x="10223" y="3838"/>
              <a:ext cx="2457" cy="222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10"/>
              <a:endParaRPr lang="en-US" sz="3555" dirty="0">
                <a:solidFill>
                  <a:prstClr val="white"/>
                </a:solidFill>
                <a:latin typeface="Arial" pitchFamily="34" charset="0"/>
                <a:ea typeface="微软雅黑" charset="-122"/>
                <a:sym typeface="Arial" pitchFamily="34" charset="0"/>
              </a:endParaRPr>
            </a:p>
          </p:txBody>
        </p:sp>
        <p:sp>
          <p:nvSpPr>
            <p:cNvPr id="18" name="Freeform 51"/>
            <p:cNvSpPr/>
            <p:nvPr/>
          </p:nvSpPr>
          <p:spPr>
            <a:xfrm rot="16200000">
              <a:off x="6324" y="3838"/>
              <a:ext cx="2457" cy="222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10"/>
              <a:endParaRPr lang="en-US" sz="3555" dirty="0">
                <a:solidFill>
                  <a:prstClr val="white"/>
                </a:solidFill>
                <a:latin typeface="Arial" pitchFamily="34" charset="0"/>
                <a:ea typeface="微软雅黑" charset="-122"/>
                <a:sym typeface="Arial" pitchFamily="34" charset="0"/>
              </a:endParaRPr>
            </a:p>
          </p:txBody>
        </p:sp>
        <p:sp>
          <p:nvSpPr>
            <p:cNvPr id="19" name="Freeform 50"/>
            <p:cNvSpPr/>
            <p:nvPr/>
          </p:nvSpPr>
          <p:spPr>
            <a:xfrm rot="16200000">
              <a:off x="2431" y="3840"/>
              <a:ext cx="2457" cy="2209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10"/>
              <a:endParaRPr lang="en-US" sz="3555" dirty="0">
                <a:solidFill>
                  <a:prstClr val="white"/>
                </a:solidFill>
                <a:latin typeface="Arial" pitchFamily="34" charset="0"/>
                <a:ea typeface="微软雅黑" charset="-122"/>
                <a:sym typeface="Arial" pitchFamily="34" charset="0"/>
              </a:endParaRPr>
            </a:p>
          </p:txBody>
        </p:sp>
        <p:cxnSp>
          <p:nvCxnSpPr>
            <p:cNvPr id="20" name="Straight Connector 29"/>
            <p:cNvCxnSpPr/>
            <p:nvPr/>
          </p:nvCxnSpPr>
          <p:spPr>
            <a:xfrm flipH="1">
              <a:off x="2056" y="4721"/>
              <a:ext cx="14680" cy="0"/>
            </a:xfrm>
            <a:prstGeom prst="line">
              <a:avLst/>
            </a:prstGeom>
            <a:ln w="19050">
              <a:solidFill>
                <a:srgbClr val="ADBACA"/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44"/>
            <p:cNvSpPr/>
            <p:nvPr/>
          </p:nvSpPr>
          <p:spPr>
            <a:xfrm rot="16200000">
              <a:off x="2430" y="3703"/>
              <a:ext cx="2457" cy="222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7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10"/>
              <a:endParaRPr lang="en-US" sz="3555" dirty="0">
                <a:solidFill>
                  <a:prstClr val="white"/>
                </a:solidFill>
                <a:latin typeface="Arial" pitchFamily="34" charset="0"/>
                <a:ea typeface="微软雅黑" charset="-122"/>
                <a:sym typeface="Arial" pitchFamily="34" charset="0"/>
              </a:endParaRPr>
            </a:p>
          </p:txBody>
        </p:sp>
        <p:sp>
          <p:nvSpPr>
            <p:cNvPr id="22" name="Freeform 53"/>
            <p:cNvSpPr/>
            <p:nvPr/>
          </p:nvSpPr>
          <p:spPr>
            <a:xfrm rot="16200000">
              <a:off x="6316" y="3703"/>
              <a:ext cx="2457" cy="222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79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10"/>
              <a:endParaRPr lang="en-US" sz="3555" dirty="0">
                <a:solidFill>
                  <a:prstClr val="white"/>
                </a:solidFill>
                <a:latin typeface="Arial" pitchFamily="34" charset="0"/>
                <a:ea typeface="微软雅黑" charset="-122"/>
                <a:sym typeface="Arial" pitchFamily="34" charset="0"/>
              </a:endParaRPr>
            </a:p>
          </p:txBody>
        </p:sp>
        <p:sp>
          <p:nvSpPr>
            <p:cNvPr id="23" name="Freeform 68"/>
            <p:cNvSpPr/>
            <p:nvPr/>
          </p:nvSpPr>
          <p:spPr>
            <a:xfrm rot="16200000">
              <a:off x="10215" y="3703"/>
              <a:ext cx="2457" cy="222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79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10"/>
              <a:endParaRPr lang="en-US" sz="3555" dirty="0">
                <a:solidFill>
                  <a:prstClr val="white"/>
                </a:solidFill>
                <a:latin typeface="Arial" pitchFamily="34" charset="0"/>
                <a:ea typeface="微软雅黑" charset="-122"/>
                <a:sym typeface="Arial" pitchFamily="34" charset="0"/>
              </a:endParaRPr>
            </a:p>
          </p:txBody>
        </p:sp>
        <p:sp>
          <p:nvSpPr>
            <p:cNvPr id="24" name="Freeform 71"/>
            <p:cNvSpPr/>
            <p:nvPr/>
          </p:nvSpPr>
          <p:spPr>
            <a:xfrm rot="16200000">
              <a:off x="14115" y="3703"/>
              <a:ext cx="2457" cy="222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79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10"/>
              <a:endParaRPr lang="en-US" sz="3555" dirty="0">
                <a:solidFill>
                  <a:prstClr val="white"/>
                </a:solidFill>
                <a:latin typeface="Arial" pitchFamily="34" charset="0"/>
                <a:ea typeface="微软雅黑" charset="-122"/>
                <a:sym typeface="Arial" pitchFamily="34" charset="0"/>
              </a:endParaRPr>
            </a:p>
          </p:txBody>
        </p:sp>
        <p:sp>
          <p:nvSpPr>
            <p:cNvPr id="25" name="Text Placeholder 3"/>
            <p:cNvSpPr txBox="1"/>
            <p:nvPr/>
          </p:nvSpPr>
          <p:spPr>
            <a:xfrm>
              <a:off x="3195" y="4124"/>
              <a:ext cx="800" cy="87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en-US" altLang="zh-CN" sz="3600" b="1" dirty="0">
                  <a:solidFill>
                    <a:prstClr val="white"/>
                  </a:solidFill>
                  <a:latin typeface="Arial" pitchFamily="34" charset="0"/>
                  <a:ea typeface="微软雅黑" charset="-122"/>
                  <a:sym typeface="Arial" pitchFamily="34" charset="0"/>
                </a:rPr>
                <a:t>01</a:t>
              </a:r>
            </a:p>
          </p:txBody>
        </p:sp>
        <p:sp>
          <p:nvSpPr>
            <p:cNvPr id="26" name="Text Placeholder 3"/>
            <p:cNvSpPr txBox="1"/>
            <p:nvPr/>
          </p:nvSpPr>
          <p:spPr>
            <a:xfrm>
              <a:off x="7098" y="4124"/>
              <a:ext cx="800" cy="87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en-US" altLang="zh-CN" sz="3600" b="1" dirty="0">
                  <a:solidFill>
                    <a:prstClr val="white"/>
                  </a:solidFill>
                  <a:latin typeface="Arial" pitchFamily="34" charset="0"/>
                  <a:ea typeface="微软雅黑" charset="-122"/>
                  <a:sym typeface="Arial" pitchFamily="34" charset="0"/>
                </a:rPr>
                <a:t>02</a:t>
              </a:r>
            </a:p>
          </p:txBody>
        </p:sp>
        <p:sp>
          <p:nvSpPr>
            <p:cNvPr id="27" name="Text Placeholder 3"/>
            <p:cNvSpPr txBox="1"/>
            <p:nvPr/>
          </p:nvSpPr>
          <p:spPr>
            <a:xfrm>
              <a:off x="11002" y="4124"/>
              <a:ext cx="800" cy="87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en-US" altLang="zh-CN" sz="3600" b="1" dirty="0">
                  <a:solidFill>
                    <a:prstClr val="white"/>
                  </a:solidFill>
                  <a:latin typeface="Arial" pitchFamily="34" charset="0"/>
                  <a:ea typeface="微软雅黑" charset="-122"/>
                  <a:sym typeface="Arial" pitchFamily="34" charset="0"/>
                </a:rPr>
                <a:t>03</a:t>
              </a:r>
            </a:p>
          </p:txBody>
        </p:sp>
        <p:sp>
          <p:nvSpPr>
            <p:cNvPr id="28" name="Text Placeholder 3"/>
            <p:cNvSpPr txBox="1"/>
            <p:nvPr/>
          </p:nvSpPr>
          <p:spPr>
            <a:xfrm>
              <a:off x="14905" y="4124"/>
              <a:ext cx="800" cy="87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en-US" altLang="zh-CN" sz="3600" b="1" dirty="0">
                  <a:solidFill>
                    <a:prstClr val="white"/>
                  </a:solidFill>
                  <a:latin typeface="Arial" pitchFamily="34" charset="0"/>
                  <a:ea typeface="微软雅黑" charset="-122"/>
                  <a:sym typeface="Arial" pitchFamily="34" charset="0"/>
                </a:rPr>
                <a:t>04</a:t>
              </a: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338580" y="4360545"/>
            <a:ext cx="1969135" cy="69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  <a:sym typeface="宋体" pitchFamily="2" charset="-122"/>
              </a:rPr>
              <a:t>Click here to add a brief section of this section. This template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776345" y="4360545"/>
            <a:ext cx="1969135" cy="69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  <a:sym typeface="宋体" pitchFamily="2" charset="-122"/>
              </a:rPr>
              <a:t>Click here to add a brief section of this section. This template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287135" y="4360545"/>
            <a:ext cx="1969135" cy="69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  <a:sym typeface="宋体" pitchFamily="2" charset="-122"/>
              </a:rPr>
              <a:t>Click here to add a brief section of this section. This template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758555" y="4360545"/>
            <a:ext cx="1969135" cy="69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  <a:sym typeface="宋体" pitchFamily="2" charset="-122"/>
              </a:rPr>
              <a:t>Click here to add a brief section of this section. This template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https://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1212</Words>
  <Application>Microsoft Office PowerPoint</Application>
  <PresentationFormat>宽屏</PresentationFormat>
  <Paragraphs>163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等线</vt:lpstr>
      <vt:lpstr>方正姚体</vt:lpstr>
      <vt:lpstr>宋体</vt:lpstr>
      <vt:lpstr>微软雅黑</vt:lpstr>
      <vt:lpstr>微软雅黑 Light</vt:lpstr>
      <vt:lpstr>幼圆</vt:lpstr>
      <vt:lpstr>Aldhabi</vt:lpstr>
      <vt:lpstr>Arial</vt:lpstr>
      <vt:lpstr>Calibri</vt:lpstr>
      <vt:lpstr>Calibri Light</vt:lpstr>
      <vt:lpstr>https://freeppt7.com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subject>RP</dc:subject>
  <dc:creator>https://freeppt7.com; https://www.jpppt.com</dc:creator>
  <cp:keywords>RP</cp:keywords>
  <dc:description>RP</dc:description>
  <cp:lastModifiedBy>之灵 宇</cp:lastModifiedBy>
  <cp:revision>30</cp:revision>
  <dcterms:created xsi:type="dcterms:W3CDTF">2017-06-30T01:19:00Z</dcterms:created>
  <dcterms:modified xsi:type="dcterms:W3CDTF">2019-09-17T08:43:35Z</dcterms:modified>
  <cp:category>RP</cp:category>
  <cp:contentStatus>RP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2052-10.8.0.5391</vt:lpwstr>
  </property>
</Properties>
</file>