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81" r:id="rId10"/>
    <p:sldId id="263" r:id="rId11"/>
    <p:sldId id="264" r:id="rId12"/>
    <p:sldId id="265" r:id="rId13"/>
    <p:sldId id="266" r:id="rId14"/>
    <p:sldId id="272" r:id="rId15"/>
    <p:sldId id="282" r:id="rId16"/>
    <p:sldId id="267" r:id="rId17"/>
    <p:sldId id="268" r:id="rId18"/>
    <p:sldId id="269" r:id="rId19"/>
    <p:sldId id="270" r:id="rId20"/>
    <p:sldId id="271" r:id="rId21"/>
    <p:sldId id="283" r:id="rId22"/>
    <p:sldId id="274" r:id="rId23"/>
    <p:sldId id="275" r:id="rId24"/>
    <p:sldId id="276" r:id="rId25"/>
    <p:sldId id="284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4B2"/>
    <a:srgbClr val="D3A243"/>
    <a:srgbClr val="B84041"/>
    <a:srgbClr val="FC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tillium" charset="0"/>
                    <a:ea typeface="Titillium" charset="0"/>
                    <a:cs typeface="Titillium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Sheet1!$B$2:$B$3</c:f>
              <c:numCache>
                <c:formatCode>"$"#,##0</c:formatCode>
                <c:ptCount val="2"/>
                <c:pt idx="0">
                  <c:v>248678</c:v>
                </c:pt>
                <c:pt idx="1">
                  <c:v>345687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B-492F-8493-A33812F62D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Product 2</c:v>
                </c:pt>
              </c:strCache>
            </c:strRef>
          </c:tx>
          <c:spPr>
            <a:solidFill>
              <a:srgbClr val="D3A24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tillium" charset="0"/>
                    <a:ea typeface="Titillium" charset="0"/>
                    <a:cs typeface="Titillium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Sheet1!$C$2:$C$3</c:f>
              <c:numCache>
                <c:formatCode>"$"#,##0</c:formatCode>
                <c:ptCount val="2"/>
                <c:pt idx="0">
                  <c:v>378000</c:v>
                </c:pt>
                <c:pt idx="1">
                  <c:v>475654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B-492F-8493-A33812F62D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Product 3</c:v>
                </c:pt>
              </c:strCache>
            </c:strRef>
          </c:tx>
          <c:spPr>
            <a:solidFill>
              <a:srgbClr val="B840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tillium" charset="0"/>
                    <a:ea typeface="Titillium" charset="0"/>
                    <a:cs typeface="Titillium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Sheet1!$D$2:$D$3</c:f>
              <c:numCache>
                <c:formatCode>"$"#,##0</c:formatCode>
                <c:ptCount val="2"/>
                <c:pt idx="0">
                  <c:v>412500</c:v>
                </c:pt>
                <c:pt idx="1">
                  <c:v>625456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B-492F-8493-A33812F62D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Product 4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tillium" charset="0"/>
                    <a:ea typeface="Titillium" charset="0"/>
                    <a:cs typeface="Titillium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Sheet1!$E$2:$E$3</c:f>
              <c:numCache>
                <c:formatCode>"$"#,##0</c:formatCode>
                <c:ptCount val="2"/>
                <c:pt idx="0">
                  <c:v>567000</c:v>
                </c:pt>
                <c:pt idx="1">
                  <c:v>789000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0B-492F-8493-A33812F62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3500128"/>
        <c:axId val="499218816"/>
      </c:barChart>
      <c:catAx>
        <c:axId val="493500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pPr>
            <a:endParaRPr lang="zh-CN"/>
          </a:p>
        </c:txPr>
        <c:crossAx val="499218816"/>
        <c:crosses val="autoZero"/>
        <c:auto val="1"/>
        <c:lblAlgn val="ctr"/>
        <c:lblOffset val="100"/>
        <c:tickMarkSkip val="1"/>
        <c:noMultiLvlLbl val="0"/>
      </c:catAx>
      <c:valAx>
        <c:axId val="499218816"/>
        <c:scaling>
          <c:orientation val="minMax"/>
        </c:scaling>
        <c:delete val="0"/>
        <c:axPos val="b"/>
        <c:numFmt formatCode="&quot;$&quot;#,##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pPr>
            <a:endParaRPr lang="zh-CN"/>
          </a:p>
        </c:txPr>
        <c:crossAx val="493500128"/>
        <c:crosses val="autoZero"/>
        <c:crossBetween val="between"/>
      </c:valAx>
      <c:spPr>
        <a:noFill/>
        <a:ln w="1270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horzOverflow="overflow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Titillium" charset="0"/>
              <a:ea typeface="Titillium" charset="0"/>
              <a:cs typeface="Titillium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050" b="0" i="0">
          <a:solidFill>
            <a:schemeClr val="tx1"/>
          </a:solidFill>
          <a:latin typeface="Titillium" charset="0"/>
          <a:ea typeface="Titillium" charset="0"/>
          <a:cs typeface="Titillium" charset="0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DB10E-1EE2-4C29-BE72-12C855EA55B4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0FE89-D676-4239-80C7-763C7C2A22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0FE89-D676-4239-80C7-763C7C2A22C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2072532" y="3633788"/>
            <a:ext cx="1978025" cy="1990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510213" y="1643063"/>
            <a:ext cx="1978025" cy="1990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16063" y="2828925"/>
            <a:ext cx="2835275" cy="21256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434781" y="2828925"/>
            <a:ext cx="4746363" cy="21256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458913" y="2043113"/>
            <a:ext cx="2025650" cy="35004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6702245" y="2043113"/>
            <a:ext cx="5489754" cy="35004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3553931" y="2043113"/>
            <a:ext cx="3065590" cy="17053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3553931" y="3837189"/>
            <a:ext cx="3065590" cy="170636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1638300" y="15636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829175" y="15636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7962900" y="15636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638300" y="36210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4829175" y="36210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7962900" y="3621088"/>
            <a:ext cx="2489200" cy="13604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790825" y="1592263"/>
            <a:ext cx="3200400" cy="15414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795665" y="3803028"/>
            <a:ext cx="1433934" cy="142053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039563" y="1561806"/>
            <a:ext cx="1915326" cy="1915326"/>
          </a:xfrm>
          <a:custGeom>
            <a:avLst/>
            <a:gdLst>
              <a:gd name="connsiteX0" fmla="*/ 957663 w 1915326"/>
              <a:gd name="connsiteY0" fmla="*/ 0 h 1915326"/>
              <a:gd name="connsiteX1" fmla="*/ 1915326 w 1915326"/>
              <a:gd name="connsiteY1" fmla="*/ 957663 h 1915326"/>
              <a:gd name="connsiteX2" fmla="*/ 957663 w 1915326"/>
              <a:gd name="connsiteY2" fmla="*/ 1915326 h 1915326"/>
              <a:gd name="connsiteX3" fmla="*/ 0 w 1915326"/>
              <a:gd name="connsiteY3" fmla="*/ 957663 h 1915326"/>
              <a:gd name="connsiteX4" fmla="*/ 957663 w 1915326"/>
              <a:gd name="connsiteY4" fmla="*/ 0 h 191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26" h="1915326">
                <a:moveTo>
                  <a:pt x="957663" y="0"/>
                </a:moveTo>
                <a:cubicBezTo>
                  <a:pt x="1486566" y="0"/>
                  <a:pt x="1915326" y="428760"/>
                  <a:pt x="1915326" y="957663"/>
                </a:cubicBezTo>
                <a:cubicBezTo>
                  <a:pt x="1915326" y="1486566"/>
                  <a:pt x="1486566" y="1915326"/>
                  <a:pt x="957663" y="1915326"/>
                </a:cubicBezTo>
                <a:cubicBezTo>
                  <a:pt x="428760" y="1915326"/>
                  <a:pt x="0" y="1486566"/>
                  <a:pt x="0" y="957663"/>
                </a:cubicBezTo>
                <a:cubicBezTo>
                  <a:pt x="0" y="428760"/>
                  <a:pt x="428760" y="0"/>
                  <a:pt x="9576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6366075" y="1561806"/>
            <a:ext cx="1915326" cy="1915326"/>
          </a:xfrm>
          <a:custGeom>
            <a:avLst/>
            <a:gdLst>
              <a:gd name="connsiteX0" fmla="*/ 957663 w 1915326"/>
              <a:gd name="connsiteY0" fmla="*/ 0 h 1915326"/>
              <a:gd name="connsiteX1" fmla="*/ 1915326 w 1915326"/>
              <a:gd name="connsiteY1" fmla="*/ 957663 h 1915326"/>
              <a:gd name="connsiteX2" fmla="*/ 957663 w 1915326"/>
              <a:gd name="connsiteY2" fmla="*/ 1915326 h 1915326"/>
              <a:gd name="connsiteX3" fmla="*/ 0 w 1915326"/>
              <a:gd name="connsiteY3" fmla="*/ 957663 h 1915326"/>
              <a:gd name="connsiteX4" fmla="*/ 957663 w 1915326"/>
              <a:gd name="connsiteY4" fmla="*/ 0 h 191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26" h="1915326">
                <a:moveTo>
                  <a:pt x="957663" y="0"/>
                </a:moveTo>
                <a:cubicBezTo>
                  <a:pt x="1486566" y="0"/>
                  <a:pt x="1915326" y="428760"/>
                  <a:pt x="1915326" y="957663"/>
                </a:cubicBezTo>
                <a:cubicBezTo>
                  <a:pt x="1915326" y="1486566"/>
                  <a:pt x="1486566" y="1915326"/>
                  <a:pt x="957663" y="1915326"/>
                </a:cubicBezTo>
                <a:cubicBezTo>
                  <a:pt x="428760" y="1915326"/>
                  <a:pt x="0" y="1486566"/>
                  <a:pt x="0" y="957663"/>
                </a:cubicBezTo>
                <a:cubicBezTo>
                  <a:pt x="0" y="428760"/>
                  <a:pt x="428760" y="0"/>
                  <a:pt x="9576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8727310" y="1561806"/>
            <a:ext cx="1915326" cy="1915326"/>
          </a:xfrm>
          <a:custGeom>
            <a:avLst/>
            <a:gdLst>
              <a:gd name="connsiteX0" fmla="*/ 957663 w 1915326"/>
              <a:gd name="connsiteY0" fmla="*/ 0 h 1915326"/>
              <a:gd name="connsiteX1" fmla="*/ 1915326 w 1915326"/>
              <a:gd name="connsiteY1" fmla="*/ 957663 h 1915326"/>
              <a:gd name="connsiteX2" fmla="*/ 957663 w 1915326"/>
              <a:gd name="connsiteY2" fmla="*/ 1915326 h 1915326"/>
              <a:gd name="connsiteX3" fmla="*/ 0 w 1915326"/>
              <a:gd name="connsiteY3" fmla="*/ 957663 h 1915326"/>
              <a:gd name="connsiteX4" fmla="*/ 957663 w 1915326"/>
              <a:gd name="connsiteY4" fmla="*/ 0 h 191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26" h="1915326">
                <a:moveTo>
                  <a:pt x="957663" y="0"/>
                </a:moveTo>
                <a:cubicBezTo>
                  <a:pt x="1486566" y="0"/>
                  <a:pt x="1915326" y="428760"/>
                  <a:pt x="1915326" y="957663"/>
                </a:cubicBezTo>
                <a:cubicBezTo>
                  <a:pt x="1915326" y="1486566"/>
                  <a:pt x="1486566" y="1915326"/>
                  <a:pt x="957663" y="1915326"/>
                </a:cubicBezTo>
                <a:cubicBezTo>
                  <a:pt x="428760" y="1915326"/>
                  <a:pt x="0" y="1486566"/>
                  <a:pt x="0" y="957663"/>
                </a:cubicBezTo>
                <a:cubicBezTo>
                  <a:pt x="0" y="428760"/>
                  <a:pt x="428760" y="0"/>
                  <a:pt x="9576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678329" y="1561806"/>
            <a:ext cx="1915326" cy="1915326"/>
          </a:xfrm>
          <a:custGeom>
            <a:avLst/>
            <a:gdLst>
              <a:gd name="connsiteX0" fmla="*/ 957663 w 1915326"/>
              <a:gd name="connsiteY0" fmla="*/ 0 h 1915326"/>
              <a:gd name="connsiteX1" fmla="*/ 1915326 w 1915326"/>
              <a:gd name="connsiteY1" fmla="*/ 957663 h 1915326"/>
              <a:gd name="connsiteX2" fmla="*/ 957663 w 1915326"/>
              <a:gd name="connsiteY2" fmla="*/ 1915326 h 1915326"/>
              <a:gd name="connsiteX3" fmla="*/ 0 w 1915326"/>
              <a:gd name="connsiteY3" fmla="*/ 957663 h 1915326"/>
              <a:gd name="connsiteX4" fmla="*/ 957663 w 1915326"/>
              <a:gd name="connsiteY4" fmla="*/ 0 h 191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26" h="1915326">
                <a:moveTo>
                  <a:pt x="957663" y="0"/>
                </a:moveTo>
                <a:cubicBezTo>
                  <a:pt x="1486566" y="0"/>
                  <a:pt x="1915326" y="428760"/>
                  <a:pt x="1915326" y="957663"/>
                </a:cubicBezTo>
                <a:cubicBezTo>
                  <a:pt x="1915326" y="1486566"/>
                  <a:pt x="1486566" y="1915326"/>
                  <a:pt x="957663" y="1915326"/>
                </a:cubicBezTo>
                <a:cubicBezTo>
                  <a:pt x="428760" y="1915326"/>
                  <a:pt x="0" y="1486566"/>
                  <a:pt x="0" y="957663"/>
                </a:cubicBezTo>
                <a:cubicBezTo>
                  <a:pt x="0" y="428760"/>
                  <a:pt x="428760" y="0"/>
                  <a:pt x="9576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344294" y="2407920"/>
            <a:ext cx="1534160" cy="1534160"/>
          </a:xfrm>
          <a:custGeom>
            <a:avLst/>
            <a:gdLst>
              <a:gd name="connsiteX0" fmla="*/ 767080 w 1534160"/>
              <a:gd name="connsiteY0" fmla="*/ 0 h 1534160"/>
              <a:gd name="connsiteX1" fmla="*/ 1534160 w 1534160"/>
              <a:gd name="connsiteY1" fmla="*/ 767080 h 1534160"/>
              <a:gd name="connsiteX2" fmla="*/ 767080 w 1534160"/>
              <a:gd name="connsiteY2" fmla="*/ 1534160 h 1534160"/>
              <a:gd name="connsiteX3" fmla="*/ 0 w 1534160"/>
              <a:gd name="connsiteY3" fmla="*/ 767080 h 1534160"/>
              <a:gd name="connsiteX4" fmla="*/ 767080 w 1534160"/>
              <a:gd name="connsiteY4" fmla="*/ 0 h 15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160" h="1534160">
                <a:moveTo>
                  <a:pt x="767080" y="0"/>
                </a:moveTo>
                <a:cubicBezTo>
                  <a:pt x="1190727" y="0"/>
                  <a:pt x="1534160" y="343433"/>
                  <a:pt x="1534160" y="767080"/>
                </a:cubicBezTo>
                <a:cubicBezTo>
                  <a:pt x="1534160" y="1190727"/>
                  <a:pt x="1190727" y="1534160"/>
                  <a:pt x="767080" y="1534160"/>
                </a:cubicBezTo>
                <a:cubicBezTo>
                  <a:pt x="343433" y="1534160"/>
                  <a:pt x="0" y="1190727"/>
                  <a:pt x="0" y="767080"/>
                </a:cubicBezTo>
                <a:cubicBezTo>
                  <a:pt x="0" y="343433"/>
                  <a:pt x="343433" y="0"/>
                  <a:pt x="767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762374" y="2407920"/>
            <a:ext cx="1534160" cy="1534160"/>
          </a:xfrm>
          <a:custGeom>
            <a:avLst/>
            <a:gdLst>
              <a:gd name="connsiteX0" fmla="*/ 767080 w 1534160"/>
              <a:gd name="connsiteY0" fmla="*/ 0 h 1534160"/>
              <a:gd name="connsiteX1" fmla="*/ 1534160 w 1534160"/>
              <a:gd name="connsiteY1" fmla="*/ 767080 h 1534160"/>
              <a:gd name="connsiteX2" fmla="*/ 767080 w 1534160"/>
              <a:gd name="connsiteY2" fmla="*/ 1534160 h 1534160"/>
              <a:gd name="connsiteX3" fmla="*/ 0 w 1534160"/>
              <a:gd name="connsiteY3" fmla="*/ 767080 h 1534160"/>
              <a:gd name="connsiteX4" fmla="*/ 767080 w 1534160"/>
              <a:gd name="connsiteY4" fmla="*/ 0 h 15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160" h="1534160">
                <a:moveTo>
                  <a:pt x="767080" y="0"/>
                </a:moveTo>
                <a:cubicBezTo>
                  <a:pt x="1190727" y="0"/>
                  <a:pt x="1534160" y="343433"/>
                  <a:pt x="1534160" y="767080"/>
                </a:cubicBezTo>
                <a:cubicBezTo>
                  <a:pt x="1534160" y="1190727"/>
                  <a:pt x="1190727" y="1534160"/>
                  <a:pt x="767080" y="1534160"/>
                </a:cubicBezTo>
                <a:cubicBezTo>
                  <a:pt x="343433" y="1534160"/>
                  <a:pt x="0" y="1190727"/>
                  <a:pt x="0" y="767080"/>
                </a:cubicBezTo>
                <a:cubicBezTo>
                  <a:pt x="0" y="343433"/>
                  <a:pt x="343433" y="0"/>
                  <a:pt x="767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885574" y="2407920"/>
            <a:ext cx="1534160" cy="1534160"/>
          </a:xfrm>
          <a:custGeom>
            <a:avLst/>
            <a:gdLst>
              <a:gd name="connsiteX0" fmla="*/ 767080 w 1534160"/>
              <a:gd name="connsiteY0" fmla="*/ 0 h 1534160"/>
              <a:gd name="connsiteX1" fmla="*/ 1534160 w 1534160"/>
              <a:gd name="connsiteY1" fmla="*/ 767080 h 1534160"/>
              <a:gd name="connsiteX2" fmla="*/ 767080 w 1534160"/>
              <a:gd name="connsiteY2" fmla="*/ 1534160 h 1534160"/>
              <a:gd name="connsiteX3" fmla="*/ 0 w 1534160"/>
              <a:gd name="connsiteY3" fmla="*/ 767080 h 1534160"/>
              <a:gd name="connsiteX4" fmla="*/ 767080 w 1534160"/>
              <a:gd name="connsiteY4" fmla="*/ 0 h 15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160" h="1534160">
                <a:moveTo>
                  <a:pt x="767080" y="0"/>
                </a:moveTo>
                <a:cubicBezTo>
                  <a:pt x="1190727" y="0"/>
                  <a:pt x="1534160" y="343433"/>
                  <a:pt x="1534160" y="767080"/>
                </a:cubicBezTo>
                <a:cubicBezTo>
                  <a:pt x="1534160" y="1190727"/>
                  <a:pt x="1190727" y="1534160"/>
                  <a:pt x="767080" y="1534160"/>
                </a:cubicBezTo>
                <a:cubicBezTo>
                  <a:pt x="343433" y="1534160"/>
                  <a:pt x="0" y="1190727"/>
                  <a:pt x="0" y="767080"/>
                </a:cubicBezTo>
                <a:cubicBezTo>
                  <a:pt x="0" y="343433"/>
                  <a:pt x="343433" y="0"/>
                  <a:pt x="767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792480" y="2028895"/>
            <a:ext cx="5384800" cy="4158482"/>
          </a:xfrm>
          <a:custGeom>
            <a:avLst/>
            <a:gdLst>
              <a:gd name="connsiteX0" fmla="*/ 0 w 5384800"/>
              <a:gd name="connsiteY0" fmla="*/ 0 h 4158482"/>
              <a:gd name="connsiteX1" fmla="*/ 5384800 w 5384800"/>
              <a:gd name="connsiteY1" fmla="*/ 4158482 h 4158482"/>
              <a:gd name="connsiteX2" fmla="*/ 0 w 5384800"/>
              <a:gd name="connsiteY2" fmla="*/ 4158482 h 415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4800" h="4158482">
                <a:moveTo>
                  <a:pt x="0" y="0"/>
                </a:moveTo>
                <a:lnTo>
                  <a:pt x="5384800" y="4158482"/>
                </a:lnTo>
                <a:lnTo>
                  <a:pt x="0" y="41584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3689494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951134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6235924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7474415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8736056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2416279" y="2326575"/>
            <a:ext cx="1127760" cy="2194560"/>
          </a:xfrm>
          <a:custGeom>
            <a:avLst/>
            <a:gdLst>
              <a:gd name="connsiteX0" fmla="*/ 0 w 1127760"/>
              <a:gd name="connsiteY0" fmla="*/ 0 h 2194560"/>
              <a:gd name="connsiteX1" fmla="*/ 1127760 w 1127760"/>
              <a:gd name="connsiteY1" fmla="*/ 0 h 2194560"/>
              <a:gd name="connsiteX2" fmla="*/ 1127760 w 1127760"/>
              <a:gd name="connsiteY2" fmla="*/ 2194560 h 2194560"/>
              <a:gd name="connsiteX3" fmla="*/ 0 w 11277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" h="2194560">
                <a:moveTo>
                  <a:pt x="0" y="0"/>
                </a:moveTo>
                <a:lnTo>
                  <a:pt x="1127760" y="0"/>
                </a:lnTo>
                <a:lnTo>
                  <a:pt x="112776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/>
          <p:cNvSpPr>
            <a:spLocks noGrp="1"/>
          </p:cNvSpPr>
          <p:nvPr>
            <p:ph type="pic" sz="quarter" idx="11"/>
          </p:nvPr>
        </p:nvSpPr>
        <p:spPr>
          <a:xfrm>
            <a:off x="2829026" y="1480457"/>
            <a:ext cx="1685824" cy="1710238"/>
          </a:xfrm>
          <a:custGeom>
            <a:avLst/>
            <a:gdLst>
              <a:gd name="connsiteX0" fmla="*/ 1041400 w 2082800"/>
              <a:gd name="connsiteY0" fmla="*/ 0 h 2112963"/>
              <a:gd name="connsiteX1" fmla="*/ 1263338 w 2082800"/>
              <a:gd name="connsiteY1" fmla="*/ 179644 h 2112963"/>
              <a:gd name="connsiteX2" fmla="*/ 1545028 w 2082800"/>
              <a:gd name="connsiteY2" fmla="*/ 521825 h 2112963"/>
              <a:gd name="connsiteX3" fmla="*/ 1766966 w 2082800"/>
              <a:gd name="connsiteY3" fmla="*/ 650143 h 2112963"/>
              <a:gd name="connsiteX4" fmla="*/ 2082800 w 2082800"/>
              <a:gd name="connsiteY4" fmla="*/ 1060759 h 2112963"/>
              <a:gd name="connsiteX5" fmla="*/ 1766966 w 2082800"/>
              <a:gd name="connsiteY5" fmla="*/ 1462821 h 2112963"/>
              <a:gd name="connsiteX6" fmla="*/ 1545028 w 2082800"/>
              <a:gd name="connsiteY6" fmla="*/ 1591138 h 2112963"/>
              <a:gd name="connsiteX7" fmla="*/ 1263338 w 2082800"/>
              <a:gd name="connsiteY7" fmla="*/ 1933319 h 2112963"/>
              <a:gd name="connsiteX8" fmla="*/ 1041400 w 2082800"/>
              <a:gd name="connsiteY8" fmla="*/ 2112963 h 2112963"/>
              <a:gd name="connsiteX9" fmla="*/ 819463 w 2082800"/>
              <a:gd name="connsiteY9" fmla="*/ 1933319 h 2112963"/>
              <a:gd name="connsiteX10" fmla="*/ 537772 w 2082800"/>
              <a:gd name="connsiteY10" fmla="*/ 1591138 h 2112963"/>
              <a:gd name="connsiteX11" fmla="*/ 315834 w 2082800"/>
              <a:gd name="connsiteY11" fmla="*/ 1462821 h 2112963"/>
              <a:gd name="connsiteX12" fmla="*/ 0 w 2082800"/>
              <a:gd name="connsiteY12" fmla="*/ 1060759 h 2112963"/>
              <a:gd name="connsiteX13" fmla="*/ 315834 w 2082800"/>
              <a:gd name="connsiteY13" fmla="*/ 650143 h 2112963"/>
              <a:gd name="connsiteX14" fmla="*/ 537772 w 2082800"/>
              <a:gd name="connsiteY14" fmla="*/ 521825 h 2112963"/>
              <a:gd name="connsiteX15" fmla="*/ 819463 w 2082800"/>
              <a:gd name="connsiteY15" fmla="*/ 179644 h 2112963"/>
              <a:gd name="connsiteX16" fmla="*/ 1041400 w 2082800"/>
              <a:gd name="connsiteY16" fmla="*/ 0 h 211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2800" h="2112963">
                <a:moveTo>
                  <a:pt x="1041400" y="0"/>
                </a:moveTo>
                <a:cubicBezTo>
                  <a:pt x="1058472" y="85545"/>
                  <a:pt x="1032864" y="34218"/>
                  <a:pt x="1263338" y="179644"/>
                </a:cubicBezTo>
                <a:cubicBezTo>
                  <a:pt x="1485276" y="325071"/>
                  <a:pt x="1545028" y="521825"/>
                  <a:pt x="1545028" y="521825"/>
                </a:cubicBezTo>
                <a:cubicBezTo>
                  <a:pt x="1545028" y="521825"/>
                  <a:pt x="1673069" y="521825"/>
                  <a:pt x="1766966" y="650143"/>
                </a:cubicBezTo>
                <a:cubicBezTo>
                  <a:pt x="1852326" y="778460"/>
                  <a:pt x="1920615" y="975214"/>
                  <a:pt x="2082800" y="1060759"/>
                </a:cubicBezTo>
                <a:cubicBezTo>
                  <a:pt x="1920615" y="1137749"/>
                  <a:pt x="1852326" y="1334503"/>
                  <a:pt x="1766966" y="1462821"/>
                </a:cubicBezTo>
                <a:cubicBezTo>
                  <a:pt x="1673069" y="1591138"/>
                  <a:pt x="1545028" y="1591138"/>
                  <a:pt x="1545028" y="1591138"/>
                </a:cubicBezTo>
                <a:cubicBezTo>
                  <a:pt x="1545028" y="1591138"/>
                  <a:pt x="1485276" y="1787892"/>
                  <a:pt x="1263338" y="1933319"/>
                </a:cubicBezTo>
                <a:cubicBezTo>
                  <a:pt x="1032864" y="2078745"/>
                  <a:pt x="1058472" y="2027418"/>
                  <a:pt x="1041400" y="2112963"/>
                </a:cubicBezTo>
                <a:cubicBezTo>
                  <a:pt x="1015792" y="2027418"/>
                  <a:pt x="1041400" y="2078745"/>
                  <a:pt x="819463" y="1933319"/>
                </a:cubicBezTo>
                <a:cubicBezTo>
                  <a:pt x="597525" y="1787892"/>
                  <a:pt x="537772" y="1591138"/>
                  <a:pt x="537772" y="1591138"/>
                </a:cubicBezTo>
                <a:cubicBezTo>
                  <a:pt x="537772" y="1591138"/>
                  <a:pt x="401195" y="1591138"/>
                  <a:pt x="315834" y="1462821"/>
                </a:cubicBezTo>
                <a:cubicBezTo>
                  <a:pt x="230474" y="1334503"/>
                  <a:pt x="162185" y="1137749"/>
                  <a:pt x="0" y="1060759"/>
                </a:cubicBezTo>
                <a:cubicBezTo>
                  <a:pt x="162185" y="975214"/>
                  <a:pt x="230474" y="778460"/>
                  <a:pt x="315834" y="650143"/>
                </a:cubicBezTo>
                <a:cubicBezTo>
                  <a:pt x="401195" y="521825"/>
                  <a:pt x="537772" y="521825"/>
                  <a:pt x="537772" y="521825"/>
                </a:cubicBezTo>
                <a:cubicBezTo>
                  <a:pt x="537772" y="521825"/>
                  <a:pt x="597525" y="325071"/>
                  <a:pt x="819463" y="179644"/>
                </a:cubicBezTo>
                <a:cubicBezTo>
                  <a:pt x="1041400" y="34218"/>
                  <a:pt x="1015792" y="85545"/>
                  <a:pt x="1041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2"/>
          </p:nvPr>
        </p:nvSpPr>
        <p:spPr>
          <a:xfrm>
            <a:off x="2829026" y="3562935"/>
            <a:ext cx="1685824" cy="1710238"/>
          </a:xfrm>
          <a:custGeom>
            <a:avLst/>
            <a:gdLst>
              <a:gd name="connsiteX0" fmla="*/ 1041400 w 2082800"/>
              <a:gd name="connsiteY0" fmla="*/ 0 h 2112963"/>
              <a:gd name="connsiteX1" fmla="*/ 1263338 w 2082800"/>
              <a:gd name="connsiteY1" fmla="*/ 179644 h 2112963"/>
              <a:gd name="connsiteX2" fmla="*/ 1545028 w 2082800"/>
              <a:gd name="connsiteY2" fmla="*/ 521825 h 2112963"/>
              <a:gd name="connsiteX3" fmla="*/ 1766966 w 2082800"/>
              <a:gd name="connsiteY3" fmla="*/ 650143 h 2112963"/>
              <a:gd name="connsiteX4" fmla="*/ 2082800 w 2082800"/>
              <a:gd name="connsiteY4" fmla="*/ 1060759 h 2112963"/>
              <a:gd name="connsiteX5" fmla="*/ 1766966 w 2082800"/>
              <a:gd name="connsiteY5" fmla="*/ 1462821 h 2112963"/>
              <a:gd name="connsiteX6" fmla="*/ 1545028 w 2082800"/>
              <a:gd name="connsiteY6" fmla="*/ 1591138 h 2112963"/>
              <a:gd name="connsiteX7" fmla="*/ 1263338 w 2082800"/>
              <a:gd name="connsiteY7" fmla="*/ 1933319 h 2112963"/>
              <a:gd name="connsiteX8" fmla="*/ 1041400 w 2082800"/>
              <a:gd name="connsiteY8" fmla="*/ 2112963 h 2112963"/>
              <a:gd name="connsiteX9" fmla="*/ 819463 w 2082800"/>
              <a:gd name="connsiteY9" fmla="*/ 1933319 h 2112963"/>
              <a:gd name="connsiteX10" fmla="*/ 537772 w 2082800"/>
              <a:gd name="connsiteY10" fmla="*/ 1591138 h 2112963"/>
              <a:gd name="connsiteX11" fmla="*/ 315834 w 2082800"/>
              <a:gd name="connsiteY11" fmla="*/ 1462821 h 2112963"/>
              <a:gd name="connsiteX12" fmla="*/ 0 w 2082800"/>
              <a:gd name="connsiteY12" fmla="*/ 1060759 h 2112963"/>
              <a:gd name="connsiteX13" fmla="*/ 315834 w 2082800"/>
              <a:gd name="connsiteY13" fmla="*/ 650143 h 2112963"/>
              <a:gd name="connsiteX14" fmla="*/ 537772 w 2082800"/>
              <a:gd name="connsiteY14" fmla="*/ 521825 h 2112963"/>
              <a:gd name="connsiteX15" fmla="*/ 819463 w 2082800"/>
              <a:gd name="connsiteY15" fmla="*/ 179644 h 2112963"/>
              <a:gd name="connsiteX16" fmla="*/ 1041400 w 2082800"/>
              <a:gd name="connsiteY16" fmla="*/ 0 h 211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2800" h="2112963">
                <a:moveTo>
                  <a:pt x="1041400" y="0"/>
                </a:moveTo>
                <a:cubicBezTo>
                  <a:pt x="1058472" y="85545"/>
                  <a:pt x="1032864" y="34218"/>
                  <a:pt x="1263338" y="179644"/>
                </a:cubicBezTo>
                <a:cubicBezTo>
                  <a:pt x="1485276" y="325071"/>
                  <a:pt x="1545028" y="521825"/>
                  <a:pt x="1545028" y="521825"/>
                </a:cubicBezTo>
                <a:cubicBezTo>
                  <a:pt x="1545028" y="521825"/>
                  <a:pt x="1673069" y="521825"/>
                  <a:pt x="1766966" y="650143"/>
                </a:cubicBezTo>
                <a:cubicBezTo>
                  <a:pt x="1852326" y="778460"/>
                  <a:pt x="1920615" y="975214"/>
                  <a:pt x="2082800" y="1060759"/>
                </a:cubicBezTo>
                <a:cubicBezTo>
                  <a:pt x="1920615" y="1137749"/>
                  <a:pt x="1852326" y="1334503"/>
                  <a:pt x="1766966" y="1462821"/>
                </a:cubicBezTo>
                <a:cubicBezTo>
                  <a:pt x="1673069" y="1591138"/>
                  <a:pt x="1545028" y="1591138"/>
                  <a:pt x="1545028" y="1591138"/>
                </a:cubicBezTo>
                <a:cubicBezTo>
                  <a:pt x="1545028" y="1591138"/>
                  <a:pt x="1485276" y="1787892"/>
                  <a:pt x="1263338" y="1933319"/>
                </a:cubicBezTo>
                <a:cubicBezTo>
                  <a:pt x="1032864" y="2078745"/>
                  <a:pt x="1058472" y="2027418"/>
                  <a:pt x="1041400" y="2112963"/>
                </a:cubicBezTo>
                <a:cubicBezTo>
                  <a:pt x="1015792" y="2027418"/>
                  <a:pt x="1041400" y="2078745"/>
                  <a:pt x="819463" y="1933319"/>
                </a:cubicBezTo>
                <a:cubicBezTo>
                  <a:pt x="597525" y="1787892"/>
                  <a:pt x="537772" y="1591138"/>
                  <a:pt x="537772" y="1591138"/>
                </a:cubicBezTo>
                <a:cubicBezTo>
                  <a:pt x="537772" y="1591138"/>
                  <a:pt x="401195" y="1591138"/>
                  <a:pt x="315834" y="1462821"/>
                </a:cubicBezTo>
                <a:cubicBezTo>
                  <a:pt x="230474" y="1334503"/>
                  <a:pt x="162185" y="1137749"/>
                  <a:pt x="0" y="1060759"/>
                </a:cubicBezTo>
                <a:cubicBezTo>
                  <a:pt x="162185" y="975214"/>
                  <a:pt x="230474" y="778460"/>
                  <a:pt x="315834" y="650143"/>
                </a:cubicBezTo>
                <a:cubicBezTo>
                  <a:pt x="401195" y="521825"/>
                  <a:pt x="537772" y="521825"/>
                  <a:pt x="537772" y="521825"/>
                </a:cubicBezTo>
                <a:cubicBezTo>
                  <a:pt x="537772" y="521825"/>
                  <a:pt x="597525" y="325071"/>
                  <a:pt x="819463" y="179644"/>
                </a:cubicBezTo>
                <a:cubicBezTo>
                  <a:pt x="1041400" y="34218"/>
                  <a:pt x="1015792" y="85545"/>
                  <a:pt x="1041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3"/>
          </p:nvPr>
        </p:nvSpPr>
        <p:spPr>
          <a:xfrm>
            <a:off x="1833965" y="2521696"/>
            <a:ext cx="1685824" cy="1710238"/>
          </a:xfrm>
          <a:custGeom>
            <a:avLst/>
            <a:gdLst>
              <a:gd name="connsiteX0" fmla="*/ 1041400 w 2082800"/>
              <a:gd name="connsiteY0" fmla="*/ 0 h 2112963"/>
              <a:gd name="connsiteX1" fmla="*/ 1263338 w 2082800"/>
              <a:gd name="connsiteY1" fmla="*/ 179644 h 2112963"/>
              <a:gd name="connsiteX2" fmla="*/ 1545028 w 2082800"/>
              <a:gd name="connsiteY2" fmla="*/ 521825 h 2112963"/>
              <a:gd name="connsiteX3" fmla="*/ 1766966 w 2082800"/>
              <a:gd name="connsiteY3" fmla="*/ 650143 h 2112963"/>
              <a:gd name="connsiteX4" fmla="*/ 2082800 w 2082800"/>
              <a:gd name="connsiteY4" fmla="*/ 1060759 h 2112963"/>
              <a:gd name="connsiteX5" fmla="*/ 1766966 w 2082800"/>
              <a:gd name="connsiteY5" fmla="*/ 1462821 h 2112963"/>
              <a:gd name="connsiteX6" fmla="*/ 1545028 w 2082800"/>
              <a:gd name="connsiteY6" fmla="*/ 1591138 h 2112963"/>
              <a:gd name="connsiteX7" fmla="*/ 1263338 w 2082800"/>
              <a:gd name="connsiteY7" fmla="*/ 1933319 h 2112963"/>
              <a:gd name="connsiteX8" fmla="*/ 1041400 w 2082800"/>
              <a:gd name="connsiteY8" fmla="*/ 2112963 h 2112963"/>
              <a:gd name="connsiteX9" fmla="*/ 819463 w 2082800"/>
              <a:gd name="connsiteY9" fmla="*/ 1933319 h 2112963"/>
              <a:gd name="connsiteX10" fmla="*/ 537772 w 2082800"/>
              <a:gd name="connsiteY10" fmla="*/ 1591138 h 2112963"/>
              <a:gd name="connsiteX11" fmla="*/ 315834 w 2082800"/>
              <a:gd name="connsiteY11" fmla="*/ 1462821 h 2112963"/>
              <a:gd name="connsiteX12" fmla="*/ 0 w 2082800"/>
              <a:gd name="connsiteY12" fmla="*/ 1060759 h 2112963"/>
              <a:gd name="connsiteX13" fmla="*/ 315834 w 2082800"/>
              <a:gd name="connsiteY13" fmla="*/ 650143 h 2112963"/>
              <a:gd name="connsiteX14" fmla="*/ 537772 w 2082800"/>
              <a:gd name="connsiteY14" fmla="*/ 521825 h 2112963"/>
              <a:gd name="connsiteX15" fmla="*/ 819463 w 2082800"/>
              <a:gd name="connsiteY15" fmla="*/ 179644 h 2112963"/>
              <a:gd name="connsiteX16" fmla="*/ 1041400 w 2082800"/>
              <a:gd name="connsiteY16" fmla="*/ 0 h 211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2800" h="2112963">
                <a:moveTo>
                  <a:pt x="1041400" y="0"/>
                </a:moveTo>
                <a:cubicBezTo>
                  <a:pt x="1058472" y="85545"/>
                  <a:pt x="1032864" y="34218"/>
                  <a:pt x="1263338" y="179644"/>
                </a:cubicBezTo>
                <a:cubicBezTo>
                  <a:pt x="1485276" y="325071"/>
                  <a:pt x="1545028" y="521825"/>
                  <a:pt x="1545028" y="521825"/>
                </a:cubicBezTo>
                <a:cubicBezTo>
                  <a:pt x="1545028" y="521825"/>
                  <a:pt x="1673069" y="521825"/>
                  <a:pt x="1766966" y="650143"/>
                </a:cubicBezTo>
                <a:cubicBezTo>
                  <a:pt x="1852326" y="778460"/>
                  <a:pt x="1920615" y="975214"/>
                  <a:pt x="2082800" y="1060759"/>
                </a:cubicBezTo>
                <a:cubicBezTo>
                  <a:pt x="1920615" y="1137749"/>
                  <a:pt x="1852326" y="1334503"/>
                  <a:pt x="1766966" y="1462821"/>
                </a:cubicBezTo>
                <a:cubicBezTo>
                  <a:pt x="1673069" y="1591138"/>
                  <a:pt x="1545028" y="1591138"/>
                  <a:pt x="1545028" y="1591138"/>
                </a:cubicBezTo>
                <a:cubicBezTo>
                  <a:pt x="1545028" y="1591138"/>
                  <a:pt x="1485276" y="1787892"/>
                  <a:pt x="1263338" y="1933319"/>
                </a:cubicBezTo>
                <a:cubicBezTo>
                  <a:pt x="1032864" y="2078745"/>
                  <a:pt x="1058472" y="2027418"/>
                  <a:pt x="1041400" y="2112963"/>
                </a:cubicBezTo>
                <a:cubicBezTo>
                  <a:pt x="1015792" y="2027418"/>
                  <a:pt x="1041400" y="2078745"/>
                  <a:pt x="819463" y="1933319"/>
                </a:cubicBezTo>
                <a:cubicBezTo>
                  <a:pt x="597525" y="1787892"/>
                  <a:pt x="537772" y="1591138"/>
                  <a:pt x="537772" y="1591138"/>
                </a:cubicBezTo>
                <a:cubicBezTo>
                  <a:pt x="537772" y="1591138"/>
                  <a:pt x="401195" y="1591138"/>
                  <a:pt x="315834" y="1462821"/>
                </a:cubicBezTo>
                <a:cubicBezTo>
                  <a:pt x="230474" y="1334503"/>
                  <a:pt x="162185" y="1137749"/>
                  <a:pt x="0" y="1060759"/>
                </a:cubicBezTo>
                <a:cubicBezTo>
                  <a:pt x="162185" y="975214"/>
                  <a:pt x="230474" y="778460"/>
                  <a:pt x="315834" y="650143"/>
                </a:cubicBezTo>
                <a:cubicBezTo>
                  <a:pt x="401195" y="521825"/>
                  <a:pt x="537772" y="521825"/>
                  <a:pt x="537772" y="521825"/>
                </a:cubicBezTo>
                <a:cubicBezTo>
                  <a:pt x="537772" y="521825"/>
                  <a:pt x="597525" y="325071"/>
                  <a:pt x="819463" y="179644"/>
                </a:cubicBezTo>
                <a:cubicBezTo>
                  <a:pt x="1041400" y="34218"/>
                  <a:pt x="1015792" y="85545"/>
                  <a:pt x="1041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0"/>
          </p:nvPr>
        </p:nvSpPr>
        <p:spPr>
          <a:xfrm>
            <a:off x="3824087" y="2521696"/>
            <a:ext cx="1685824" cy="1710238"/>
          </a:xfrm>
          <a:custGeom>
            <a:avLst/>
            <a:gdLst>
              <a:gd name="connsiteX0" fmla="*/ 1041400 w 2082800"/>
              <a:gd name="connsiteY0" fmla="*/ 0 h 2112963"/>
              <a:gd name="connsiteX1" fmla="*/ 1263338 w 2082800"/>
              <a:gd name="connsiteY1" fmla="*/ 179644 h 2112963"/>
              <a:gd name="connsiteX2" fmla="*/ 1545028 w 2082800"/>
              <a:gd name="connsiteY2" fmla="*/ 521825 h 2112963"/>
              <a:gd name="connsiteX3" fmla="*/ 1766966 w 2082800"/>
              <a:gd name="connsiteY3" fmla="*/ 650143 h 2112963"/>
              <a:gd name="connsiteX4" fmla="*/ 2082800 w 2082800"/>
              <a:gd name="connsiteY4" fmla="*/ 1060759 h 2112963"/>
              <a:gd name="connsiteX5" fmla="*/ 1766966 w 2082800"/>
              <a:gd name="connsiteY5" fmla="*/ 1462821 h 2112963"/>
              <a:gd name="connsiteX6" fmla="*/ 1545028 w 2082800"/>
              <a:gd name="connsiteY6" fmla="*/ 1591138 h 2112963"/>
              <a:gd name="connsiteX7" fmla="*/ 1263338 w 2082800"/>
              <a:gd name="connsiteY7" fmla="*/ 1933319 h 2112963"/>
              <a:gd name="connsiteX8" fmla="*/ 1041400 w 2082800"/>
              <a:gd name="connsiteY8" fmla="*/ 2112963 h 2112963"/>
              <a:gd name="connsiteX9" fmla="*/ 819463 w 2082800"/>
              <a:gd name="connsiteY9" fmla="*/ 1933319 h 2112963"/>
              <a:gd name="connsiteX10" fmla="*/ 537772 w 2082800"/>
              <a:gd name="connsiteY10" fmla="*/ 1591138 h 2112963"/>
              <a:gd name="connsiteX11" fmla="*/ 315834 w 2082800"/>
              <a:gd name="connsiteY11" fmla="*/ 1462821 h 2112963"/>
              <a:gd name="connsiteX12" fmla="*/ 0 w 2082800"/>
              <a:gd name="connsiteY12" fmla="*/ 1060759 h 2112963"/>
              <a:gd name="connsiteX13" fmla="*/ 315834 w 2082800"/>
              <a:gd name="connsiteY13" fmla="*/ 650143 h 2112963"/>
              <a:gd name="connsiteX14" fmla="*/ 537772 w 2082800"/>
              <a:gd name="connsiteY14" fmla="*/ 521825 h 2112963"/>
              <a:gd name="connsiteX15" fmla="*/ 819463 w 2082800"/>
              <a:gd name="connsiteY15" fmla="*/ 179644 h 2112963"/>
              <a:gd name="connsiteX16" fmla="*/ 1041400 w 2082800"/>
              <a:gd name="connsiteY16" fmla="*/ 0 h 211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2800" h="2112963">
                <a:moveTo>
                  <a:pt x="1041400" y="0"/>
                </a:moveTo>
                <a:cubicBezTo>
                  <a:pt x="1058472" y="85545"/>
                  <a:pt x="1032864" y="34218"/>
                  <a:pt x="1263338" y="179644"/>
                </a:cubicBezTo>
                <a:cubicBezTo>
                  <a:pt x="1485276" y="325071"/>
                  <a:pt x="1545028" y="521825"/>
                  <a:pt x="1545028" y="521825"/>
                </a:cubicBezTo>
                <a:cubicBezTo>
                  <a:pt x="1545028" y="521825"/>
                  <a:pt x="1673069" y="521825"/>
                  <a:pt x="1766966" y="650143"/>
                </a:cubicBezTo>
                <a:cubicBezTo>
                  <a:pt x="1852326" y="778460"/>
                  <a:pt x="1920615" y="975214"/>
                  <a:pt x="2082800" y="1060759"/>
                </a:cubicBezTo>
                <a:cubicBezTo>
                  <a:pt x="1920615" y="1137749"/>
                  <a:pt x="1852326" y="1334503"/>
                  <a:pt x="1766966" y="1462821"/>
                </a:cubicBezTo>
                <a:cubicBezTo>
                  <a:pt x="1673069" y="1591138"/>
                  <a:pt x="1545028" y="1591138"/>
                  <a:pt x="1545028" y="1591138"/>
                </a:cubicBezTo>
                <a:cubicBezTo>
                  <a:pt x="1545028" y="1591138"/>
                  <a:pt x="1485276" y="1787892"/>
                  <a:pt x="1263338" y="1933319"/>
                </a:cubicBezTo>
                <a:cubicBezTo>
                  <a:pt x="1032864" y="2078745"/>
                  <a:pt x="1058472" y="2027418"/>
                  <a:pt x="1041400" y="2112963"/>
                </a:cubicBezTo>
                <a:cubicBezTo>
                  <a:pt x="1015792" y="2027418"/>
                  <a:pt x="1041400" y="2078745"/>
                  <a:pt x="819463" y="1933319"/>
                </a:cubicBezTo>
                <a:cubicBezTo>
                  <a:pt x="597525" y="1787892"/>
                  <a:pt x="537772" y="1591138"/>
                  <a:pt x="537772" y="1591138"/>
                </a:cubicBezTo>
                <a:cubicBezTo>
                  <a:pt x="537772" y="1591138"/>
                  <a:pt x="401195" y="1591138"/>
                  <a:pt x="315834" y="1462821"/>
                </a:cubicBezTo>
                <a:cubicBezTo>
                  <a:pt x="230474" y="1334503"/>
                  <a:pt x="162185" y="1137749"/>
                  <a:pt x="0" y="1060759"/>
                </a:cubicBezTo>
                <a:cubicBezTo>
                  <a:pt x="162185" y="975214"/>
                  <a:pt x="230474" y="778460"/>
                  <a:pt x="315834" y="650143"/>
                </a:cubicBezTo>
                <a:cubicBezTo>
                  <a:pt x="401195" y="521825"/>
                  <a:pt x="537772" y="521825"/>
                  <a:pt x="537772" y="521825"/>
                </a:cubicBezTo>
                <a:cubicBezTo>
                  <a:pt x="537772" y="521825"/>
                  <a:pt x="597525" y="325071"/>
                  <a:pt x="819463" y="179644"/>
                </a:cubicBezTo>
                <a:cubicBezTo>
                  <a:pt x="1041400" y="34218"/>
                  <a:pt x="1015792" y="85545"/>
                  <a:pt x="1041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770ACC-9F4B-401F-B841-BE51CAC5477E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15E85-84CF-4A70-9D48-4DCBDC59C2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17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7.e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7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5" Type="http://schemas.openxmlformats.org/officeDocument/2006/relationships/image" Target="../media/image12.pn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17.emf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520"/>
            <a:ext cx="12192000" cy="40474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72" y="-399822"/>
            <a:ext cx="4602480" cy="78153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769">
            <a:off x="4283218" y="-491294"/>
            <a:ext cx="4572215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56" y="-58076"/>
            <a:ext cx="5030209" cy="854964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49" y="3052606"/>
            <a:ext cx="5942418" cy="34653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30691" y="3672786"/>
            <a:ext cx="6252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spc="300" dirty="0">
                <a:latin typeface="李旭科书法" charset="0"/>
                <a:ea typeface="李旭科书法" charset="0"/>
              </a:rPr>
              <a:t>Chinese wind template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8553357" y="1844236"/>
            <a:ext cx="406167" cy="1118235"/>
            <a:chOff x="8553357" y="1844236"/>
            <a:chExt cx="406167" cy="1118235"/>
          </a:xfrm>
        </p:grpSpPr>
        <p:grpSp>
          <p:nvGrpSpPr>
            <p:cNvPr id="34" name="组合 33"/>
            <p:cNvGrpSpPr/>
            <p:nvPr/>
          </p:nvGrpSpPr>
          <p:grpSpPr>
            <a:xfrm>
              <a:off x="8553357" y="1844236"/>
              <a:ext cx="382906" cy="1118235"/>
              <a:chOff x="8483599" y="1645920"/>
              <a:chExt cx="382906" cy="1118235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8483599" y="1645920"/>
                <a:ext cx="382906" cy="1118235"/>
              </a:xfrm>
              <a:prstGeom prst="rect">
                <a:avLst/>
              </a:prstGeom>
              <a:solidFill>
                <a:srgbClr val="B840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06860" y="1677006"/>
                <a:ext cx="332438" cy="1062384"/>
              </a:xfrm>
              <a:prstGeom prst="rect">
                <a:avLst/>
              </a:prstGeom>
            </p:spPr>
          </p:pic>
        </p:grpSp>
        <p:sp>
          <p:nvSpPr>
            <p:cNvPr id="39" name="矩形 38"/>
            <p:cNvSpPr/>
            <p:nvPr/>
          </p:nvSpPr>
          <p:spPr>
            <a:xfrm>
              <a:off x="8590192" y="1903246"/>
              <a:ext cx="369332" cy="1016753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200" dirty="0">
                  <a:solidFill>
                    <a:srgbClr val="FFC000"/>
                  </a:solidFill>
                  <a:latin typeface="方正清刻本悦宋简体" pitchFamily="2" charset="-122"/>
                  <a:ea typeface="方正清刻本悦宋简体" pitchFamily="2" charset="-122"/>
                </a:rPr>
                <a:t>China's wind</a:t>
              </a:r>
            </a:p>
          </p:txBody>
        </p:sp>
      </p:grpSp>
      <p:pic>
        <p:nvPicPr>
          <p:cNvPr id="3" name="中央民族乐团 - 渔舟唱晚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1986" y="-179623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:a14="http://schemas.microsoft.com/office/drawing/2010/main"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46443" y="2048694"/>
            <a:ext cx="11845558" cy="4265293"/>
            <a:chOff x="346443" y="2048694"/>
            <a:chExt cx="11845558" cy="4265293"/>
          </a:xfrm>
        </p:grpSpPr>
        <p:sp>
          <p:nvSpPr>
            <p:cNvPr id="9" name="矩形 8"/>
            <p:cNvSpPr/>
            <p:nvPr/>
          </p:nvSpPr>
          <p:spPr>
            <a:xfrm>
              <a:off x="1921397" y="4845226"/>
              <a:ext cx="10270604" cy="798651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43" y="2048694"/>
              <a:ext cx="3797833" cy="4265293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84213" y="688184"/>
            <a:ext cx="1986372" cy="3531180"/>
          </a:xfrm>
          <a:prstGeom prst="rect">
            <a:avLst/>
          </a:prstGeom>
        </p:spPr>
      </p:pic>
      <p:sp>
        <p:nvSpPr>
          <p:cNvPr id="26" name="Rectangle 61"/>
          <p:cNvSpPr/>
          <p:nvPr/>
        </p:nvSpPr>
        <p:spPr>
          <a:xfrm>
            <a:off x="3849114" y="2046576"/>
            <a:ext cx="3292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37521" y="165770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 here</a:t>
            </a:r>
          </a:p>
        </p:txBody>
      </p:sp>
      <p:sp>
        <p:nvSpPr>
          <p:cNvPr id="28" name="矩形 27"/>
          <p:cNvSpPr/>
          <p:nvPr/>
        </p:nvSpPr>
        <p:spPr>
          <a:xfrm>
            <a:off x="3603020" y="1758939"/>
            <a:ext cx="112083" cy="1250066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593225" y="688184"/>
            <a:ext cx="1986372" cy="3531180"/>
          </a:xfrm>
          <a:prstGeom prst="rect">
            <a:avLst/>
          </a:prstGeom>
        </p:spPr>
      </p:pic>
      <p:sp>
        <p:nvSpPr>
          <p:cNvPr id="30" name="Rectangle 61"/>
          <p:cNvSpPr/>
          <p:nvPr/>
        </p:nvSpPr>
        <p:spPr>
          <a:xfrm>
            <a:off x="7958126" y="2046576"/>
            <a:ext cx="3292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46533" y="165770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 here</a:t>
            </a:r>
          </a:p>
        </p:txBody>
      </p:sp>
      <p:sp>
        <p:nvSpPr>
          <p:cNvPr id="32" name="矩形 31"/>
          <p:cNvSpPr/>
          <p:nvPr/>
        </p:nvSpPr>
        <p:spPr>
          <a:xfrm>
            <a:off x="7712032" y="1758939"/>
            <a:ext cx="112083" cy="1250066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 animBg="1"/>
          <p:bldP spid="30" grpId="0"/>
          <p:bldP spid="31" grpId="0"/>
          <p:bldP spid="32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 animBg="1"/>
          <p:bldP spid="30" grpId="0"/>
          <p:bldP spid="31" grpId="0"/>
          <p:bldP spid="3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7731" y="81115"/>
            <a:ext cx="6420092" cy="711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41" y="990815"/>
            <a:ext cx="3337672" cy="49726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184" y="1542265"/>
            <a:ext cx="1986372" cy="3531180"/>
          </a:xfrm>
          <a:prstGeom prst="rect">
            <a:avLst/>
          </a:prstGeom>
        </p:spPr>
      </p:pic>
      <p:sp>
        <p:nvSpPr>
          <p:cNvPr id="11" name="Rectangle 61"/>
          <p:cNvSpPr/>
          <p:nvPr/>
        </p:nvSpPr>
        <p:spPr>
          <a:xfrm>
            <a:off x="1518934" y="2239466"/>
            <a:ext cx="17691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07341" y="1850596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13" name="矩形 12"/>
          <p:cNvSpPr/>
          <p:nvPr/>
        </p:nvSpPr>
        <p:spPr>
          <a:xfrm rot="5400000">
            <a:off x="2362130" y="779232"/>
            <a:ext cx="140455" cy="1385613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998" y="1542265"/>
            <a:ext cx="1986372" cy="3531180"/>
          </a:xfrm>
          <a:prstGeom prst="rect">
            <a:avLst/>
          </a:prstGeom>
        </p:spPr>
      </p:pic>
      <p:sp>
        <p:nvSpPr>
          <p:cNvPr id="15" name="Rectangle 61"/>
          <p:cNvSpPr/>
          <p:nvPr/>
        </p:nvSpPr>
        <p:spPr>
          <a:xfrm>
            <a:off x="8827748" y="2239466"/>
            <a:ext cx="17691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816155" y="1850596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17" name="矩形 16"/>
          <p:cNvSpPr/>
          <p:nvPr/>
        </p:nvSpPr>
        <p:spPr>
          <a:xfrm rot="5400000">
            <a:off x="9692969" y="4436832"/>
            <a:ext cx="140455" cy="1385613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5" grpId="0"/>
          <p:bldP spid="16" grpId="0"/>
          <p:bldP spid="17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5" grpId="0"/>
          <p:bldP spid="16" grpId="0"/>
          <p:bldP spid="1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36" y="-631727"/>
            <a:ext cx="4297148" cy="346945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60" y="906645"/>
            <a:ext cx="5016498" cy="161282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655" y="2519469"/>
            <a:ext cx="1613143" cy="286768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891" y="2519469"/>
            <a:ext cx="1613143" cy="286768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701" y="2519469"/>
            <a:ext cx="1613143" cy="28676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420" y="2519469"/>
            <a:ext cx="1613143" cy="2867689"/>
          </a:xfrm>
          <a:prstGeom prst="rect">
            <a:avLst/>
          </a:prstGeo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65985"/>
          <a:stretch>
            <a:fillRect/>
          </a:stretch>
        </p:blipFill>
        <p:spPr>
          <a:xfrm>
            <a:off x="1678329" y="1561806"/>
            <a:ext cx="1915326" cy="1915326"/>
          </a:xfrm>
          <a:ln>
            <a:noFill/>
          </a:ln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r="33073"/>
          <a:stretch>
            <a:fillRect/>
          </a:stretch>
        </p:blipFill>
        <p:spPr>
          <a:ln>
            <a:noFill/>
          </a:ln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0" r="216"/>
          <a:stretch>
            <a:fillRect/>
          </a:stretch>
        </p:blipFill>
        <p:spPr>
          <a:xfrm>
            <a:off x="8727310" y="1561806"/>
            <a:ext cx="1915326" cy="1915326"/>
          </a:xfrm>
          <a:ln>
            <a:noFill/>
          </a:ln>
        </p:spPr>
      </p:pic>
      <p:pic>
        <p:nvPicPr>
          <p:cNvPr id="28" name="图片占位符 2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44"/>
          <a:stretch>
            <a:fillRect/>
          </a:stretch>
        </p:blipFill>
        <p:spPr>
          <a:xfrm>
            <a:off x="6366075" y="1561806"/>
            <a:ext cx="1915326" cy="1915326"/>
          </a:xfrm>
        </p:spPr>
      </p:pic>
      <p:sp>
        <p:nvSpPr>
          <p:cNvPr id="32" name="Rectangle 61"/>
          <p:cNvSpPr/>
          <p:nvPr/>
        </p:nvSpPr>
        <p:spPr>
          <a:xfrm>
            <a:off x="1824543" y="4035279"/>
            <a:ext cx="160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839680" y="364640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5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34" name="Rectangle 61"/>
          <p:cNvSpPr/>
          <p:nvPr/>
        </p:nvSpPr>
        <p:spPr>
          <a:xfrm>
            <a:off x="4232077" y="4035279"/>
            <a:ext cx="1469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47214" y="364640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5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42" name="Rectangle 61"/>
          <p:cNvSpPr/>
          <p:nvPr/>
        </p:nvSpPr>
        <p:spPr>
          <a:xfrm>
            <a:off x="6616462" y="4035279"/>
            <a:ext cx="1469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631599" y="364640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5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44" name="Rectangle 61"/>
          <p:cNvSpPr/>
          <p:nvPr/>
        </p:nvSpPr>
        <p:spPr>
          <a:xfrm>
            <a:off x="8989273" y="4035279"/>
            <a:ext cx="1469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004410" y="364640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5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034" y="1199075"/>
            <a:ext cx="3197360" cy="1027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42" grpId="0"/>
          <p:bldP spid="43" grpId="0"/>
          <p:bldP spid="44" grpId="0"/>
          <p:bldP spid="45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81" y="970629"/>
            <a:ext cx="4791919" cy="18061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28" y="3307855"/>
            <a:ext cx="11202272" cy="320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681" y="-115747"/>
            <a:ext cx="1214371" cy="1568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3559"/>
            <a:ext cx="4146471" cy="215444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 rot="18900000">
            <a:off x="2289550" y="3217395"/>
            <a:ext cx="475580" cy="475580"/>
          </a:xfrm>
          <a:prstGeom prst="rect">
            <a:avLst/>
          </a:prstGeom>
          <a:solidFill>
            <a:srgbClr val="B8404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清刻本悦宋简体" pitchFamily="2" charset="-122"/>
                <a:ea typeface="方正清刻本悦宋简体" pitchFamily="2" charset="-122"/>
              </a:rPr>
              <a:t>One</a:t>
            </a:r>
          </a:p>
        </p:txBody>
      </p:sp>
      <p:sp>
        <p:nvSpPr>
          <p:cNvPr id="25" name="矩形 24"/>
          <p:cNvSpPr/>
          <p:nvPr/>
        </p:nvSpPr>
        <p:spPr>
          <a:xfrm rot="18900000">
            <a:off x="4396143" y="3217395"/>
            <a:ext cx="475580" cy="475580"/>
          </a:xfrm>
          <a:prstGeom prst="rect">
            <a:avLst/>
          </a:prstGeom>
          <a:solidFill>
            <a:srgbClr val="B8404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清刻本悦宋简体" pitchFamily="2" charset="-122"/>
                <a:ea typeface="方正清刻本悦宋简体" pitchFamily="2" charset="-122"/>
              </a:rPr>
              <a:t>Two</a:t>
            </a:r>
          </a:p>
        </p:txBody>
      </p:sp>
      <p:sp>
        <p:nvSpPr>
          <p:cNvPr id="26" name="矩形 25"/>
          <p:cNvSpPr/>
          <p:nvPr/>
        </p:nvSpPr>
        <p:spPr>
          <a:xfrm rot="18900000">
            <a:off x="6699503" y="3217395"/>
            <a:ext cx="475580" cy="475580"/>
          </a:xfrm>
          <a:prstGeom prst="rect">
            <a:avLst/>
          </a:prstGeom>
          <a:solidFill>
            <a:srgbClr val="B8404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清刻本悦宋简体" pitchFamily="2" charset="-122"/>
                <a:ea typeface="方正清刻本悦宋简体" pitchFamily="2" charset="-122"/>
              </a:rPr>
              <a:t>Three</a:t>
            </a:r>
          </a:p>
        </p:txBody>
      </p:sp>
      <p:sp>
        <p:nvSpPr>
          <p:cNvPr id="27" name="矩形 26"/>
          <p:cNvSpPr/>
          <p:nvPr/>
        </p:nvSpPr>
        <p:spPr>
          <a:xfrm rot="18900000">
            <a:off x="8806096" y="3217395"/>
            <a:ext cx="475580" cy="475580"/>
          </a:xfrm>
          <a:prstGeom prst="rect">
            <a:avLst/>
          </a:prstGeom>
          <a:solidFill>
            <a:srgbClr val="B8404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清刻本悦宋简体" pitchFamily="2" charset="-122"/>
                <a:ea typeface="方正清刻本悦宋简体" pitchFamily="2" charset="-122"/>
              </a:rPr>
              <a:t>Wanton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564773" y="941199"/>
            <a:ext cx="1881100" cy="1910612"/>
            <a:chOff x="1564773" y="941199"/>
            <a:chExt cx="1881100" cy="1910612"/>
          </a:xfrm>
        </p:grpSpPr>
        <p:sp>
          <p:nvSpPr>
            <p:cNvPr id="17" name="Rectangle 61"/>
            <p:cNvSpPr/>
            <p:nvPr/>
          </p:nvSpPr>
          <p:spPr>
            <a:xfrm>
              <a:off x="1701257" y="1641314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01257" y="1252444"/>
              <a:ext cx="16081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spc="-15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4773" y="941199"/>
              <a:ext cx="1881100" cy="191061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735959" y="4084253"/>
            <a:ext cx="1881100" cy="1910612"/>
            <a:chOff x="3735959" y="4084253"/>
            <a:chExt cx="1881100" cy="1910612"/>
          </a:xfrm>
        </p:grpSpPr>
        <p:sp>
          <p:nvSpPr>
            <p:cNvPr id="38" name="Rectangle 61"/>
            <p:cNvSpPr/>
            <p:nvPr/>
          </p:nvSpPr>
          <p:spPr>
            <a:xfrm>
              <a:off x="3872443" y="4784368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872443" y="4395498"/>
              <a:ext cx="16081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spc="-15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5959" y="4084253"/>
              <a:ext cx="1881100" cy="191061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5933573" y="941199"/>
            <a:ext cx="1881100" cy="1910612"/>
            <a:chOff x="5933573" y="941199"/>
            <a:chExt cx="1881100" cy="1910612"/>
          </a:xfrm>
        </p:grpSpPr>
        <p:sp>
          <p:nvSpPr>
            <p:cNvPr id="41" name="Rectangle 61"/>
            <p:cNvSpPr/>
            <p:nvPr/>
          </p:nvSpPr>
          <p:spPr>
            <a:xfrm>
              <a:off x="6070057" y="1641314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070057" y="1252444"/>
              <a:ext cx="16081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spc="-15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3573" y="941199"/>
              <a:ext cx="1881100" cy="191061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145399" y="4084253"/>
            <a:ext cx="1881100" cy="1910612"/>
            <a:chOff x="8145399" y="4084253"/>
            <a:chExt cx="1881100" cy="1910612"/>
          </a:xfrm>
        </p:grpSpPr>
        <p:sp>
          <p:nvSpPr>
            <p:cNvPr id="44" name="Rectangle 61"/>
            <p:cNvSpPr/>
            <p:nvPr/>
          </p:nvSpPr>
          <p:spPr>
            <a:xfrm>
              <a:off x="8281883" y="4784368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281883" y="4395498"/>
              <a:ext cx="16081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spc="-15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5399" y="4084253"/>
              <a:ext cx="1881100" cy="1910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6" grpId="0" animBg="1"/>
          <p:bldP spid="27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08920" y="-1222395"/>
            <a:ext cx="5573208" cy="92166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66" y="1846681"/>
            <a:ext cx="2234108" cy="30784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885574" y="3942080"/>
            <a:ext cx="1573216" cy="4062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354454" y="3942080"/>
            <a:ext cx="1573216" cy="40627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81110" y="3942080"/>
            <a:ext cx="1573216" cy="40627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11" y="2662511"/>
            <a:ext cx="3621754" cy="255913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791308" y="1082706"/>
            <a:ext cx="6378424" cy="1035201"/>
            <a:chOff x="1791308" y="1082706"/>
            <a:chExt cx="6378424" cy="1035201"/>
          </a:xfrm>
        </p:grpSpPr>
        <p:sp>
          <p:nvSpPr>
            <p:cNvPr id="25" name="Rectangle 61"/>
            <p:cNvSpPr/>
            <p:nvPr/>
          </p:nvSpPr>
          <p:spPr>
            <a:xfrm>
              <a:off x="1802901" y="1471576"/>
              <a:ext cx="6366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791308" y="1082706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sp>
        <p:nvSpPr>
          <p:cNvPr id="27" name="Rectangle 61"/>
          <p:cNvSpPr/>
          <p:nvPr/>
        </p:nvSpPr>
        <p:spPr>
          <a:xfrm>
            <a:off x="1802901" y="4937272"/>
            <a:ext cx="6366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图片占位符 3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64258"/>
          <a:stretch>
            <a:fillRect/>
          </a:stretch>
        </p:blipFill>
        <p:spPr>
          <a:xfrm>
            <a:off x="1885574" y="2407920"/>
            <a:ext cx="1534160" cy="1534160"/>
          </a:xfrm>
        </p:spPr>
      </p:pic>
      <p:pic>
        <p:nvPicPr>
          <p:cNvPr id="39" name="图片占位符 38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r="33073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2" r="1054"/>
          <a:stretch>
            <a:fillRect/>
          </a:stretch>
        </p:blipFill>
        <p:spPr>
          <a:xfrm>
            <a:off x="6762374" y="2407920"/>
            <a:ext cx="1534160" cy="15341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01702" y="1682422"/>
            <a:ext cx="4660397" cy="387833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31180" y="1153032"/>
            <a:ext cx="929639" cy="4648200"/>
            <a:chOff x="1600200" y="1569721"/>
            <a:chExt cx="929639" cy="4648200"/>
          </a:xfrm>
        </p:grpSpPr>
        <p:sp>
          <p:nvSpPr>
            <p:cNvPr id="7" name="矩形 6"/>
            <p:cNvSpPr/>
            <p:nvPr/>
          </p:nvSpPr>
          <p:spPr>
            <a:xfrm>
              <a:off x="1600200" y="1569721"/>
              <a:ext cx="929639" cy="4648200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948" y="1708080"/>
              <a:ext cx="750142" cy="43422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819000" y="1621358"/>
            <a:ext cx="553998" cy="147732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400" spc="300" dirty="0">
                <a:solidFill>
                  <a:srgbClr val="FFC000"/>
                </a:solidFill>
                <a:latin typeface="方正清刻本悦宋简体" pitchFamily="2" charset="-122"/>
                <a:ea typeface="方正清刻本悦宋简体" pitchFamily="2" charset="-122"/>
              </a:rPr>
              <a:t>Part One</a:t>
            </a:r>
          </a:p>
        </p:txBody>
      </p:sp>
      <p:sp>
        <p:nvSpPr>
          <p:cNvPr id="11" name="矩形 10"/>
          <p:cNvSpPr/>
          <p:nvPr/>
        </p:nvSpPr>
        <p:spPr>
          <a:xfrm>
            <a:off x="5189410" y="3098686"/>
            <a:ext cx="193033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spc="300" dirty="0">
                <a:effectLst>
                  <a:glow rad="38100">
                    <a:schemeClr val="bg1">
                      <a:lumMod val="95000"/>
                    </a:schemeClr>
                  </a:glo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Three</a:t>
            </a:r>
          </a:p>
        </p:txBody>
      </p:sp>
      <p:sp>
        <p:nvSpPr>
          <p:cNvPr id="14" name="矩形 13"/>
          <p:cNvSpPr/>
          <p:nvPr/>
        </p:nvSpPr>
        <p:spPr>
          <a:xfrm>
            <a:off x="7304916" y="3433956"/>
            <a:ext cx="3642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宋体" pitchFamily="2" charset="-122"/>
                <a:sym typeface="+mn-lt"/>
              </a:rPr>
              <a:t>Lorem ipsum dol or sit amet, consectetur adipiscing elit. Ut lobortis.</a:t>
            </a:r>
          </a:p>
        </p:txBody>
      </p:sp>
      <p:sp>
        <p:nvSpPr>
          <p:cNvPr id="15" name="矩形 14"/>
          <p:cNvSpPr/>
          <p:nvPr/>
        </p:nvSpPr>
        <p:spPr>
          <a:xfrm>
            <a:off x="7280335" y="2528002"/>
            <a:ext cx="4826923" cy="90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微软雅黑 Light" pitchFamily="34" charset="-122"/>
                <a:sym typeface="+mn-lt"/>
              </a:rPr>
              <a:t>Page Three</a:t>
            </a:r>
            <a:endParaRPr kumimoji="0" lang="tr-TR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773-CAI978" panose="020B0402020204020303" pitchFamily="34" charset="0"/>
              <a:ea typeface="微软雅黑 Light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8225821" y="2427838"/>
            <a:ext cx="3278756" cy="1789254"/>
            <a:chOff x="7992140" y="2534764"/>
            <a:chExt cx="3639969" cy="198637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873333" y="1762360"/>
              <a:ext cx="1986372" cy="3531180"/>
            </a:xfrm>
            <a:prstGeom prst="rect">
              <a:avLst/>
            </a:prstGeom>
          </p:spPr>
        </p:pic>
        <p:sp>
          <p:nvSpPr>
            <p:cNvPr id="16" name="Rectangle 61"/>
            <p:cNvSpPr/>
            <p:nvPr/>
          </p:nvSpPr>
          <p:spPr>
            <a:xfrm>
              <a:off x="8238234" y="3120752"/>
              <a:ext cx="3292468" cy="120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226641" y="2731882"/>
              <a:ext cx="2255111" cy="410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992140" y="2914395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17175" y="2427838"/>
            <a:ext cx="3250520" cy="1789254"/>
            <a:chOff x="8100929" y="2534764"/>
            <a:chExt cx="3608622" cy="198637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873333" y="1762360"/>
              <a:ext cx="1986372" cy="3531180"/>
            </a:xfrm>
            <a:prstGeom prst="rect">
              <a:avLst/>
            </a:prstGeom>
          </p:spPr>
        </p:pic>
        <p:sp>
          <p:nvSpPr>
            <p:cNvPr id="26" name="Rectangle 61"/>
            <p:cNvSpPr/>
            <p:nvPr/>
          </p:nvSpPr>
          <p:spPr>
            <a:xfrm>
              <a:off x="8238234" y="3120752"/>
              <a:ext cx="3292468" cy="120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226641" y="2731882"/>
              <a:ext cx="2255111" cy="410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1597468" y="2914395"/>
              <a:ext cx="112083" cy="1250065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30" name="矩形 29"/>
          <p:cNvSpPr/>
          <p:nvPr/>
        </p:nvSpPr>
        <p:spPr>
          <a:xfrm>
            <a:off x="4167695" y="3307855"/>
            <a:ext cx="4058126" cy="45719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573269" y="1242493"/>
            <a:ext cx="4408332" cy="4540398"/>
            <a:chOff x="3512309" y="1242493"/>
            <a:chExt cx="4408332" cy="454039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 flipH="1">
              <a:off x="3512309" y="1509927"/>
              <a:ext cx="4408332" cy="42729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2577">
              <a:off x="4326259" y="1242493"/>
              <a:ext cx="3123689" cy="446927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48" y="753539"/>
            <a:ext cx="3414715" cy="51086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93" y="1988319"/>
            <a:ext cx="2889670" cy="2639072"/>
          </a:xfrm>
          <a:prstGeom prst="rect">
            <a:avLst/>
          </a:prstGeo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946" r="37752" b="2132"/>
          <a:stretch>
            <a:fillRect/>
          </a:stretch>
        </p:blipFill>
        <p:spPr>
          <a:xfrm>
            <a:off x="792480" y="2028895"/>
            <a:ext cx="5384800" cy="4158482"/>
          </a:xfrm>
          <a:ln w="76200">
            <a:solidFill>
              <a:schemeClr val="bg1"/>
            </a:solidFill>
          </a:ln>
        </p:spPr>
      </p:pic>
      <p:sp>
        <p:nvSpPr>
          <p:cNvPr id="14" name="Rectangle 61"/>
          <p:cNvSpPr/>
          <p:nvPr/>
        </p:nvSpPr>
        <p:spPr>
          <a:xfrm>
            <a:off x="1791834" y="1475400"/>
            <a:ext cx="3316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80240" y="108653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19" name="矩形 18"/>
          <p:cNvSpPr/>
          <p:nvPr/>
        </p:nvSpPr>
        <p:spPr>
          <a:xfrm>
            <a:off x="10197296" y="1988319"/>
            <a:ext cx="1994703" cy="2606541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04" y="2761996"/>
            <a:ext cx="4437696" cy="31904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529" y="4703559"/>
            <a:ext cx="4146471" cy="215444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2863" y="1428765"/>
            <a:ext cx="1820350" cy="71590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121350" y="3580836"/>
            <a:ext cx="137095" cy="2606541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9" grpId="0" animBg="1"/>
          <p:bldP spid="26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9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937416" y="2545016"/>
            <a:ext cx="566566" cy="17576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32676" y="2545016"/>
            <a:ext cx="566566" cy="1757680"/>
          </a:xfrm>
          <a:prstGeom prst="rect">
            <a:avLst/>
          </a:prstGeom>
        </p:spPr>
      </p:pic>
      <p:sp>
        <p:nvSpPr>
          <p:cNvPr id="17" name="Rectangle 61"/>
          <p:cNvSpPr/>
          <p:nvPr/>
        </p:nvSpPr>
        <p:spPr>
          <a:xfrm>
            <a:off x="3042863" y="1328619"/>
            <a:ext cx="6366831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64504" y="939749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sp>
        <p:nvSpPr>
          <p:cNvPr id="19" name="Rectangle 61"/>
          <p:cNvSpPr/>
          <p:nvPr/>
        </p:nvSpPr>
        <p:spPr>
          <a:xfrm>
            <a:off x="3042863" y="4901552"/>
            <a:ext cx="6366831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220201" y="6574715"/>
            <a:ext cx="12912249" cy="313766"/>
            <a:chOff x="0" y="6520355"/>
            <a:chExt cx="15909097" cy="33764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20355"/>
              <a:ext cx="5388416" cy="33764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0340" y="6520355"/>
              <a:ext cx="5388416" cy="337645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20682" y="6520355"/>
              <a:ext cx="5388415" cy="337645"/>
            </a:xfrm>
            <a:prstGeom prst="rect">
              <a:avLst/>
            </a:prstGeom>
          </p:spPr>
        </p:pic>
      </p:grpSp>
      <p:pic>
        <p:nvPicPr>
          <p:cNvPr id="31" name="图片占位符 3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81846"/>
          <a:stretch>
            <a:fillRect/>
          </a:stretch>
        </p:blipFill>
        <p:spPr>
          <a:xfrm>
            <a:off x="2416279" y="2326575"/>
            <a:ext cx="1127760" cy="2194560"/>
          </a:xfrm>
        </p:spPr>
      </p:pic>
      <p:pic>
        <p:nvPicPr>
          <p:cNvPr id="33" name="图片占位符 3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r="61869"/>
          <a:stretch>
            <a:fillRect/>
          </a:stretch>
        </p:blipFill>
        <p:spPr>
          <a:xfrm>
            <a:off x="3689494" y="2326575"/>
            <a:ext cx="1127760" cy="2194560"/>
          </a:xfrm>
        </p:spPr>
      </p:pic>
      <p:pic>
        <p:nvPicPr>
          <p:cNvPr id="35" name="图片占位符 3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9" r="42699"/>
          <a:stretch>
            <a:fillRect/>
          </a:stretch>
        </p:blipFill>
        <p:spPr>
          <a:xfrm>
            <a:off x="4951134" y="2326575"/>
            <a:ext cx="1127760" cy="2194560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4" r="39568"/>
          <a:stretch>
            <a:fillRect/>
          </a:stretch>
        </p:blipFill>
        <p:spPr>
          <a:xfrm>
            <a:off x="6235924" y="2326575"/>
            <a:ext cx="1127760" cy="2194560"/>
          </a:xfrm>
        </p:spPr>
      </p:pic>
      <p:pic>
        <p:nvPicPr>
          <p:cNvPr id="39" name="图片占位符 3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74019"/>
          <a:stretch>
            <a:fillRect/>
          </a:stretch>
        </p:blipFill>
        <p:spPr>
          <a:xfrm>
            <a:off x="7474415" y="2326575"/>
            <a:ext cx="1127760" cy="2194560"/>
          </a:xfrm>
        </p:spPr>
      </p:pic>
      <p:pic>
        <p:nvPicPr>
          <p:cNvPr id="41" name="图片占位符 4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7" r="1981"/>
          <a:stretch>
            <a:fillRect/>
          </a:stretch>
        </p:blipFill>
        <p:spPr>
          <a:xfrm>
            <a:off x="8736056" y="2326575"/>
            <a:ext cx="1127760" cy="21945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7678" y="47586"/>
            <a:ext cx="8014322" cy="4164116"/>
          </a:xfrm>
          <a:prstGeom prst="rect">
            <a:avLst/>
          </a:prstGeom>
        </p:spPr>
      </p:pic>
      <p:pic>
        <p:nvPicPr>
          <p:cNvPr id="39" name="图片占位符 3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9" r="33309"/>
          <a:stretch>
            <a:fillRect/>
          </a:stretch>
        </p:blipFill>
        <p:spPr>
          <a:xfrm>
            <a:off x="2829026" y="1468882"/>
            <a:ext cx="1685824" cy="1710238"/>
          </a:xfrm>
        </p:spPr>
      </p:pic>
      <p:pic>
        <p:nvPicPr>
          <p:cNvPr id="43" name="图片占位符 42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4" r="33324"/>
          <a:stretch>
            <a:fillRect/>
          </a:stretch>
        </p:blipFill>
        <p:spPr/>
      </p:pic>
      <p:pic>
        <p:nvPicPr>
          <p:cNvPr id="37" name="图片占位符 3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64642"/>
          <a:stretch>
            <a:fillRect/>
          </a:stretch>
        </p:blipFill>
        <p:spPr>
          <a:xfrm>
            <a:off x="1833965" y="2521696"/>
            <a:ext cx="1685824" cy="1710238"/>
          </a:xfrm>
        </p:spPr>
      </p:pic>
      <p:pic>
        <p:nvPicPr>
          <p:cNvPr id="41" name="图片占位符 4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2" r="1396"/>
          <a:stretch>
            <a:fillRect/>
          </a:stretch>
        </p:blipFill>
        <p:spPr>
          <a:xfrm>
            <a:off x="3824087" y="2521696"/>
            <a:ext cx="1685824" cy="171023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527" y="2725240"/>
            <a:ext cx="1335590" cy="1355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204" y="2718528"/>
            <a:ext cx="1335590" cy="1355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58" y="1061841"/>
            <a:ext cx="2828524" cy="45896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945">
            <a:off x="7010498" y="3165137"/>
            <a:ext cx="4998495" cy="3089979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3002266" y="1625533"/>
            <a:ext cx="1339344" cy="1362066"/>
          </a:xfrm>
          <a:custGeom>
            <a:avLst/>
            <a:gdLst>
              <a:gd name="T0" fmla="*/ 244 w 244"/>
              <a:gd name="T1" fmla="*/ 124 h 247"/>
              <a:gd name="T2" fmla="*/ 207 w 244"/>
              <a:gd name="T3" fmla="*/ 171 h 247"/>
              <a:gd name="T4" fmla="*/ 181 w 244"/>
              <a:gd name="T5" fmla="*/ 186 h 247"/>
              <a:gd name="T6" fmla="*/ 148 w 244"/>
              <a:gd name="T7" fmla="*/ 226 h 247"/>
              <a:gd name="T8" fmla="*/ 122 w 244"/>
              <a:gd name="T9" fmla="*/ 247 h 247"/>
              <a:gd name="T10" fmla="*/ 122 w 244"/>
              <a:gd name="T11" fmla="*/ 229 h 247"/>
              <a:gd name="T12" fmla="*/ 153 w 244"/>
              <a:gd name="T13" fmla="*/ 209 h 247"/>
              <a:gd name="T14" fmla="*/ 172 w 244"/>
              <a:gd name="T15" fmla="*/ 177 h 247"/>
              <a:gd name="T16" fmla="*/ 202 w 244"/>
              <a:gd name="T17" fmla="*/ 159 h 247"/>
              <a:gd name="T18" fmla="*/ 226 w 244"/>
              <a:gd name="T19" fmla="*/ 124 h 247"/>
              <a:gd name="T20" fmla="*/ 202 w 244"/>
              <a:gd name="T21" fmla="*/ 88 h 247"/>
              <a:gd name="T22" fmla="*/ 172 w 244"/>
              <a:gd name="T23" fmla="*/ 70 h 247"/>
              <a:gd name="T24" fmla="*/ 153 w 244"/>
              <a:gd name="T25" fmla="*/ 39 h 247"/>
              <a:gd name="T26" fmla="*/ 122 w 244"/>
              <a:gd name="T27" fmla="*/ 18 h 247"/>
              <a:gd name="T28" fmla="*/ 122 w 244"/>
              <a:gd name="T29" fmla="*/ 0 h 247"/>
              <a:gd name="T30" fmla="*/ 148 w 244"/>
              <a:gd name="T31" fmla="*/ 21 h 247"/>
              <a:gd name="T32" fmla="*/ 181 w 244"/>
              <a:gd name="T33" fmla="*/ 61 h 247"/>
              <a:gd name="T34" fmla="*/ 207 w 244"/>
              <a:gd name="T35" fmla="*/ 76 h 247"/>
              <a:gd name="T36" fmla="*/ 244 w 244"/>
              <a:gd name="T37" fmla="*/ 124 h 247"/>
              <a:gd name="T38" fmla="*/ 122 w 244"/>
              <a:gd name="T39" fmla="*/ 247 h 247"/>
              <a:gd name="T40" fmla="*/ 96 w 244"/>
              <a:gd name="T41" fmla="*/ 226 h 247"/>
              <a:gd name="T42" fmla="*/ 63 w 244"/>
              <a:gd name="T43" fmla="*/ 186 h 247"/>
              <a:gd name="T44" fmla="*/ 37 w 244"/>
              <a:gd name="T45" fmla="*/ 171 h 247"/>
              <a:gd name="T46" fmla="*/ 0 w 244"/>
              <a:gd name="T47" fmla="*/ 124 h 247"/>
              <a:gd name="T48" fmla="*/ 37 w 244"/>
              <a:gd name="T49" fmla="*/ 76 h 247"/>
              <a:gd name="T50" fmla="*/ 63 w 244"/>
              <a:gd name="T51" fmla="*/ 61 h 247"/>
              <a:gd name="T52" fmla="*/ 96 w 244"/>
              <a:gd name="T53" fmla="*/ 21 h 247"/>
              <a:gd name="T54" fmla="*/ 122 w 244"/>
              <a:gd name="T55" fmla="*/ 0 h 247"/>
              <a:gd name="T56" fmla="*/ 122 w 244"/>
              <a:gd name="T57" fmla="*/ 18 h 247"/>
              <a:gd name="T58" fmla="*/ 91 w 244"/>
              <a:gd name="T59" fmla="*/ 39 h 247"/>
              <a:gd name="T60" fmla="*/ 72 w 244"/>
              <a:gd name="T61" fmla="*/ 70 h 247"/>
              <a:gd name="T62" fmla="*/ 42 w 244"/>
              <a:gd name="T63" fmla="*/ 88 h 247"/>
              <a:gd name="T64" fmla="*/ 18 w 244"/>
              <a:gd name="T65" fmla="*/ 124 h 247"/>
              <a:gd name="T66" fmla="*/ 42 w 244"/>
              <a:gd name="T67" fmla="*/ 159 h 247"/>
              <a:gd name="T68" fmla="*/ 72 w 244"/>
              <a:gd name="T69" fmla="*/ 177 h 247"/>
              <a:gd name="T70" fmla="*/ 91 w 244"/>
              <a:gd name="T71" fmla="*/ 209 h 247"/>
              <a:gd name="T72" fmla="*/ 122 w 244"/>
              <a:gd name="T73" fmla="*/ 229 h 247"/>
              <a:gd name="T74" fmla="*/ 122 w 244"/>
              <a:gd name="T75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4" h="247">
                <a:moveTo>
                  <a:pt x="244" y="124"/>
                </a:moveTo>
                <a:cubicBezTo>
                  <a:pt x="225" y="133"/>
                  <a:pt x="217" y="156"/>
                  <a:pt x="207" y="171"/>
                </a:cubicBezTo>
                <a:cubicBezTo>
                  <a:pt x="197" y="186"/>
                  <a:pt x="181" y="186"/>
                  <a:pt x="181" y="186"/>
                </a:cubicBezTo>
                <a:cubicBezTo>
                  <a:pt x="181" y="186"/>
                  <a:pt x="174" y="209"/>
                  <a:pt x="148" y="226"/>
                </a:cubicBezTo>
                <a:cubicBezTo>
                  <a:pt x="122" y="243"/>
                  <a:pt x="125" y="237"/>
                  <a:pt x="122" y="247"/>
                </a:cubicBezTo>
                <a:cubicBezTo>
                  <a:pt x="122" y="229"/>
                  <a:pt x="122" y="229"/>
                  <a:pt x="122" y="229"/>
                </a:cubicBezTo>
                <a:cubicBezTo>
                  <a:pt x="126" y="222"/>
                  <a:pt x="137" y="220"/>
                  <a:pt x="153" y="209"/>
                </a:cubicBezTo>
                <a:cubicBezTo>
                  <a:pt x="169" y="198"/>
                  <a:pt x="172" y="177"/>
                  <a:pt x="172" y="177"/>
                </a:cubicBezTo>
                <a:cubicBezTo>
                  <a:pt x="172" y="177"/>
                  <a:pt x="191" y="175"/>
                  <a:pt x="202" y="159"/>
                </a:cubicBezTo>
                <a:cubicBezTo>
                  <a:pt x="213" y="143"/>
                  <a:pt x="213" y="135"/>
                  <a:pt x="226" y="124"/>
                </a:cubicBezTo>
                <a:cubicBezTo>
                  <a:pt x="213" y="113"/>
                  <a:pt x="213" y="103"/>
                  <a:pt x="202" y="88"/>
                </a:cubicBezTo>
                <a:cubicBezTo>
                  <a:pt x="191" y="73"/>
                  <a:pt x="172" y="70"/>
                  <a:pt x="172" y="70"/>
                </a:cubicBezTo>
                <a:cubicBezTo>
                  <a:pt x="172" y="70"/>
                  <a:pt x="169" y="50"/>
                  <a:pt x="153" y="39"/>
                </a:cubicBezTo>
                <a:cubicBezTo>
                  <a:pt x="137" y="28"/>
                  <a:pt x="126" y="26"/>
                  <a:pt x="122" y="18"/>
                </a:cubicBezTo>
                <a:cubicBezTo>
                  <a:pt x="122" y="0"/>
                  <a:pt x="122" y="0"/>
                  <a:pt x="122" y="0"/>
                </a:cubicBezTo>
                <a:cubicBezTo>
                  <a:pt x="125" y="10"/>
                  <a:pt x="122" y="4"/>
                  <a:pt x="148" y="21"/>
                </a:cubicBezTo>
                <a:cubicBezTo>
                  <a:pt x="174" y="38"/>
                  <a:pt x="181" y="61"/>
                  <a:pt x="181" y="61"/>
                </a:cubicBezTo>
                <a:cubicBezTo>
                  <a:pt x="181" y="61"/>
                  <a:pt x="197" y="61"/>
                  <a:pt x="207" y="76"/>
                </a:cubicBezTo>
                <a:cubicBezTo>
                  <a:pt x="217" y="91"/>
                  <a:pt x="225" y="114"/>
                  <a:pt x="244" y="124"/>
                </a:cubicBezTo>
                <a:close/>
                <a:moveTo>
                  <a:pt x="122" y="247"/>
                </a:moveTo>
                <a:cubicBezTo>
                  <a:pt x="120" y="237"/>
                  <a:pt x="123" y="243"/>
                  <a:pt x="96" y="226"/>
                </a:cubicBezTo>
                <a:cubicBezTo>
                  <a:pt x="70" y="209"/>
                  <a:pt x="63" y="186"/>
                  <a:pt x="63" y="186"/>
                </a:cubicBezTo>
                <a:cubicBezTo>
                  <a:pt x="63" y="186"/>
                  <a:pt x="48" y="186"/>
                  <a:pt x="37" y="171"/>
                </a:cubicBezTo>
                <a:cubicBezTo>
                  <a:pt x="27" y="156"/>
                  <a:pt x="19" y="133"/>
                  <a:pt x="0" y="124"/>
                </a:cubicBezTo>
                <a:cubicBezTo>
                  <a:pt x="19" y="114"/>
                  <a:pt x="27" y="91"/>
                  <a:pt x="37" y="76"/>
                </a:cubicBezTo>
                <a:cubicBezTo>
                  <a:pt x="48" y="61"/>
                  <a:pt x="63" y="61"/>
                  <a:pt x="63" y="61"/>
                </a:cubicBezTo>
                <a:cubicBezTo>
                  <a:pt x="63" y="61"/>
                  <a:pt x="70" y="38"/>
                  <a:pt x="96" y="21"/>
                </a:cubicBezTo>
                <a:cubicBezTo>
                  <a:pt x="123" y="4"/>
                  <a:pt x="120" y="10"/>
                  <a:pt x="122" y="0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18" y="26"/>
                  <a:pt x="108" y="28"/>
                  <a:pt x="91" y="39"/>
                </a:cubicBezTo>
                <a:cubicBezTo>
                  <a:pt x="75" y="50"/>
                  <a:pt x="72" y="70"/>
                  <a:pt x="72" y="70"/>
                </a:cubicBezTo>
                <a:cubicBezTo>
                  <a:pt x="72" y="70"/>
                  <a:pt x="53" y="73"/>
                  <a:pt x="42" y="88"/>
                </a:cubicBezTo>
                <a:cubicBezTo>
                  <a:pt x="31" y="103"/>
                  <a:pt x="31" y="113"/>
                  <a:pt x="18" y="124"/>
                </a:cubicBezTo>
                <a:cubicBezTo>
                  <a:pt x="31" y="135"/>
                  <a:pt x="31" y="143"/>
                  <a:pt x="42" y="159"/>
                </a:cubicBezTo>
                <a:cubicBezTo>
                  <a:pt x="53" y="175"/>
                  <a:pt x="72" y="177"/>
                  <a:pt x="72" y="177"/>
                </a:cubicBezTo>
                <a:cubicBezTo>
                  <a:pt x="72" y="177"/>
                  <a:pt x="75" y="198"/>
                  <a:pt x="91" y="209"/>
                </a:cubicBezTo>
                <a:cubicBezTo>
                  <a:pt x="108" y="220"/>
                  <a:pt x="118" y="222"/>
                  <a:pt x="122" y="229"/>
                </a:cubicBezTo>
                <a:lnTo>
                  <a:pt x="122" y="247"/>
                </a:lnTo>
                <a:close/>
              </a:path>
            </a:pathLst>
          </a:custGeom>
          <a:solidFill>
            <a:srgbClr val="B840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49" name="Freeform 5"/>
          <p:cNvSpPr>
            <a:spLocks noEditPoints="1"/>
          </p:cNvSpPr>
          <p:nvPr/>
        </p:nvSpPr>
        <p:spPr bwMode="auto">
          <a:xfrm>
            <a:off x="2988626" y="3748859"/>
            <a:ext cx="1339344" cy="1362066"/>
          </a:xfrm>
          <a:custGeom>
            <a:avLst/>
            <a:gdLst>
              <a:gd name="T0" fmla="*/ 244 w 244"/>
              <a:gd name="T1" fmla="*/ 124 h 247"/>
              <a:gd name="T2" fmla="*/ 207 w 244"/>
              <a:gd name="T3" fmla="*/ 171 h 247"/>
              <a:gd name="T4" fmla="*/ 181 w 244"/>
              <a:gd name="T5" fmla="*/ 186 h 247"/>
              <a:gd name="T6" fmla="*/ 148 w 244"/>
              <a:gd name="T7" fmla="*/ 226 h 247"/>
              <a:gd name="T8" fmla="*/ 122 w 244"/>
              <a:gd name="T9" fmla="*/ 247 h 247"/>
              <a:gd name="T10" fmla="*/ 122 w 244"/>
              <a:gd name="T11" fmla="*/ 229 h 247"/>
              <a:gd name="T12" fmla="*/ 153 w 244"/>
              <a:gd name="T13" fmla="*/ 209 h 247"/>
              <a:gd name="T14" fmla="*/ 172 w 244"/>
              <a:gd name="T15" fmla="*/ 177 h 247"/>
              <a:gd name="T16" fmla="*/ 202 w 244"/>
              <a:gd name="T17" fmla="*/ 159 h 247"/>
              <a:gd name="T18" fmla="*/ 226 w 244"/>
              <a:gd name="T19" fmla="*/ 124 h 247"/>
              <a:gd name="T20" fmla="*/ 202 w 244"/>
              <a:gd name="T21" fmla="*/ 88 h 247"/>
              <a:gd name="T22" fmla="*/ 172 w 244"/>
              <a:gd name="T23" fmla="*/ 70 h 247"/>
              <a:gd name="T24" fmla="*/ 153 w 244"/>
              <a:gd name="T25" fmla="*/ 39 h 247"/>
              <a:gd name="T26" fmla="*/ 122 w 244"/>
              <a:gd name="T27" fmla="*/ 18 h 247"/>
              <a:gd name="T28" fmla="*/ 122 w 244"/>
              <a:gd name="T29" fmla="*/ 0 h 247"/>
              <a:gd name="T30" fmla="*/ 148 w 244"/>
              <a:gd name="T31" fmla="*/ 21 h 247"/>
              <a:gd name="T32" fmla="*/ 181 w 244"/>
              <a:gd name="T33" fmla="*/ 61 h 247"/>
              <a:gd name="T34" fmla="*/ 207 w 244"/>
              <a:gd name="T35" fmla="*/ 76 h 247"/>
              <a:gd name="T36" fmla="*/ 244 w 244"/>
              <a:gd name="T37" fmla="*/ 124 h 247"/>
              <a:gd name="T38" fmla="*/ 122 w 244"/>
              <a:gd name="T39" fmla="*/ 247 h 247"/>
              <a:gd name="T40" fmla="*/ 96 w 244"/>
              <a:gd name="T41" fmla="*/ 226 h 247"/>
              <a:gd name="T42" fmla="*/ 63 w 244"/>
              <a:gd name="T43" fmla="*/ 186 h 247"/>
              <a:gd name="T44" fmla="*/ 37 w 244"/>
              <a:gd name="T45" fmla="*/ 171 h 247"/>
              <a:gd name="T46" fmla="*/ 0 w 244"/>
              <a:gd name="T47" fmla="*/ 124 h 247"/>
              <a:gd name="T48" fmla="*/ 37 w 244"/>
              <a:gd name="T49" fmla="*/ 76 h 247"/>
              <a:gd name="T50" fmla="*/ 63 w 244"/>
              <a:gd name="T51" fmla="*/ 61 h 247"/>
              <a:gd name="T52" fmla="*/ 96 w 244"/>
              <a:gd name="T53" fmla="*/ 21 h 247"/>
              <a:gd name="T54" fmla="*/ 122 w 244"/>
              <a:gd name="T55" fmla="*/ 0 h 247"/>
              <a:gd name="T56" fmla="*/ 122 w 244"/>
              <a:gd name="T57" fmla="*/ 18 h 247"/>
              <a:gd name="T58" fmla="*/ 91 w 244"/>
              <a:gd name="T59" fmla="*/ 39 h 247"/>
              <a:gd name="T60" fmla="*/ 72 w 244"/>
              <a:gd name="T61" fmla="*/ 70 h 247"/>
              <a:gd name="T62" fmla="*/ 42 w 244"/>
              <a:gd name="T63" fmla="*/ 88 h 247"/>
              <a:gd name="T64" fmla="*/ 18 w 244"/>
              <a:gd name="T65" fmla="*/ 124 h 247"/>
              <a:gd name="T66" fmla="*/ 42 w 244"/>
              <a:gd name="T67" fmla="*/ 159 h 247"/>
              <a:gd name="T68" fmla="*/ 72 w 244"/>
              <a:gd name="T69" fmla="*/ 177 h 247"/>
              <a:gd name="T70" fmla="*/ 91 w 244"/>
              <a:gd name="T71" fmla="*/ 209 h 247"/>
              <a:gd name="T72" fmla="*/ 122 w 244"/>
              <a:gd name="T73" fmla="*/ 229 h 247"/>
              <a:gd name="T74" fmla="*/ 122 w 244"/>
              <a:gd name="T75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4" h="247">
                <a:moveTo>
                  <a:pt x="244" y="124"/>
                </a:moveTo>
                <a:cubicBezTo>
                  <a:pt x="225" y="133"/>
                  <a:pt x="217" y="156"/>
                  <a:pt x="207" y="171"/>
                </a:cubicBezTo>
                <a:cubicBezTo>
                  <a:pt x="197" y="186"/>
                  <a:pt x="181" y="186"/>
                  <a:pt x="181" y="186"/>
                </a:cubicBezTo>
                <a:cubicBezTo>
                  <a:pt x="181" y="186"/>
                  <a:pt x="174" y="209"/>
                  <a:pt x="148" y="226"/>
                </a:cubicBezTo>
                <a:cubicBezTo>
                  <a:pt x="122" y="243"/>
                  <a:pt x="125" y="237"/>
                  <a:pt x="122" y="247"/>
                </a:cubicBezTo>
                <a:cubicBezTo>
                  <a:pt x="122" y="229"/>
                  <a:pt x="122" y="229"/>
                  <a:pt x="122" y="229"/>
                </a:cubicBezTo>
                <a:cubicBezTo>
                  <a:pt x="126" y="222"/>
                  <a:pt x="137" y="220"/>
                  <a:pt x="153" y="209"/>
                </a:cubicBezTo>
                <a:cubicBezTo>
                  <a:pt x="169" y="198"/>
                  <a:pt x="172" y="177"/>
                  <a:pt x="172" y="177"/>
                </a:cubicBezTo>
                <a:cubicBezTo>
                  <a:pt x="172" y="177"/>
                  <a:pt x="191" y="175"/>
                  <a:pt x="202" y="159"/>
                </a:cubicBezTo>
                <a:cubicBezTo>
                  <a:pt x="213" y="143"/>
                  <a:pt x="213" y="135"/>
                  <a:pt x="226" y="124"/>
                </a:cubicBezTo>
                <a:cubicBezTo>
                  <a:pt x="213" y="113"/>
                  <a:pt x="213" y="103"/>
                  <a:pt x="202" y="88"/>
                </a:cubicBezTo>
                <a:cubicBezTo>
                  <a:pt x="191" y="73"/>
                  <a:pt x="172" y="70"/>
                  <a:pt x="172" y="70"/>
                </a:cubicBezTo>
                <a:cubicBezTo>
                  <a:pt x="172" y="70"/>
                  <a:pt x="169" y="50"/>
                  <a:pt x="153" y="39"/>
                </a:cubicBezTo>
                <a:cubicBezTo>
                  <a:pt x="137" y="28"/>
                  <a:pt x="126" y="26"/>
                  <a:pt x="122" y="18"/>
                </a:cubicBezTo>
                <a:cubicBezTo>
                  <a:pt x="122" y="0"/>
                  <a:pt x="122" y="0"/>
                  <a:pt x="122" y="0"/>
                </a:cubicBezTo>
                <a:cubicBezTo>
                  <a:pt x="125" y="10"/>
                  <a:pt x="122" y="4"/>
                  <a:pt x="148" y="21"/>
                </a:cubicBezTo>
                <a:cubicBezTo>
                  <a:pt x="174" y="38"/>
                  <a:pt x="181" y="61"/>
                  <a:pt x="181" y="61"/>
                </a:cubicBezTo>
                <a:cubicBezTo>
                  <a:pt x="181" y="61"/>
                  <a:pt x="197" y="61"/>
                  <a:pt x="207" y="76"/>
                </a:cubicBezTo>
                <a:cubicBezTo>
                  <a:pt x="217" y="91"/>
                  <a:pt x="225" y="114"/>
                  <a:pt x="244" y="124"/>
                </a:cubicBezTo>
                <a:close/>
                <a:moveTo>
                  <a:pt x="122" y="247"/>
                </a:moveTo>
                <a:cubicBezTo>
                  <a:pt x="120" y="237"/>
                  <a:pt x="123" y="243"/>
                  <a:pt x="96" y="226"/>
                </a:cubicBezTo>
                <a:cubicBezTo>
                  <a:pt x="70" y="209"/>
                  <a:pt x="63" y="186"/>
                  <a:pt x="63" y="186"/>
                </a:cubicBezTo>
                <a:cubicBezTo>
                  <a:pt x="63" y="186"/>
                  <a:pt x="48" y="186"/>
                  <a:pt x="37" y="171"/>
                </a:cubicBezTo>
                <a:cubicBezTo>
                  <a:pt x="27" y="156"/>
                  <a:pt x="19" y="133"/>
                  <a:pt x="0" y="124"/>
                </a:cubicBezTo>
                <a:cubicBezTo>
                  <a:pt x="19" y="114"/>
                  <a:pt x="27" y="91"/>
                  <a:pt x="37" y="76"/>
                </a:cubicBezTo>
                <a:cubicBezTo>
                  <a:pt x="48" y="61"/>
                  <a:pt x="63" y="61"/>
                  <a:pt x="63" y="61"/>
                </a:cubicBezTo>
                <a:cubicBezTo>
                  <a:pt x="63" y="61"/>
                  <a:pt x="70" y="38"/>
                  <a:pt x="96" y="21"/>
                </a:cubicBezTo>
                <a:cubicBezTo>
                  <a:pt x="123" y="4"/>
                  <a:pt x="120" y="10"/>
                  <a:pt x="122" y="0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18" y="26"/>
                  <a:pt x="108" y="28"/>
                  <a:pt x="91" y="39"/>
                </a:cubicBezTo>
                <a:cubicBezTo>
                  <a:pt x="75" y="50"/>
                  <a:pt x="72" y="70"/>
                  <a:pt x="72" y="70"/>
                </a:cubicBezTo>
                <a:cubicBezTo>
                  <a:pt x="72" y="70"/>
                  <a:pt x="53" y="73"/>
                  <a:pt x="42" y="88"/>
                </a:cubicBezTo>
                <a:cubicBezTo>
                  <a:pt x="31" y="103"/>
                  <a:pt x="31" y="113"/>
                  <a:pt x="18" y="124"/>
                </a:cubicBezTo>
                <a:cubicBezTo>
                  <a:pt x="31" y="135"/>
                  <a:pt x="31" y="143"/>
                  <a:pt x="42" y="159"/>
                </a:cubicBezTo>
                <a:cubicBezTo>
                  <a:pt x="53" y="175"/>
                  <a:pt x="72" y="177"/>
                  <a:pt x="72" y="177"/>
                </a:cubicBezTo>
                <a:cubicBezTo>
                  <a:pt x="72" y="177"/>
                  <a:pt x="75" y="198"/>
                  <a:pt x="91" y="209"/>
                </a:cubicBezTo>
                <a:cubicBezTo>
                  <a:pt x="108" y="220"/>
                  <a:pt x="118" y="222"/>
                  <a:pt x="122" y="229"/>
                </a:cubicBezTo>
                <a:lnTo>
                  <a:pt x="122" y="247"/>
                </a:lnTo>
                <a:close/>
              </a:path>
            </a:pathLst>
          </a:custGeom>
          <a:solidFill>
            <a:srgbClr val="B840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4674944" y="1083348"/>
            <a:ext cx="2122812" cy="1312200"/>
            <a:chOff x="5049838" y="730807"/>
            <a:chExt cx="2122812" cy="1312200"/>
          </a:xfrm>
        </p:grpSpPr>
        <p:sp>
          <p:nvSpPr>
            <p:cNvPr id="52" name="Rectangle 61"/>
            <p:cNvSpPr/>
            <p:nvPr/>
          </p:nvSpPr>
          <p:spPr>
            <a:xfrm>
              <a:off x="5061431" y="1119677"/>
              <a:ext cx="21112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049838" y="730807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599003" y="4324134"/>
            <a:ext cx="2122812" cy="1312200"/>
            <a:chOff x="5049838" y="4943992"/>
            <a:chExt cx="2122812" cy="1312200"/>
          </a:xfrm>
        </p:grpSpPr>
        <p:sp>
          <p:nvSpPr>
            <p:cNvPr id="54" name="Rectangle 61"/>
            <p:cNvSpPr/>
            <p:nvPr/>
          </p:nvSpPr>
          <p:spPr>
            <a:xfrm>
              <a:off x="5061431" y="5332862"/>
              <a:ext cx="21112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049838" y="49439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02871" y="4333213"/>
            <a:ext cx="2138041" cy="1312200"/>
            <a:chOff x="1102871" y="4943992"/>
            <a:chExt cx="2138041" cy="1312200"/>
          </a:xfrm>
        </p:grpSpPr>
        <p:sp>
          <p:nvSpPr>
            <p:cNvPr id="56" name="Rectangle 61"/>
            <p:cNvSpPr/>
            <p:nvPr/>
          </p:nvSpPr>
          <p:spPr>
            <a:xfrm>
              <a:off x="1114464" y="5332862"/>
              <a:ext cx="21264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02871" y="49439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198125" y="1111036"/>
            <a:ext cx="2138041" cy="1312200"/>
            <a:chOff x="1102871" y="788681"/>
            <a:chExt cx="2138041" cy="1312200"/>
          </a:xfrm>
        </p:grpSpPr>
        <p:sp>
          <p:nvSpPr>
            <p:cNvPr id="58" name="Rectangle 61"/>
            <p:cNvSpPr/>
            <p:nvPr/>
          </p:nvSpPr>
          <p:spPr>
            <a:xfrm>
              <a:off x="1114464" y="1177551"/>
              <a:ext cx="21264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102871" y="78868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9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8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9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82" y="2121500"/>
            <a:ext cx="5377973" cy="380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00000">
            <a:off x="7356730" y="2612964"/>
            <a:ext cx="3346796" cy="303546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89720" y="1204156"/>
            <a:ext cx="1386839" cy="4327964"/>
            <a:chOff x="8553357" y="1844236"/>
            <a:chExt cx="382906" cy="1118235"/>
          </a:xfrm>
        </p:grpSpPr>
        <p:grpSp>
          <p:nvGrpSpPr>
            <p:cNvPr id="3" name="组合 2"/>
            <p:cNvGrpSpPr/>
            <p:nvPr/>
          </p:nvGrpSpPr>
          <p:grpSpPr>
            <a:xfrm>
              <a:off x="8553357" y="1844236"/>
              <a:ext cx="382906" cy="1118235"/>
              <a:chOff x="8483599" y="1645920"/>
              <a:chExt cx="382906" cy="111823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483599" y="1645920"/>
                <a:ext cx="382906" cy="1118235"/>
              </a:xfrm>
              <a:prstGeom prst="rect">
                <a:avLst/>
              </a:prstGeom>
              <a:solidFill>
                <a:srgbClr val="B840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6860" y="1677006"/>
                <a:ext cx="332438" cy="106238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580241" y="1950698"/>
              <a:ext cx="305917" cy="421464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6000" dirty="0">
                  <a:solidFill>
                    <a:srgbClr val="FFC000"/>
                  </a:solidFill>
                  <a:latin typeface="方正清刻本悦宋简体" pitchFamily="2" charset="-122"/>
                  <a:ea typeface="方正清刻本悦宋简体" pitchFamily="2" charset="-122"/>
                </a:rPr>
                <a:t>Directory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83" y="3406023"/>
            <a:ext cx="2197273" cy="144934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641657" y="1446925"/>
            <a:ext cx="3094518" cy="452588"/>
            <a:chOff x="1641657" y="1446925"/>
            <a:chExt cx="3094518" cy="452588"/>
          </a:xfrm>
        </p:grpSpPr>
        <p:sp>
          <p:nvSpPr>
            <p:cNvPr id="17" name="矩形 16"/>
            <p:cNvSpPr/>
            <p:nvPr/>
          </p:nvSpPr>
          <p:spPr>
            <a:xfrm rot="18900000">
              <a:off x="1641657" y="1466164"/>
              <a:ext cx="433349" cy="433349"/>
            </a:xfrm>
            <a:prstGeom prst="rect">
              <a:avLst/>
            </a:prstGeom>
            <a:solidFill>
              <a:srgbClr val="B84041"/>
            </a:solidFill>
            <a:ln>
              <a:solidFill>
                <a:srgbClr val="D3A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CFDF8"/>
                  </a:solidFill>
                </a:rPr>
                <a:t>1</a:t>
              </a:r>
              <a:endParaRPr lang="zh-CN" altLang="en-US" dirty="0">
                <a:solidFill>
                  <a:srgbClr val="FCFDF8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99665" y="1446925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41659" y="2553461"/>
            <a:ext cx="3094516" cy="433349"/>
            <a:chOff x="1641659" y="2553461"/>
            <a:chExt cx="3094516" cy="433349"/>
          </a:xfrm>
        </p:grpSpPr>
        <p:sp>
          <p:nvSpPr>
            <p:cNvPr id="21" name="矩形 20"/>
            <p:cNvSpPr/>
            <p:nvPr/>
          </p:nvSpPr>
          <p:spPr>
            <a:xfrm rot="18900000">
              <a:off x="1641659" y="2553461"/>
              <a:ext cx="433349" cy="433349"/>
            </a:xfrm>
            <a:prstGeom prst="rect">
              <a:avLst/>
            </a:prstGeom>
            <a:solidFill>
              <a:srgbClr val="B84041"/>
            </a:solidFill>
            <a:ln>
              <a:solidFill>
                <a:srgbClr val="D3A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CFDF8"/>
                  </a:solidFill>
                </a:rPr>
                <a:t>2</a:t>
              </a:r>
              <a:endParaRPr lang="zh-CN" altLang="en-US" dirty="0">
                <a:solidFill>
                  <a:srgbClr val="FCFDF8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499665" y="2570080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41659" y="3640758"/>
            <a:ext cx="3094516" cy="433349"/>
            <a:chOff x="1641659" y="3640758"/>
            <a:chExt cx="3094516" cy="433349"/>
          </a:xfrm>
        </p:grpSpPr>
        <p:sp>
          <p:nvSpPr>
            <p:cNvPr id="22" name="矩形 21"/>
            <p:cNvSpPr/>
            <p:nvPr/>
          </p:nvSpPr>
          <p:spPr>
            <a:xfrm rot="18900000">
              <a:off x="1641659" y="3640758"/>
              <a:ext cx="433349" cy="433349"/>
            </a:xfrm>
            <a:prstGeom prst="rect">
              <a:avLst/>
            </a:prstGeom>
            <a:solidFill>
              <a:srgbClr val="B84041"/>
            </a:solidFill>
            <a:ln>
              <a:solidFill>
                <a:srgbClr val="D3A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CFDF8"/>
                  </a:solidFill>
                </a:rPr>
                <a:t>3</a:t>
              </a:r>
              <a:endParaRPr lang="zh-CN" altLang="en-US" dirty="0">
                <a:solidFill>
                  <a:srgbClr val="FCFDF8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499665" y="3657377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41659" y="4728054"/>
            <a:ext cx="3094516" cy="433349"/>
            <a:chOff x="1641659" y="4728054"/>
            <a:chExt cx="3094516" cy="433349"/>
          </a:xfrm>
        </p:grpSpPr>
        <p:sp>
          <p:nvSpPr>
            <p:cNvPr id="23" name="矩形 22"/>
            <p:cNvSpPr/>
            <p:nvPr/>
          </p:nvSpPr>
          <p:spPr>
            <a:xfrm rot="18900000">
              <a:off x="1641659" y="4728054"/>
              <a:ext cx="433349" cy="433349"/>
            </a:xfrm>
            <a:prstGeom prst="rect">
              <a:avLst/>
            </a:prstGeom>
            <a:solidFill>
              <a:srgbClr val="B84041"/>
            </a:solidFill>
            <a:ln>
              <a:solidFill>
                <a:srgbClr val="D3A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CFDF8"/>
                  </a:solidFill>
                </a:rPr>
                <a:t>4</a:t>
              </a:r>
              <a:endParaRPr lang="zh-CN" altLang="en-US" dirty="0">
                <a:solidFill>
                  <a:srgbClr val="FCFDF8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499665" y="4744674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03800"/>
            <a:ext cx="2648561" cy="1424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3559"/>
            <a:ext cx="4146471" cy="2154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81" y="60877"/>
            <a:ext cx="4791919" cy="18061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285683" y="1886674"/>
            <a:ext cx="1537075" cy="2486052"/>
          </a:xfrm>
          <a:prstGeom prst="rect">
            <a:avLst/>
          </a:prstGeom>
          <a:solidFill>
            <a:srgbClr val="B84041"/>
          </a:solidFill>
          <a:ln w="28575">
            <a:solidFill>
              <a:srgbClr val="D3A243"/>
            </a:solidFill>
          </a:ln>
          <a:effectLst>
            <a:outerShdw blurRad="2286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70162" y="2731626"/>
            <a:ext cx="1537075" cy="2486052"/>
          </a:xfrm>
          <a:prstGeom prst="rect">
            <a:avLst/>
          </a:prstGeom>
          <a:solidFill>
            <a:srgbClr val="B84041"/>
          </a:solidFill>
          <a:ln w="28575">
            <a:solidFill>
              <a:srgbClr val="D3A243"/>
            </a:solidFill>
          </a:ln>
          <a:effectLst>
            <a:outerShdw blurRad="2286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927792" y="1154964"/>
            <a:ext cx="2662177" cy="4305782"/>
          </a:xfrm>
          <a:prstGeom prst="rect">
            <a:avLst/>
          </a:prstGeom>
          <a:solidFill>
            <a:srgbClr val="B84041"/>
          </a:solidFill>
          <a:ln w="28575">
            <a:solidFill>
              <a:srgbClr val="D3A243"/>
            </a:solidFill>
          </a:ln>
          <a:effectLst>
            <a:outerShdw blurRad="2286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267" y="2277056"/>
            <a:ext cx="5639228" cy="31836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969990" y="1154964"/>
            <a:ext cx="2609945" cy="1035201"/>
            <a:chOff x="1102871" y="788681"/>
            <a:chExt cx="2609945" cy="1035201"/>
          </a:xfrm>
        </p:grpSpPr>
        <p:sp>
          <p:nvSpPr>
            <p:cNvPr id="17" name="Rectangle 61"/>
            <p:cNvSpPr/>
            <p:nvPr/>
          </p:nvSpPr>
          <p:spPr>
            <a:xfrm>
              <a:off x="1114463" y="1177551"/>
              <a:ext cx="25983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02871" y="78868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285683" y="4700077"/>
            <a:ext cx="2609945" cy="1035201"/>
            <a:chOff x="1102871" y="788681"/>
            <a:chExt cx="2609945" cy="1035201"/>
          </a:xfrm>
        </p:grpSpPr>
        <p:sp>
          <p:nvSpPr>
            <p:cNvPr id="20" name="Rectangle 61"/>
            <p:cNvSpPr/>
            <p:nvPr/>
          </p:nvSpPr>
          <p:spPr>
            <a:xfrm>
              <a:off x="1114463" y="1177551"/>
              <a:ext cx="25983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02871" y="78868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  <p:bldP spid="11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  <p:bldP spid="11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01702" y="1682422"/>
            <a:ext cx="4660397" cy="387833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31180" y="1153032"/>
            <a:ext cx="929639" cy="4648200"/>
            <a:chOff x="1600200" y="1569721"/>
            <a:chExt cx="929639" cy="4648200"/>
          </a:xfrm>
        </p:grpSpPr>
        <p:sp>
          <p:nvSpPr>
            <p:cNvPr id="7" name="矩形 6"/>
            <p:cNvSpPr/>
            <p:nvPr/>
          </p:nvSpPr>
          <p:spPr>
            <a:xfrm>
              <a:off x="1600200" y="1569721"/>
              <a:ext cx="929639" cy="4648200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948" y="1708080"/>
              <a:ext cx="750142" cy="43422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819000" y="1621358"/>
            <a:ext cx="553998" cy="147732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400" spc="300" dirty="0">
                <a:solidFill>
                  <a:srgbClr val="FFC000"/>
                </a:solidFill>
                <a:latin typeface="方正清刻本悦宋简体" pitchFamily="2" charset="-122"/>
                <a:ea typeface="方正清刻本悦宋简体" pitchFamily="2" charset="-122"/>
              </a:rPr>
              <a:t>Part One</a:t>
            </a:r>
          </a:p>
        </p:txBody>
      </p:sp>
      <p:sp>
        <p:nvSpPr>
          <p:cNvPr id="11" name="矩形 10"/>
          <p:cNvSpPr/>
          <p:nvPr/>
        </p:nvSpPr>
        <p:spPr>
          <a:xfrm>
            <a:off x="5379191" y="3681135"/>
            <a:ext cx="504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spc="300" dirty="0">
                <a:effectLst>
                  <a:glow rad="38100">
                    <a:schemeClr val="bg1">
                      <a:lumMod val="95000"/>
                    </a:schemeClr>
                  </a:glo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Wanton</a:t>
            </a:r>
          </a:p>
        </p:txBody>
      </p:sp>
      <p:sp>
        <p:nvSpPr>
          <p:cNvPr id="14" name="矩形 13"/>
          <p:cNvSpPr/>
          <p:nvPr/>
        </p:nvSpPr>
        <p:spPr>
          <a:xfrm>
            <a:off x="7304916" y="3433956"/>
            <a:ext cx="3642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宋体" pitchFamily="2" charset="-122"/>
                <a:sym typeface="+mn-lt"/>
              </a:rPr>
              <a:t>Lorem ipsum dol or sit amet, consectetur adipiscing elit. Ut lobortis.</a:t>
            </a:r>
          </a:p>
        </p:txBody>
      </p:sp>
      <p:sp>
        <p:nvSpPr>
          <p:cNvPr id="15" name="矩形 14"/>
          <p:cNvSpPr/>
          <p:nvPr/>
        </p:nvSpPr>
        <p:spPr>
          <a:xfrm>
            <a:off x="7280335" y="2528002"/>
            <a:ext cx="4826923" cy="90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微软雅黑 Light" pitchFamily="34" charset="-122"/>
                <a:sym typeface="+mn-lt"/>
              </a:rPr>
              <a:t>Page Four</a:t>
            </a:r>
            <a:endParaRPr kumimoji="0" lang="tr-TR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773-CAI978" panose="020B0402020204020303" pitchFamily="34" charset="0"/>
              <a:ea typeface="微软雅黑 Light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0895" cy="24477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90780" y="2313902"/>
            <a:ext cx="5018710" cy="35462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484" y="4087016"/>
            <a:ext cx="3710684" cy="2788568"/>
          </a:xfrm>
          <a:prstGeom prst="rect">
            <a:avLst/>
          </a:prstGeom>
        </p:spPr>
      </p:pic>
      <p:graphicFrame>
        <p:nvGraphicFramePr>
          <p:cNvPr id="9" name="Chart 2"/>
          <p:cNvGraphicFramePr/>
          <p:nvPr/>
        </p:nvGraphicFramePr>
        <p:xfrm>
          <a:off x="1619988" y="1532912"/>
          <a:ext cx="8205871" cy="354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c="http://schemas.openxmlformats.org/drawingml/2006/chart"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9" grpId="0">
            <p:bldAsOne/>
          </p:bldGraphic>
        </p:bldLst>
      </p:timing>
    </mc:Choice>
    <mc:Fallback xmlns:c="http://schemas.openxmlformats.org/drawingml/2006/chart"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9" grpId="0">
            <p:bldAsOne/>
          </p:bldGraphic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54954"/>
          <a:stretch>
            <a:fillRect/>
          </a:stretch>
        </p:blipFill>
        <p:spPr>
          <a:xfrm>
            <a:off x="1511300" y="2828925"/>
            <a:ext cx="2835275" cy="2125663"/>
          </a:xfrm>
          <a:ln w="12700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3" y="4407891"/>
            <a:ext cx="6624577" cy="24968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072">
            <a:off x="2936839" y="580899"/>
            <a:ext cx="9850056" cy="4496051"/>
          </a:xfrm>
          <a:prstGeom prst="rect">
            <a:avLst/>
          </a:prstGeo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4686"/>
          <a:stretch>
            <a:fillRect/>
          </a:stretch>
        </p:blipFill>
        <p:spPr/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00" y="2424056"/>
            <a:ext cx="3211267" cy="2632857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383978" y="1312719"/>
            <a:ext cx="2609945" cy="1035201"/>
            <a:chOff x="1102871" y="788681"/>
            <a:chExt cx="2609945" cy="1035201"/>
          </a:xfrm>
        </p:grpSpPr>
        <p:sp>
          <p:nvSpPr>
            <p:cNvPr id="22" name="Rectangle 61"/>
            <p:cNvSpPr/>
            <p:nvPr/>
          </p:nvSpPr>
          <p:spPr>
            <a:xfrm>
              <a:off x="1114463" y="1177551"/>
              <a:ext cx="25983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102871" y="78868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300" y="791903"/>
            <a:ext cx="1498118" cy="386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5" r="40205"/>
          <a:stretch>
            <a:fillRect/>
          </a:stretch>
        </p:blipFill>
        <p:spPr/>
      </p:pic>
      <p:pic>
        <p:nvPicPr>
          <p:cNvPr id="27" name="图片占位符 2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23454"/>
          <a:stretch>
            <a:fillRect/>
          </a:stretch>
        </p:blipFill>
        <p:spPr/>
      </p:pic>
      <p:pic>
        <p:nvPicPr>
          <p:cNvPr id="31" name="图片占位符 3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5578"/>
          <a:stretch>
            <a:fillRect/>
          </a:stretch>
        </p:blipFill>
        <p:spPr/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880" y="2043113"/>
            <a:ext cx="6309360" cy="5064165"/>
          </a:xfrm>
          <a:prstGeom prst="rect">
            <a:avLst/>
          </a:prstGeom>
        </p:spPr>
      </p:pic>
      <p:sp>
        <p:nvSpPr>
          <p:cNvPr id="34" name="Rectangle 61"/>
          <p:cNvSpPr/>
          <p:nvPr/>
        </p:nvSpPr>
        <p:spPr>
          <a:xfrm>
            <a:off x="3042863" y="917478"/>
            <a:ext cx="6366831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64504" y="52860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</a:t>
            </a:r>
          </a:p>
        </p:txBody>
      </p:sp>
      <p:pic>
        <p:nvPicPr>
          <p:cNvPr id="21" name="图片占位符 20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959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5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520"/>
            <a:ext cx="12192000" cy="40474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48550" y="2523160"/>
            <a:ext cx="77748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spc="300" dirty="0">
                <a:latin typeface="Vladimir Script" charset="0"/>
                <a:ea typeface="华文行楷" charset="0"/>
              </a:rPr>
              <a:t>THANK YOU</a:t>
            </a:r>
          </a:p>
        </p:txBody>
      </p:sp>
      <p:sp>
        <p:nvSpPr>
          <p:cNvPr id="21" name="Rectangle 61"/>
          <p:cNvSpPr/>
          <p:nvPr/>
        </p:nvSpPr>
        <p:spPr>
          <a:xfrm>
            <a:off x="2927116" y="4291368"/>
            <a:ext cx="6366831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714">
            <a:off x="-2580380" y="-1993137"/>
            <a:ext cx="4906112" cy="420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01702" y="1682422"/>
            <a:ext cx="4660397" cy="387833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31180" y="1153032"/>
            <a:ext cx="929639" cy="4648200"/>
            <a:chOff x="1600200" y="1569721"/>
            <a:chExt cx="929639" cy="4648200"/>
          </a:xfrm>
        </p:grpSpPr>
        <p:sp>
          <p:nvSpPr>
            <p:cNvPr id="7" name="矩形 6"/>
            <p:cNvSpPr/>
            <p:nvPr/>
          </p:nvSpPr>
          <p:spPr>
            <a:xfrm>
              <a:off x="1600200" y="1569721"/>
              <a:ext cx="929639" cy="4648200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948" y="1708080"/>
              <a:ext cx="750142" cy="43422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819000" y="1621358"/>
            <a:ext cx="553998" cy="147732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400" spc="300" dirty="0">
                <a:solidFill>
                  <a:srgbClr val="FFC000"/>
                </a:solidFill>
                <a:latin typeface="方正清刻本悦宋简体" pitchFamily="2" charset="-122"/>
                <a:ea typeface="方正清刻本悦宋简体" pitchFamily="2" charset="-122"/>
              </a:rPr>
              <a:t>Part One</a:t>
            </a:r>
          </a:p>
        </p:txBody>
      </p:sp>
      <p:sp>
        <p:nvSpPr>
          <p:cNvPr id="11" name="矩形 10"/>
          <p:cNvSpPr/>
          <p:nvPr/>
        </p:nvSpPr>
        <p:spPr>
          <a:xfrm>
            <a:off x="5189410" y="3098686"/>
            <a:ext cx="199285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spc="300" dirty="0">
                <a:effectLst>
                  <a:glow rad="38100">
                    <a:schemeClr val="bg1">
                      <a:lumMod val="95000"/>
                    </a:schemeClr>
                  </a:glo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One</a:t>
            </a:r>
          </a:p>
        </p:txBody>
      </p:sp>
      <p:sp>
        <p:nvSpPr>
          <p:cNvPr id="14" name="矩形 13"/>
          <p:cNvSpPr/>
          <p:nvPr/>
        </p:nvSpPr>
        <p:spPr>
          <a:xfrm>
            <a:off x="7304916" y="3433956"/>
            <a:ext cx="3642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宋体" pitchFamily="2" charset="-122"/>
                <a:sym typeface="+mn-lt"/>
              </a:rPr>
              <a:t>Lorem ipsum dol or sit amet, consectetur adipiscing elit. Ut lobortis.</a:t>
            </a:r>
          </a:p>
        </p:txBody>
      </p:sp>
      <p:sp>
        <p:nvSpPr>
          <p:cNvPr id="15" name="矩形 14"/>
          <p:cNvSpPr/>
          <p:nvPr/>
        </p:nvSpPr>
        <p:spPr>
          <a:xfrm>
            <a:off x="7280335" y="2528002"/>
            <a:ext cx="4826923" cy="90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微软雅黑 Light" pitchFamily="34" charset="-122"/>
                <a:sym typeface="+mn-lt"/>
              </a:rPr>
              <a:t>Page one</a:t>
            </a:r>
            <a:endParaRPr kumimoji="0" lang="tr-TR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773-CAI978" panose="020B0402020204020303" pitchFamily="34" charset="0"/>
              <a:ea typeface="微软雅黑 Light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513">
            <a:off x="1492034" y="1111674"/>
            <a:ext cx="3407154" cy="2921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0" y="2105648"/>
            <a:ext cx="1630935" cy="344519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2477864" y="1243389"/>
            <a:ext cx="3822108" cy="308591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563998" y="4550426"/>
            <a:ext cx="52533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latin typeface="HL Thuphap 1BK upgrade" pitchFamily="2" charset="0"/>
              </a:rPr>
              <a:t>Chinese style</a:t>
            </a:r>
            <a:endParaRPr lang="zh-CN" altLang="en-US" sz="41300" spc="300" dirty="0">
              <a:latin typeface="HL Thuphap 1BK upgrade" pitchFamily="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23545" y="1387720"/>
            <a:ext cx="3608538" cy="1986372"/>
            <a:chOff x="7523545" y="1387720"/>
            <a:chExt cx="3608538" cy="198637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373307" y="615316"/>
              <a:ext cx="1986372" cy="3531180"/>
            </a:xfrm>
            <a:prstGeom prst="rect">
              <a:avLst/>
            </a:prstGeom>
          </p:spPr>
        </p:pic>
        <p:sp>
          <p:nvSpPr>
            <p:cNvPr id="23" name="Rectangle 61"/>
            <p:cNvSpPr/>
            <p:nvPr/>
          </p:nvSpPr>
          <p:spPr>
            <a:xfrm>
              <a:off x="7738208" y="1973708"/>
              <a:ext cx="32924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726615" y="1584838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7523545" y="1666754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600903" y="3592622"/>
            <a:ext cx="3611306" cy="1986376"/>
            <a:chOff x="7600903" y="3592622"/>
            <a:chExt cx="3611306" cy="198637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373305" y="2820220"/>
              <a:ext cx="1986376" cy="3531180"/>
            </a:xfrm>
            <a:prstGeom prst="rect">
              <a:avLst/>
            </a:prstGeom>
          </p:spPr>
        </p:pic>
        <p:sp>
          <p:nvSpPr>
            <p:cNvPr id="21" name="Rectangle 61"/>
            <p:cNvSpPr/>
            <p:nvPr/>
          </p:nvSpPr>
          <p:spPr>
            <a:xfrm>
              <a:off x="7807658" y="4203183"/>
              <a:ext cx="32924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775701" y="3825888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1100126" y="4025943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3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3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40" y="1368403"/>
            <a:ext cx="3021360" cy="55127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02463" y="1651289"/>
            <a:ext cx="5966032" cy="4388189"/>
          </a:xfrm>
          <a:prstGeom prst="rect">
            <a:avLst/>
          </a:prstGeom>
        </p:spPr>
      </p:pic>
      <p:pic>
        <p:nvPicPr>
          <p:cNvPr id="29" name="图片占位符 2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65523"/>
          <a:stretch>
            <a:fillRect/>
          </a:stretch>
        </p:blipFill>
        <p:spPr>
          <a:xfrm>
            <a:off x="2047875" y="3646488"/>
            <a:ext cx="1978025" cy="1990725"/>
          </a:xfrm>
        </p:spPr>
      </p:pic>
      <p:pic>
        <p:nvPicPr>
          <p:cNvPr id="27" name="图片占位符 2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4" r="938"/>
          <a:stretch>
            <a:fillRect/>
          </a:stretch>
        </p:blipFill>
        <p:spPr>
          <a:xfrm>
            <a:off x="5510213" y="1643063"/>
            <a:ext cx="1978025" cy="1990725"/>
          </a:xfrm>
        </p:spPr>
      </p:pic>
      <p:grpSp>
        <p:nvGrpSpPr>
          <p:cNvPr id="7" name="组合 6"/>
          <p:cNvGrpSpPr/>
          <p:nvPr/>
        </p:nvGrpSpPr>
        <p:grpSpPr>
          <a:xfrm>
            <a:off x="1554301" y="1368403"/>
            <a:ext cx="3639969" cy="1986372"/>
            <a:chOff x="1554301" y="1368403"/>
            <a:chExt cx="3639969" cy="198637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435494" y="595999"/>
              <a:ext cx="1986372" cy="3531180"/>
            </a:xfrm>
            <a:prstGeom prst="rect">
              <a:avLst/>
            </a:prstGeom>
          </p:spPr>
        </p:pic>
        <p:sp>
          <p:nvSpPr>
            <p:cNvPr id="10" name="Rectangle 61"/>
            <p:cNvSpPr/>
            <p:nvPr/>
          </p:nvSpPr>
          <p:spPr>
            <a:xfrm>
              <a:off x="1800395" y="1954391"/>
              <a:ext cx="32924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788802" y="1565521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554301" y="1666754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55819" y="3845385"/>
            <a:ext cx="3637925" cy="1986372"/>
            <a:chOff x="4255819" y="3845385"/>
            <a:chExt cx="3637925" cy="19863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028223" y="3072981"/>
              <a:ext cx="1986372" cy="3531180"/>
            </a:xfrm>
            <a:prstGeom prst="rect">
              <a:avLst/>
            </a:prstGeom>
          </p:spPr>
        </p:pic>
        <p:sp>
          <p:nvSpPr>
            <p:cNvPr id="13" name="Rectangle 61"/>
            <p:cNvSpPr/>
            <p:nvPr/>
          </p:nvSpPr>
          <p:spPr>
            <a:xfrm>
              <a:off x="4393124" y="4431373"/>
              <a:ext cx="32924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Ut lobortis purus aliquam erat condimentum fermentum. Phasellus sed nisl eleifend, interdum ex vel,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381531" y="4042503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 here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7781661" y="4213537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0" y="3385921"/>
            <a:ext cx="6217920" cy="344383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64461" y="806977"/>
            <a:ext cx="1959028" cy="1875922"/>
            <a:chOff x="1564461" y="806977"/>
            <a:chExt cx="1959028" cy="187592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544" y="806977"/>
              <a:ext cx="1846945" cy="1875922"/>
            </a:xfrm>
            <a:prstGeom prst="rect">
              <a:avLst/>
            </a:prstGeom>
          </p:spPr>
        </p:pic>
        <p:sp>
          <p:nvSpPr>
            <p:cNvPr id="11" name="Rectangle 61"/>
            <p:cNvSpPr/>
            <p:nvPr/>
          </p:nvSpPr>
          <p:spPr>
            <a:xfrm>
              <a:off x="1749835" y="1486664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38242" y="109779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564461" y="1097794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060444" y="806977"/>
            <a:ext cx="1959028" cy="1875922"/>
            <a:chOff x="5060444" y="806977"/>
            <a:chExt cx="1959028" cy="18759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527" y="806977"/>
              <a:ext cx="1846945" cy="1875922"/>
            </a:xfrm>
            <a:prstGeom prst="rect">
              <a:avLst/>
            </a:prstGeom>
          </p:spPr>
        </p:pic>
        <p:sp>
          <p:nvSpPr>
            <p:cNvPr id="17" name="Rectangle 61"/>
            <p:cNvSpPr/>
            <p:nvPr/>
          </p:nvSpPr>
          <p:spPr>
            <a:xfrm>
              <a:off x="5245818" y="1486664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234225" y="109779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5060444" y="1097794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001437" y="806977"/>
            <a:ext cx="1959028" cy="1875922"/>
            <a:chOff x="9001437" y="806977"/>
            <a:chExt cx="1959028" cy="187592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520" y="806977"/>
              <a:ext cx="1846945" cy="1875922"/>
            </a:xfrm>
            <a:prstGeom prst="rect">
              <a:avLst/>
            </a:prstGeom>
          </p:spPr>
        </p:pic>
        <p:sp>
          <p:nvSpPr>
            <p:cNvPr id="21" name="Rectangle 61"/>
            <p:cNvSpPr/>
            <p:nvPr/>
          </p:nvSpPr>
          <p:spPr>
            <a:xfrm>
              <a:off x="9186811" y="1486664"/>
              <a:ext cx="171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Lorem ipsum dol or sit amet, consectetur adipiscing elit.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175218" y="109779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清刻本悦宋简体" pitchFamily="2" charset="-122"/>
                  <a:ea typeface="方正清刻本悦宋简体" pitchFamily="2" charset="-122"/>
                </a:rPr>
                <a:t>Add your title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9001437" y="1097794"/>
              <a:ext cx="112083" cy="1250066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721">
            <a:off x="3742223" y="749548"/>
            <a:ext cx="5023742" cy="194655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845521" y="4387866"/>
            <a:ext cx="52533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latin typeface="HL Thuphap 1BK upgrade" pitchFamily="2" charset="0"/>
              </a:rPr>
              <a:t>Chinese style</a:t>
            </a:r>
            <a:endParaRPr lang="zh-CN" altLang="en-US" sz="41300" spc="300" dirty="0">
              <a:latin typeface="HL Thuphap 1BK upgrad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116996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35457" y="799418"/>
            <a:ext cx="1673296" cy="2875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07282" y="799418"/>
            <a:ext cx="1673296" cy="2875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69582" y="799418"/>
            <a:ext cx="1673296" cy="28752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35457" y="2875868"/>
            <a:ext cx="1673296" cy="28752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07282" y="2875868"/>
            <a:ext cx="1673296" cy="2875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69582" y="2875868"/>
            <a:ext cx="1673296" cy="2875280"/>
          </a:xfrm>
          <a:prstGeom prst="rect">
            <a:avLst/>
          </a:prstGeom>
        </p:spPr>
      </p:pic>
      <p:pic>
        <p:nvPicPr>
          <p:cNvPr id="48" name="图片占位符 4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7" t="19609" r="3379"/>
          <a:stretch>
            <a:fillRect/>
          </a:stretch>
        </p:blipFill>
        <p:spPr>
          <a:xfrm>
            <a:off x="7962900" y="1563688"/>
            <a:ext cx="2489200" cy="1360487"/>
          </a:xfrm>
        </p:spPr>
      </p:pic>
      <p:pic>
        <p:nvPicPr>
          <p:cNvPr id="50" name="图片占位符 4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38960" r="33071"/>
          <a:stretch>
            <a:fillRect/>
          </a:stretch>
        </p:blipFill>
        <p:spPr>
          <a:xfrm>
            <a:off x="1638300" y="3621088"/>
            <a:ext cx="2489200" cy="1360487"/>
          </a:xfrm>
        </p:spPr>
      </p:pic>
      <p:pic>
        <p:nvPicPr>
          <p:cNvPr id="54" name="图片占位符 5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47294" r="57324"/>
          <a:stretch>
            <a:fillRect/>
          </a:stretch>
        </p:blipFill>
        <p:spPr>
          <a:xfrm>
            <a:off x="7962900" y="3621088"/>
            <a:ext cx="2489200" cy="1360487"/>
          </a:xfrm>
        </p:spPr>
      </p:pic>
      <p:pic>
        <p:nvPicPr>
          <p:cNvPr id="46" name="图片占位符 4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4" t="28686" r="14754"/>
          <a:stretch>
            <a:fillRect/>
          </a:stretch>
        </p:blipFill>
        <p:spPr>
          <a:xfrm>
            <a:off x="4829175" y="1563688"/>
            <a:ext cx="2489200" cy="1360487"/>
          </a:xfrm>
        </p:spPr>
      </p:pic>
      <p:pic>
        <p:nvPicPr>
          <p:cNvPr id="44" name="图片占位符 4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19609" r="49494"/>
          <a:stretch>
            <a:fillRect/>
          </a:stretch>
        </p:blipFill>
        <p:spPr>
          <a:xfrm>
            <a:off x="1638300" y="1563688"/>
            <a:ext cx="2489200" cy="1360487"/>
          </a:xfrm>
        </p:spPr>
      </p:pic>
      <p:pic>
        <p:nvPicPr>
          <p:cNvPr id="58" name="图片占位符 57"/>
          <p:cNvPicPr>
            <a:picLocks noGrp="1" noChangeAspect="1"/>
          </p:cNvPicPr>
          <p:nvPr>
            <p:ph type="pic" sz="quarter" idx="1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4795"/>
          <a:stretch>
            <a:fillRect/>
          </a:stretch>
        </p:blipFill>
        <p:spPr/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5" y="4192120"/>
            <a:ext cx="1718797" cy="1122669"/>
          </a:xfrm>
          <a:prstGeom prst="rect">
            <a:avLst/>
          </a:prstGeom>
        </p:spPr>
      </p:pic>
      <p:sp>
        <p:nvSpPr>
          <p:cNvPr id="71" name="Rectangle 61"/>
          <p:cNvSpPr/>
          <p:nvPr/>
        </p:nvSpPr>
        <p:spPr>
          <a:xfrm>
            <a:off x="3548379" y="5314789"/>
            <a:ext cx="5095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027302" y="53369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29" y="4521136"/>
            <a:ext cx="795910" cy="10557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608" y="3583175"/>
            <a:ext cx="1846945" cy="18759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396733" y="605398"/>
            <a:ext cx="1986372" cy="3531180"/>
          </a:xfrm>
          <a:prstGeom prst="rect">
            <a:avLst/>
          </a:prstGeom>
        </p:spPr>
      </p:pic>
      <p:sp>
        <p:nvSpPr>
          <p:cNvPr id="14" name="Rectangle 61"/>
          <p:cNvSpPr/>
          <p:nvPr/>
        </p:nvSpPr>
        <p:spPr>
          <a:xfrm>
            <a:off x="6538241" y="2052909"/>
            <a:ext cx="4874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Lorem ipsum dol or sit amet, consectetur adipiscing elit. Ut lobortis purus aliquam erat condimentum fermentum. Phasellus sed nisl eleifend, interdum ex vel,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26648" y="166403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方正清刻本悦宋简体" pitchFamily="2" charset="-122"/>
                <a:ea typeface="方正清刻本悦宋简体" pitchFamily="2" charset="-122"/>
              </a:rPr>
              <a:t>Add your title here</a:t>
            </a:r>
          </a:p>
        </p:txBody>
      </p:sp>
      <p:sp>
        <p:nvSpPr>
          <p:cNvPr id="16" name="矩形 15"/>
          <p:cNvSpPr/>
          <p:nvPr/>
        </p:nvSpPr>
        <p:spPr>
          <a:xfrm>
            <a:off x="2531133" y="1745955"/>
            <a:ext cx="112083" cy="1250066"/>
          </a:xfrm>
          <a:prstGeom prst="rect">
            <a:avLst/>
          </a:prstGeom>
          <a:solidFill>
            <a:srgbClr val="B84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占位符 2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222" b="16583"/>
          <a:stretch>
            <a:fillRect/>
          </a:stretch>
        </p:blipFill>
        <p:spPr>
          <a:xfrm>
            <a:off x="2790825" y="1592263"/>
            <a:ext cx="3200400" cy="1541462"/>
          </a:xfrm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5" r="541"/>
          <a:stretch>
            <a:fillRect/>
          </a:stretch>
        </p:blipFill>
        <p:spPr>
          <a:xfrm>
            <a:off x="6795665" y="3803028"/>
            <a:ext cx="1433934" cy="142053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01702" y="1682422"/>
            <a:ext cx="4660397" cy="387833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31180" y="1153032"/>
            <a:ext cx="929639" cy="4648200"/>
            <a:chOff x="1600200" y="1569721"/>
            <a:chExt cx="929639" cy="4648200"/>
          </a:xfrm>
        </p:grpSpPr>
        <p:sp>
          <p:nvSpPr>
            <p:cNvPr id="7" name="矩形 6"/>
            <p:cNvSpPr/>
            <p:nvPr/>
          </p:nvSpPr>
          <p:spPr>
            <a:xfrm>
              <a:off x="1600200" y="1569721"/>
              <a:ext cx="929639" cy="4648200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948" y="1708080"/>
              <a:ext cx="750142" cy="43422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819000" y="1621358"/>
            <a:ext cx="553998" cy="147732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400" spc="300" dirty="0">
                <a:solidFill>
                  <a:srgbClr val="FFC000"/>
                </a:solidFill>
                <a:latin typeface="方正清刻本悦宋简体" pitchFamily="2" charset="-122"/>
                <a:ea typeface="方正清刻本悦宋简体" pitchFamily="2" charset="-122"/>
              </a:rPr>
              <a:t>Part One</a:t>
            </a:r>
          </a:p>
        </p:txBody>
      </p:sp>
      <p:sp>
        <p:nvSpPr>
          <p:cNvPr id="11" name="矩形 10"/>
          <p:cNvSpPr/>
          <p:nvPr/>
        </p:nvSpPr>
        <p:spPr>
          <a:xfrm>
            <a:off x="5189410" y="3098686"/>
            <a:ext cx="19447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spc="300" dirty="0">
                <a:effectLst>
                  <a:glow rad="38100">
                    <a:schemeClr val="bg1">
                      <a:lumMod val="95000"/>
                    </a:schemeClr>
                  </a:glo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Two</a:t>
            </a:r>
          </a:p>
        </p:txBody>
      </p:sp>
      <p:sp>
        <p:nvSpPr>
          <p:cNvPr id="14" name="矩形 13"/>
          <p:cNvSpPr/>
          <p:nvPr/>
        </p:nvSpPr>
        <p:spPr>
          <a:xfrm>
            <a:off x="7304916" y="3433956"/>
            <a:ext cx="3642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r-TR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宋体" pitchFamily="2" charset="-122"/>
                <a:sym typeface="+mn-lt"/>
              </a:rPr>
              <a:t>Lorem ipsum dol or sit amet, consectetur adipiscing elit. Ut lobortis.</a:t>
            </a:r>
          </a:p>
        </p:txBody>
      </p:sp>
      <p:sp>
        <p:nvSpPr>
          <p:cNvPr id="15" name="矩形 14"/>
          <p:cNvSpPr/>
          <p:nvPr/>
        </p:nvSpPr>
        <p:spPr>
          <a:xfrm>
            <a:off x="7280335" y="2528002"/>
            <a:ext cx="4826923" cy="90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773-CAI978" panose="020B0402020204020303" pitchFamily="34" charset="0"/>
                <a:ea typeface="微软雅黑 Light" pitchFamily="34" charset="-122"/>
                <a:sym typeface="+mn-lt"/>
              </a:rPr>
              <a:t>Page Two</a:t>
            </a:r>
            <a:endParaRPr kumimoji="0" lang="tr-TR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773-CAI978" panose="020B0402020204020303" pitchFamily="34" charset="0"/>
              <a:ea typeface="微软雅黑 Light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https://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981</Words>
  <Application>Microsoft Office PowerPoint</Application>
  <PresentationFormat>宽屏</PresentationFormat>
  <Paragraphs>130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773-CAI978</vt:lpstr>
      <vt:lpstr>HL Thuphap 1BK upgrade</vt:lpstr>
      <vt:lpstr>等线</vt:lpstr>
      <vt:lpstr>等线 Light</vt:lpstr>
      <vt:lpstr>方正清刻本悦宋简体</vt:lpstr>
      <vt:lpstr>李旭科书法</vt:lpstr>
      <vt:lpstr>刘德华字体叶根友仿版</vt:lpstr>
      <vt:lpstr>Arial</vt:lpstr>
      <vt:lpstr>Calibri</vt:lpstr>
      <vt:lpstr>Open Sans</vt:lpstr>
      <vt:lpstr>Vladimir Script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PowerPoint template</dc:title>
  <dc:subject>RP</dc:subject>
  <dc:creator>https://freeppt7.com; https://www.jpppt.com</dc:creator>
  <cp:keywords>RP</cp:keywords>
  <dc:description>RP</dc:description>
  <cp:lastModifiedBy>之灵 宇</cp:lastModifiedBy>
  <cp:revision>447</cp:revision>
  <dcterms:created xsi:type="dcterms:W3CDTF">2017-07-18T05:18:00Z</dcterms:created>
  <dcterms:modified xsi:type="dcterms:W3CDTF">2019-09-19T06:56:51Z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