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" y="3694261"/>
            <a:ext cx="9143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314781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3226708" y="1363321"/>
            <a:ext cx="3240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Your Text Here!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62C4F0E-5C02-43E7-B8E7-CCFBA92E9177}"/>
              </a:ext>
            </a:extLst>
          </p:cNvPr>
          <p:cNvSpPr txBox="1"/>
          <p:nvPr/>
        </p:nvSpPr>
        <p:spPr>
          <a:xfrm>
            <a:off x="3707904" y="425145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chemeClr val="accent2"/>
                </a:solidFill>
                <a:latin typeface="+mj-lt"/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290</Words>
  <Application>Microsoft Office PowerPoint</Application>
  <PresentationFormat>全屏显示(16:9)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1-https://freeppt7.com</vt:lpstr>
      <vt:lpstr>2-https://freeppt7.com</vt:lpstr>
      <vt:lpstr>PowerPoint 演示文稿</vt:lpstr>
      <vt:lpstr> Free PPT _ Click to add title</vt:lpstr>
      <vt:lpstr>Free PPT _ Click to add title</vt:lpstr>
    </vt:vector>
  </TitlesOfParts>
  <Company>https://freeppt7.com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</dc:creator>
  <cp:lastModifiedBy>宇 之灵</cp:lastModifiedBy>
  <cp:revision>31</cp:revision>
  <dcterms:created xsi:type="dcterms:W3CDTF">2014-04-01T16:27:38Z</dcterms:created>
  <dcterms:modified xsi:type="dcterms:W3CDTF">2019-09-21T03:31:17Z</dcterms:modified>
</cp:coreProperties>
</file>