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987574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664245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9" y="4126309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23928" y="3150716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62D03CB5-48CF-4E7D-A8B6-E3716EAE5EAE}"/>
              </a:ext>
            </a:extLst>
          </p:cNvPr>
          <p:cNvSpPr txBox="1"/>
          <p:nvPr/>
        </p:nvSpPr>
        <p:spPr>
          <a:xfrm>
            <a:off x="7380312" y="26749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chemeClr val="accent2"/>
                </a:solidFill>
                <a:latin typeface="+mj-lt"/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-https://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286</Words>
  <Application>Microsoft Office PowerPoint</Application>
  <PresentationFormat>全屏显示(16:9)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1-https://freeppt7.com</vt:lpstr>
      <vt:lpstr>2-https://freeppt7.com</vt:lpstr>
      <vt:lpstr>PowerPoint 演示文稿</vt:lpstr>
      <vt:lpstr> Free PPT _ Click to add title</vt:lpstr>
      <vt:lpstr>Free PPT _ Click to add title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https://freeppt7.com</dc:creator>
  <cp:lastModifiedBy>宇 之灵</cp:lastModifiedBy>
  <cp:revision>31</cp:revision>
  <dcterms:created xsi:type="dcterms:W3CDTF">2014-04-01T16:27:38Z</dcterms:created>
  <dcterms:modified xsi:type="dcterms:W3CDTF">2019-09-21T03:28:02Z</dcterms:modified>
</cp:coreProperties>
</file>