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987574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412630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THE 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315071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62D03CB5-48CF-4E7D-A8B6-E3716EAE5EAE}"/>
              </a:ext>
            </a:extLst>
          </p:cNvPr>
          <p:cNvSpPr txBox="1"/>
          <p:nvPr/>
        </p:nvSpPr>
        <p:spPr>
          <a:xfrm>
            <a:off x="7380312" y="267494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>
                <a:solidFill>
                  <a:schemeClr val="accent2"/>
                </a:solidFill>
                <a:latin typeface="+mj-lt"/>
                <a:cs typeface="Arial" pitchFamily="34" charset="0"/>
              </a:rPr>
              <a:t>LogoType</a:t>
            </a:r>
            <a:endParaRPr lang="ko-KR" altLang="en-US" sz="1600" dirty="0">
              <a:solidFill>
                <a:schemeClr val="accent2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text styles </a:t>
            </a:r>
            <a:r>
              <a:rPr lang="en-US" b="1" dirty="0"/>
              <a:t>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1-https://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-https://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286</Words>
  <Application>Microsoft Office PowerPoint</Application>
  <PresentationFormat>全屏显示(16:9)</PresentationFormat>
  <Paragraphs>19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맑은 고딕</vt:lpstr>
      <vt:lpstr>Arial</vt:lpstr>
      <vt:lpstr>Calibri</vt:lpstr>
      <vt:lpstr>Wingdings</vt:lpstr>
      <vt:lpstr>1-https://freeppt7.com</vt:lpstr>
      <vt:lpstr>2-https://freeppt7.com</vt:lpstr>
      <vt:lpstr>PowerPoint 演示文稿</vt:lpstr>
      <vt:lpstr> Free PPT _ Click to add title</vt:lpstr>
      <vt:lpstr>Free PPT _ Click to add title</vt:lpstr>
    </vt:vector>
  </TitlesOfParts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https://freeppt7.com</dc:creator>
  <cp:lastModifiedBy>宇 之灵</cp:lastModifiedBy>
  <cp:revision>31</cp:revision>
  <dcterms:created xsi:type="dcterms:W3CDTF">2014-04-01T16:27:38Z</dcterms:created>
  <dcterms:modified xsi:type="dcterms:W3CDTF">2019-09-21T03:28:02Z</dcterms:modified>
</cp:coreProperties>
</file>