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0" y="4059524"/>
            <a:ext cx="91440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THE TITLE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</a:p>
        </p:txBody>
      </p:sp>
      <p:sp>
        <p:nvSpPr>
          <p:cNvPr id="22" name="TextBox 1"/>
          <p:cNvSpPr txBox="1">
            <a:spLocks noChangeArrowheads="1"/>
          </p:cNvSpPr>
          <p:nvPr/>
        </p:nvSpPr>
        <p:spPr bwMode="auto">
          <a:xfrm>
            <a:off x="0" y="349644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  <p:sp>
        <p:nvSpPr>
          <p:cNvPr id="8" name="TextBox 4">
            <a:extLst>
              <a:ext uri="{FF2B5EF4-FFF2-40B4-BE49-F238E27FC236}">
                <a16:creationId xmlns:a16="http://schemas.microsoft.com/office/drawing/2014/main" id="{5D89EA54-6911-4EEB-82B8-2B93A5561D1D}"/>
              </a:ext>
            </a:extLst>
          </p:cNvPr>
          <p:cNvSpPr txBox="1"/>
          <p:nvPr/>
        </p:nvSpPr>
        <p:spPr>
          <a:xfrm>
            <a:off x="3707904" y="4467398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600" dirty="0">
                <a:solidFill>
                  <a:schemeClr val="accent2"/>
                </a:solidFill>
                <a:latin typeface="+mj-lt"/>
                <a:cs typeface="Arial" pitchFamily="34" charset="0"/>
              </a:rPr>
              <a:t>LogoType</a:t>
            </a:r>
            <a:endParaRPr lang="ko-KR" altLang="en-US" sz="1600" dirty="0">
              <a:solidFill>
                <a:schemeClr val="accent2"/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Click to edit text styles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altLang="ko-KR" dirty="0"/>
              <a:t>Free PPT _ 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edit text styles </a:t>
            </a:r>
            <a:r>
              <a:rPr lang="en-US" b="1" dirty="0"/>
              <a:t>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theme/theme1.xml><?xml version="1.0" encoding="utf-8"?>
<a:theme xmlns:a="http://schemas.openxmlformats.org/drawingml/2006/main" name="1-https://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-https://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286</Words>
  <Application>Microsoft Office PowerPoint</Application>
  <PresentationFormat>全屏显示(16:9)</PresentationFormat>
  <Paragraphs>18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맑은 고딕</vt:lpstr>
      <vt:lpstr>Arial</vt:lpstr>
      <vt:lpstr>Calibri</vt:lpstr>
      <vt:lpstr>Wingdings</vt:lpstr>
      <vt:lpstr>1-https://freeppt7.com</vt:lpstr>
      <vt:lpstr>2-https://freeppt7.com</vt:lpstr>
      <vt:lpstr>PowerPoint 演示文稿</vt:lpstr>
      <vt:lpstr> Free PPT _ Click to add title</vt:lpstr>
      <vt:lpstr>Free PPT _ Click to add title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https://freeppt7.com</dc:creator>
  <cp:lastModifiedBy>宇 之灵</cp:lastModifiedBy>
  <cp:revision>31</cp:revision>
  <dcterms:created xsi:type="dcterms:W3CDTF">2014-04-01T16:27:38Z</dcterms:created>
  <dcterms:modified xsi:type="dcterms:W3CDTF">2019-09-21T03:36:55Z</dcterms:modified>
</cp:coreProperties>
</file>