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24"/>
  </p:notesMasterIdLst>
  <p:handoutMasterIdLst>
    <p:handoutMasterId r:id="rId25"/>
  </p:handoutMasterIdLst>
  <p:sldIdLst>
    <p:sldId id="2873" r:id="rId2"/>
    <p:sldId id="2874" r:id="rId3"/>
    <p:sldId id="2875" r:id="rId4"/>
    <p:sldId id="2896" r:id="rId5"/>
    <p:sldId id="2897" r:id="rId6"/>
    <p:sldId id="2889" r:id="rId7"/>
    <p:sldId id="2892" r:id="rId8"/>
    <p:sldId id="2904" r:id="rId9"/>
    <p:sldId id="2886" r:id="rId10"/>
    <p:sldId id="2898" r:id="rId11"/>
    <p:sldId id="2888" r:id="rId12"/>
    <p:sldId id="2903" r:id="rId13"/>
    <p:sldId id="2905" r:id="rId14"/>
    <p:sldId id="2901" r:id="rId15"/>
    <p:sldId id="2899" r:id="rId16"/>
    <p:sldId id="2893" r:id="rId17"/>
    <p:sldId id="2902" r:id="rId18"/>
    <p:sldId id="2906" r:id="rId19"/>
    <p:sldId id="2891" r:id="rId20"/>
    <p:sldId id="2887" r:id="rId21"/>
    <p:sldId id="2894" r:id="rId22"/>
    <p:sldId id="2907"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3A664"/>
    <a:srgbClr val="B18BD5"/>
    <a:srgbClr val="FFFFFF"/>
    <a:srgbClr val="26A69A"/>
    <a:srgbClr val="FF5252"/>
    <a:srgbClr val="66C6D5"/>
    <a:srgbClr val="0E419A"/>
    <a:srgbClr val="056770"/>
    <a:srgbClr val="77B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95317" autoAdjust="0"/>
  </p:normalViewPr>
  <p:slideViewPr>
    <p:cSldViewPr>
      <p:cViewPr varScale="1">
        <p:scale>
          <a:sx n="94" d="100"/>
          <a:sy n="94" d="100"/>
        </p:scale>
        <p:origin x="86" y="216"/>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m/d/yyyy</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FAF3-46B7-892F-BF9C7F154A9E}"/>
            </c:ext>
          </c:extLst>
        </c:ser>
        <c:ser>
          <c:idx val="1"/>
          <c:order val="1"/>
          <c:spPr>
            <a:solidFill>
              <a:schemeClr val="accent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m/d/yyyy</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FAF3-46B7-892F-BF9C7F154A9E}"/>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m/d/yyyy</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FAF3-46B7-892F-BF9C7F154A9E}"/>
            </c:ext>
          </c:extLst>
        </c:ser>
        <c:ser>
          <c:idx val="3"/>
          <c:order val="3"/>
          <c:spPr>
            <a:solidFill>
              <a:schemeClr val="accent4"/>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m/d/yyyy</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FAF3-46B7-892F-BF9C7F154A9E}"/>
            </c:ext>
          </c:extLst>
        </c:ser>
        <c:dLbls>
          <c:showLegendKey val="0"/>
          <c:showVal val="0"/>
          <c:showCatName val="0"/>
          <c:showSerName val="0"/>
          <c:showPercent val="0"/>
          <c:showBubbleSize val="0"/>
        </c:dLbls>
        <c:axId val="718997776"/>
        <c:axId val="718998336"/>
      </c:areaChart>
      <c:catAx>
        <c:axId val="718997776"/>
        <c:scaling>
          <c:orientation val="minMax"/>
        </c:scaling>
        <c:delete val="1"/>
        <c:axPos val="b"/>
        <c:numFmt formatCode="m/d/yyyy" sourceLinked="1"/>
        <c:majorTickMark val="out"/>
        <c:minorTickMark val="none"/>
        <c:tickLblPos val="none"/>
        <c:crossAx val="718998336"/>
        <c:crosses val="autoZero"/>
        <c:auto val="1"/>
        <c:lblAlgn val="ctr"/>
        <c:lblOffset val="100"/>
        <c:noMultiLvlLbl val="1"/>
      </c:catAx>
      <c:valAx>
        <c:axId val="718998336"/>
        <c:scaling>
          <c:orientation val="minMax"/>
        </c:scaling>
        <c:delete val="1"/>
        <c:axPos val="l"/>
        <c:numFmt formatCode="General" sourceLinked="1"/>
        <c:majorTickMark val="out"/>
        <c:minorTickMark val="none"/>
        <c:tickLblPos val="none"/>
        <c:crossAx val="718997776"/>
        <c:crosses val="autoZero"/>
        <c:crossBetween val="midCat"/>
      </c:valAx>
    </c:plotArea>
    <c:plotVisOnly val="1"/>
    <c:dispBlanksAs val="zero"/>
    <c:showDLblsOverMax val="0"/>
  </c:chart>
  <c:txPr>
    <a:bodyPr/>
    <a:lstStyle/>
    <a:p>
      <a:pPr>
        <a:defRPr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2019/9/23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2019/9/23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1839554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86151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15333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5299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13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4214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424424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289714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1696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extLst>
      <p:ext uri="{BB962C8B-B14F-4D97-AF65-F5344CB8AC3E}">
        <p14:creationId xmlns:p14="http://schemas.microsoft.com/office/powerpoint/2010/main" val="32523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18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84002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06148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extLst>
      <p:ext uri="{BB962C8B-B14F-4D97-AF65-F5344CB8AC3E}">
        <p14:creationId xmlns:p14="http://schemas.microsoft.com/office/powerpoint/2010/main" val="3321362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extLst>
      <p:ext uri="{BB962C8B-B14F-4D97-AF65-F5344CB8AC3E}">
        <p14:creationId xmlns:p14="http://schemas.microsoft.com/office/powerpoint/2010/main" val="128554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3193135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419267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509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51367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extLst>
      <p:ext uri="{BB962C8B-B14F-4D97-AF65-F5344CB8AC3E}">
        <p14:creationId xmlns:p14="http://schemas.microsoft.com/office/powerpoint/2010/main" val="104834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54153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extLst>
      <p:ext uri="{BB962C8B-B14F-4D97-AF65-F5344CB8AC3E}">
        <p14:creationId xmlns:p14="http://schemas.microsoft.com/office/powerpoint/2010/main" val="252116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324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pPr eaLnBrk="1" hangingPunct="1"/>
              <a:t>9</a:t>
            </a:fld>
            <a:endParaRPr lang="zh-CN" altLang="en-US" sz="1200"/>
          </a:p>
        </p:txBody>
      </p:sp>
    </p:spTree>
    <p:extLst>
      <p:ext uri="{BB962C8B-B14F-4D97-AF65-F5344CB8AC3E}">
        <p14:creationId xmlns:p14="http://schemas.microsoft.com/office/powerpoint/2010/main" val="39821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2019/9/23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3328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2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686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2019/9/23</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485056897"/>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04939" y="0"/>
            <a:ext cx="7848872" cy="613660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238500" y="2588704"/>
            <a:ext cx="63817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dirty="0">
                <a:solidFill>
                  <a:schemeClr val="bg1"/>
                </a:solidFill>
                <a:cs typeface="Arial" panose="020B0604020202020204" pitchFamily="34" charset="0"/>
              </a:rPr>
              <a:t>Business</a:t>
            </a:r>
            <a:r>
              <a:rPr lang="en-US" altLang="zh-CN" sz="4400" b="1" dirty="0">
                <a:solidFill>
                  <a:schemeClr val="bg1"/>
                </a:solidFill>
                <a:cs typeface="Arial" panose="020B0604020202020204" pitchFamily="34" charset="0"/>
              </a:rPr>
              <a:t> ppt t</a:t>
            </a:r>
            <a:r>
              <a:rPr lang="zh-CN" altLang="en-US" sz="4400" b="1" dirty="0">
                <a:solidFill>
                  <a:schemeClr val="bg1"/>
                </a:solidFill>
                <a:cs typeface="Arial" panose="020B0604020202020204" pitchFamily="34" charset="0"/>
              </a:rPr>
              <a:t>emplate</a:t>
            </a:r>
          </a:p>
        </p:txBody>
      </p:sp>
      <p:sp>
        <p:nvSpPr>
          <p:cNvPr id="15" name="矩形 259"/>
          <p:cNvSpPr>
            <a:spLocks noChangeArrowheads="1"/>
          </p:cNvSpPr>
          <p:nvPr/>
        </p:nvSpPr>
        <p:spPr bwMode="auto">
          <a:xfrm>
            <a:off x="2705100" y="5367686"/>
            <a:ext cx="2571750"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ts val="0"/>
              </a:spcBef>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Reporter:</a:t>
            </a:r>
            <a:endPar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314700" y="3758258"/>
            <a:ext cx="6229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bg1"/>
                </a:solidFill>
                <a:cs typeface="Arial" panose="020B0604020202020204" pitchFamily="34" charset="0"/>
              </a:rPr>
              <a:t>Please replace the text, modify the text, you can also copy copy you content directly to this. Please replace the text, modify the text, you can also copy copy you content directly to this. Please replace the text, modify the text, you can also copy copy you content directly to this. Please replace the text, modify the text, you can also copy copy you content directly to this.</a:t>
            </a:r>
            <a:endParaRPr lang="zh-CN" altLang="en-US" sz="700" dirty="0">
              <a:solidFill>
                <a:schemeClr val="bg1"/>
              </a:solidFill>
              <a:cs typeface="Arial" panose="020B0604020202020204" pitchFamily="34" charset="0"/>
            </a:endParaRPr>
          </a:p>
        </p:txBody>
      </p:sp>
      <p:sp>
        <p:nvSpPr>
          <p:cNvPr id="11" name="矩形 259"/>
          <p:cNvSpPr>
            <a:spLocks noChangeArrowheads="1"/>
          </p:cNvSpPr>
          <p:nvPr/>
        </p:nvSpPr>
        <p:spPr bwMode="auto">
          <a:xfrm>
            <a:off x="7410504" y="5367686"/>
            <a:ext cx="2743146"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ts val="0"/>
              </a:spcBef>
              <a:buNone/>
            </a:pP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Report Person:</a:t>
            </a:r>
          </a:p>
        </p:txBody>
      </p:sp>
      <p:sp>
        <p:nvSpPr>
          <p:cNvPr id="5" name="矩形 4"/>
          <p:cNvSpPr/>
          <p:nvPr/>
        </p:nvSpPr>
        <p:spPr>
          <a:xfrm>
            <a:off x="2705100" y="22567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218401"/>
            <a:ext cx="609600" cy="609600"/>
          </a:xfrm>
          <a:prstGeom prst="rect">
            <a:avLst/>
          </a:prstGeom>
        </p:spPr>
      </p:pic>
    </p:spTree>
    <p:extLst>
      <p:ext uri="{BB962C8B-B14F-4D97-AF65-F5344CB8AC3E}">
        <p14:creationId xmlns:p14="http://schemas.microsoft.com/office/powerpoint/2010/main" val="1799302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
                                        </p:tgtEl>
                                      </p:cBhvr>
                                    </p:animEffect>
                                  </p:childTnLst>
                                </p:cTn>
                              </p:par>
                            </p:childTnLst>
                          </p:cTn>
                        </p:par>
                        <p:par>
                          <p:cTn id="28" fill="hold">
                            <p:stCondLst>
                              <p:cond delay="34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repeatCount="indefinite" fill="remove" display="0">
                  <p:stCondLst>
                    <p:cond delay="indefinite"/>
                  </p:stCondLst>
                  <p:endCondLst>
                    <p:cond evt="onStopAudio" delay="0">
                      <p:tgtEl>
                        <p:sldTgt/>
                      </p:tgtEl>
                    </p:cond>
                  </p:endCondLst>
                </p:cTn>
                <p:tgtEl>
                  <p:spTgt spid="7"/>
                </p:tgtEl>
              </p:cMediaNode>
            </p:audio>
          </p:childTnLst>
        </p:cTn>
      </p:par>
    </p:tnLst>
    <p:bldLst>
      <p:bldP spid="12" grpId="0" animBg="1"/>
      <p:bldP spid="13" grpId="0" animBg="1"/>
      <p:bldP spid="14" grpId="0"/>
      <p:bldP spid="14" grpId="1"/>
      <p:bldP spid="15" grpId="0" animBg="1"/>
      <p:bldP spid="16" grpId="0"/>
      <p:bldP spid="11"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a:spLocks/>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a:spLocks/>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a:spLocks/>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a:spLocks/>
          </p:cNvSpPr>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7" y="2882716"/>
            <a:ext cx="2237395" cy="822170"/>
            <a:chOff x="3379734" y="2296498"/>
            <a:chExt cx="2324698" cy="897688"/>
          </a:xfrm>
        </p:grpSpPr>
        <p:sp>
          <p:nvSpPr>
            <p:cNvPr id="40" name="Content Placeholder 2"/>
            <p:cNvSpPr txBox="1">
              <a:spLocks/>
            </p:cNvSpPr>
            <p:nvPr/>
          </p:nvSpPr>
          <p:spPr>
            <a:xfrm>
              <a:off x="3379734" y="2296498"/>
              <a:ext cx="2324698"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48" name="Group 47"/>
          <p:cNvGrpSpPr/>
          <p:nvPr/>
        </p:nvGrpSpPr>
        <p:grpSpPr>
          <a:xfrm>
            <a:off x="6606151" y="4522786"/>
            <a:ext cx="2271497" cy="724172"/>
            <a:chOff x="3379735" y="2403497"/>
            <a:chExt cx="2360130" cy="790689"/>
          </a:xfrm>
        </p:grpSpPr>
        <p:sp>
          <p:nvSpPr>
            <p:cNvPr id="49" name="Content Placeholder 2"/>
            <p:cNvSpPr txBox="1">
              <a:spLocks/>
            </p:cNvSpPr>
            <p:nvPr/>
          </p:nvSpPr>
          <p:spPr>
            <a:xfrm>
              <a:off x="3379735" y="2403497"/>
              <a:ext cx="2360130"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51" name="Group 50"/>
          <p:cNvGrpSpPr/>
          <p:nvPr/>
        </p:nvGrpSpPr>
        <p:grpSpPr>
          <a:xfrm>
            <a:off x="7473774" y="2316622"/>
            <a:ext cx="2123953" cy="842850"/>
            <a:chOff x="3379735" y="2273920"/>
            <a:chExt cx="2206829" cy="920268"/>
          </a:xfrm>
        </p:grpSpPr>
        <p:sp>
          <p:nvSpPr>
            <p:cNvPr id="52" name="Content Placeholder 2"/>
            <p:cNvSpPr txBox="1">
              <a:spLocks/>
            </p:cNvSpPr>
            <p:nvPr/>
          </p:nvSpPr>
          <p:spPr>
            <a:xfrm>
              <a:off x="3379736" y="2273920"/>
              <a:ext cx="2206828"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a:spLocks/>
            </p:cNvSpPr>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35" name="Group 2"/>
          <p:cNvGrpSpPr/>
          <p:nvPr/>
        </p:nvGrpSpPr>
        <p:grpSpPr>
          <a:xfrm>
            <a:off x="1685522" y="3792031"/>
            <a:ext cx="2029866" cy="845601"/>
            <a:chOff x="3379735" y="2270915"/>
            <a:chExt cx="2109071" cy="923271"/>
          </a:xfrm>
        </p:grpSpPr>
        <p:sp>
          <p:nvSpPr>
            <p:cNvPr id="37" name="Content Placeholder 2"/>
            <p:cNvSpPr txBox="1">
              <a:spLocks/>
            </p:cNvSpPr>
            <p:nvPr/>
          </p:nvSpPr>
          <p:spPr>
            <a:xfrm>
              <a:off x="3382716" y="2270915"/>
              <a:ext cx="1933266"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sp>
        <p:nvSpPr>
          <p:cNvPr id="28" name="TextBox 8">
            <a:extLst>
              <a:ext uri="{FF2B5EF4-FFF2-40B4-BE49-F238E27FC236}">
                <a16:creationId xmlns:a16="http://schemas.microsoft.com/office/drawing/2014/main" id="{DC9AAA94-E633-4113-8415-5BC9CCD54E6B}"/>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232383567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a:spLocks/>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a:spLocks/>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a:spLocks/>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a:spLocks/>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a:spLocks/>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689046"/>
            <a:ext cx="3609160" cy="596071"/>
            <a:chOff x="8633669" y="2280525"/>
            <a:chExt cx="2990246" cy="650855"/>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280525"/>
              <a:ext cx="1677731"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12551"/>
            <a:ext cx="3609160" cy="596071"/>
            <a:chOff x="8633669" y="2280525"/>
            <a:chExt cx="2990246" cy="650855"/>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280525"/>
              <a:ext cx="1856710"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36058"/>
            <a:ext cx="3609160" cy="596071"/>
            <a:chOff x="8633669" y="2280525"/>
            <a:chExt cx="2990246" cy="650855"/>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280525"/>
              <a:ext cx="1767642"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12433"/>
            <a:ext cx="3609160" cy="643199"/>
            <a:chOff x="8633669" y="2229065"/>
            <a:chExt cx="2990246" cy="702315"/>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229065"/>
              <a:ext cx="2035690"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8">
            <a:extLst>
              <a:ext uri="{FF2B5EF4-FFF2-40B4-BE49-F238E27FC236}">
                <a16:creationId xmlns:a16="http://schemas.microsoft.com/office/drawing/2014/main" id="{1EBF1DA0-9B31-4200-A5F7-11A13CF003E4}"/>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391304428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2019</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8">
            <a:extLst>
              <a:ext uri="{FF2B5EF4-FFF2-40B4-BE49-F238E27FC236}">
                <a16:creationId xmlns:a16="http://schemas.microsoft.com/office/drawing/2014/main" id="{E3427B21-321D-491C-9D48-399B9519AD96}"/>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41987383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04939" y="0"/>
            <a:ext cx="7848872" cy="613660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333031" y="4036472"/>
            <a:ext cx="6552728" cy="553998"/>
          </a:xfrm>
          <a:prstGeom prst="rect">
            <a:avLst/>
          </a:prstGeom>
        </p:spPr>
        <p:txBody>
          <a:bodyPr wrap="square" lIns="0" tIns="0" rIns="0" bIns="0">
            <a:spAutoFit/>
          </a:bodyPr>
          <a:lstStyle/>
          <a:p>
            <a:pPr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457128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813314" y="1206966"/>
            <a:ext cx="4815147" cy="1192040"/>
            <a:chOff x="2585937" y="554108"/>
            <a:chExt cx="3423588" cy="847841"/>
          </a:xfrm>
        </p:grpSpPr>
        <p:sp>
          <p:nvSpPr>
            <p:cNvPr id="19466" name="文本框 66"/>
            <p:cNvSpPr txBox="1">
              <a:spLocks noChangeArrowheads="1"/>
            </p:cNvSpPr>
            <p:nvPr/>
          </p:nvSpPr>
          <p:spPr bwMode="auto">
            <a:xfrm>
              <a:off x="2585937" y="892170"/>
              <a:ext cx="3423588" cy="50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9467" name="文本框 13"/>
            <p:cNvSpPr txBox="1">
              <a:spLocks noChangeArrowheads="1"/>
            </p:cNvSpPr>
            <p:nvPr/>
          </p:nvSpPr>
          <p:spPr bwMode="auto">
            <a:xfrm>
              <a:off x="2585937" y="554108"/>
              <a:ext cx="131298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
          <p:cNvGrpSpPr>
            <a:grpSpLocks/>
          </p:cNvGrpSpPr>
          <p:nvPr/>
        </p:nvGrpSpPr>
        <p:grpSpPr bwMode="auto">
          <a:xfrm>
            <a:off x="5690485" y="4018139"/>
            <a:ext cx="6792886" cy="2759122"/>
            <a:chOff x="4046335" y="2857499"/>
            <a:chExt cx="4830965" cy="1962150"/>
          </a:xfrm>
        </p:grpSpPr>
        <p:grpSp>
          <p:nvGrpSpPr>
            <p:cNvPr id="19462" name="组合 6"/>
            <p:cNvGrpSpPr>
              <a:grpSpLocks/>
            </p:cNvGrpSpPr>
            <p:nvPr/>
          </p:nvGrpSpPr>
          <p:grpSpPr bwMode="auto">
            <a:xfrm>
              <a:off x="4909111" y="3092841"/>
              <a:ext cx="3597678" cy="815535"/>
              <a:chOff x="4909111" y="3045216"/>
              <a:chExt cx="3597678" cy="815535"/>
            </a:xfrm>
          </p:grpSpPr>
          <p:sp>
            <p:nvSpPr>
              <p:cNvPr id="46" name="文本框 66"/>
              <p:cNvSpPr txBox="1">
                <a:spLocks noChangeArrowheads="1"/>
              </p:cNvSpPr>
              <p:nvPr/>
            </p:nvSpPr>
            <p:spPr bwMode="auto">
              <a:xfrm>
                <a:off x="4909111" y="3287389"/>
                <a:ext cx="3597678" cy="573362"/>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47" name="文本框 66"/>
              <p:cNvSpPr txBox="1">
                <a:spLocks noChangeArrowheads="1"/>
              </p:cNvSpPr>
              <p:nvPr/>
            </p:nvSpPr>
            <p:spPr bwMode="auto">
              <a:xfrm>
                <a:off x="4909112" y="3045216"/>
                <a:ext cx="1313307" cy="17510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TextBox 8">
            <a:extLst>
              <a:ext uri="{FF2B5EF4-FFF2-40B4-BE49-F238E27FC236}">
                <a16:creationId xmlns:a16="http://schemas.microsoft.com/office/drawing/2014/main" id="{FFA0C6E8-86CB-4FC4-B8A6-E8D3A29517F7}"/>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2348463881"/>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a:spLocks/>
          </p:cNvSpPr>
          <p:nvPr/>
        </p:nvSpPr>
        <p:spPr>
          <a:xfrm>
            <a:off x="4254035" y="2567853"/>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ln>
                  <a:noFill/>
                </a:ln>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a:spLocks/>
          </p:cNvSpPr>
          <p:nvPr/>
        </p:nvSpPr>
        <p:spPr>
          <a:xfrm>
            <a:off x="1964879" y="2524373"/>
            <a:ext cx="2055981"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6" name="Text Placeholder 7"/>
          <p:cNvSpPr txBox="1">
            <a:spLocks/>
          </p:cNvSpPr>
          <p:nvPr/>
        </p:nvSpPr>
        <p:spPr>
          <a:xfrm>
            <a:off x="4212515" y="5330420"/>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a:spLocks/>
          </p:cNvSpPr>
          <p:nvPr/>
        </p:nvSpPr>
        <p:spPr>
          <a:xfrm>
            <a:off x="1964879" y="5274660"/>
            <a:ext cx="2055981"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8" name="Text Placeholder 7"/>
          <p:cNvSpPr txBox="1">
            <a:spLocks/>
          </p:cNvSpPr>
          <p:nvPr/>
        </p:nvSpPr>
        <p:spPr>
          <a:xfrm>
            <a:off x="7849723" y="2567853"/>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a:spLocks/>
          </p:cNvSpPr>
          <p:nvPr/>
        </p:nvSpPr>
        <p:spPr>
          <a:xfrm>
            <a:off x="8760114" y="2518843"/>
            <a:ext cx="2100598"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0" name="Text Placeholder 7"/>
          <p:cNvSpPr txBox="1">
            <a:spLocks/>
          </p:cNvSpPr>
          <p:nvPr/>
        </p:nvSpPr>
        <p:spPr>
          <a:xfrm>
            <a:off x="7932663" y="5297155"/>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a:spLocks/>
          </p:cNvSpPr>
          <p:nvPr/>
        </p:nvSpPr>
        <p:spPr>
          <a:xfrm>
            <a:off x="8760114" y="5274660"/>
            <a:ext cx="2100598"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a:spLocks/>
          </p:cNvSpPr>
          <p:nvPr/>
        </p:nvSpPr>
        <p:spPr>
          <a:xfrm>
            <a:off x="5460257" y="2946309"/>
            <a:ext cx="503766" cy="677727"/>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a:spLocks/>
          </p:cNvSpPr>
          <p:nvPr/>
        </p:nvSpPr>
        <p:spPr>
          <a:xfrm>
            <a:off x="5215688" y="4418415"/>
            <a:ext cx="503766" cy="677727"/>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a:spLocks/>
          </p:cNvSpPr>
          <p:nvPr/>
        </p:nvSpPr>
        <p:spPr>
          <a:xfrm>
            <a:off x="7118389" y="3236217"/>
            <a:ext cx="508825" cy="67961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a:spLocks/>
          </p:cNvSpPr>
          <p:nvPr/>
        </p:nvSpPr>
        <p:spPr>
          <a:xfrm>
            <a:off x="6874397" y="4650801"/>
            <a:ext cx="508825" cy="67961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a:extLst>
              <a:ext uri="{FF2B5EF4-FFF2-40B4-BE49-F238E27FC236}">
                <a16:creationId xmlns:a16="http://schemas.microsoft.com/office/drawing/2014/main" id="{339599E9-DAB5-410B-B592-FD9924EE5668}"/>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139908584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16" fill="hold" grpId="0" nodeType="afterEffect">
                                  <p:stCondLst>
                                    <p:cond delay="100"/>
                                  </p:stCondLst>
                                  <p:iterate>
                                    <p:tmAbs val="0"/>
                                  </p:iterate>
                                  <p:childTnLst>
                                    <p:set>
                                      <p:cBhvr>
                                        <p:cTn id="59"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550"/>
                            </p:stCondLst>
                            <p:childTnLst>
                              <p:par>
                                <p:cTn id="62" presetID="9" presetClass="entr" presetSubtype="16" fill="hold" grpId="0" nodeType="afterEffect">
                                  <p:stCondLst>
                                    <p:cond delay="100"/>
                                  </p:stCondLst>
                                  <p:iterate>
                                    <p:tmAbs val="0"/>
                                  </p:iterate>
                                  <p:childTnLst>
                                    <p:set>
                                      <p:cBhvr>
                                        <p:cTn id="63"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400"/>
                            </p:stCondLst>
                            <p:childTnLst>
                              <p:par>
                                <p:cTn id="66" presetID="9" presetClass="entr" presetSubtype="16" fill="hold" grpId="0" nodeType="afterEffect">
                                  <p:stCondLst>
                                    <p:cond delay="100"/>
                                  </p:stCondLst>
                                  <p:iterate>
                                    <p:tmAbs val="0"/>
                                  </p:iterate>
                                  <p:childTnLst>
                                    <p:set>
                                      <p:cBhvr>
                                        <p:cTn id="67"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5250"/>
                            </p:stCondLst>
                            <p:childTnLst>
                              <p:par>
                                <p:cTn id="70" presetID="9" presetClass="entr" presetSubtype="16" fill="hold" grpId="0" nodeType="afterEffect">
                                  <p:stCondLst>
                                    <p:cond delay="100"/>
                                  </p:stCondLst>
                                  <p:iterate>
                                    <p:tmAbs val="0"/>
                                  </p:iterate>
                                  <p:childTnLst>
                                    <p:set>
                                      <p:cBhvr>
                                        <p:cTn id="71"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6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6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7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7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a:spLocks/>
          </p:cNvSpPr>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a:spLocks/>
          </p:cNvSpPr>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a:spLocks/>
          </p:cNvSpPr>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a:spLocks/>
          </p:cNvSpPr>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a:spLocks/>
          </p:cNvSpPr>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a:spLocks/>
          </p:cNvSpPr>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31" name="TextBox 8">
            <a:extLst>
              <a:ext uri="{FF2B5EF4-FFF2-40B4-BE49-F238E27FC236}">
                <a16:creationId xmlns:a16="http://schemas.microsoft.com/office/drawing/2014/main" id="{7675B707-ED1C-4B79-B242-576FA7EF859B}"/>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352301547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0"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0"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0"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a:spLocks/>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a:spLocks/>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rgbClr val="000000"/>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a:spLocks/>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a:spLocks/>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a:spLocks/>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a:spLocks/>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a:spLocks/>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a:spLocks/>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rgbClr val="000000"/>
          </a:solidFill>
        </p:grpSpPr>
        <p:sp>
          <p:nvSpPr>
            <p:cNvPr id="26" name="Freeform 25"/>
            <p:cNvSpPr>
              <a:spLocks/>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 name="TextBox 8">
            <a:extLst>
              <a:ext uri="{FF2B5EF4-FFF2-40B4-BE49-F238E27FC236}">
                <a16:creationId xmlns:a16="http://schemas.microsoft.com/office/drawing/2014/main" id="{FD42A25C-7225-4DA4-9BE3-14EE476B4262}"/>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238481654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04939" y="0"/>
            <a:ext cx="7848872" cy="613660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553998"/>
          </a:xfrm>
          <a:prstGeom prst="rect">
            <a:avLst/>
          </a:prstGeom>
        </p:spPr>
        <p:txBody>
          <a:bodyPr wrap="square" lIns="0" tIns="0" rIns="0" bIns="0">
            <a:spAutoFit/>
          </a:bodyPr>
          <a:lstStyle/>
          <a:p>
            <a:pPr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887596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a:grpSpLocks/>
          </p:cNvGrpSpPr>
          <p:nvPr/>
        </p:nvGrpSpPr>
        <p:grpSpPr bwMode="auto">
          <a:xfrm>
            <a:off x="8447374" y="2587308"/>
            <a:ext cx="3960099" cy="1137209"/>
            <a:chOff x="2872440" y="650416"/>
            <a:chExt cx="2814809" cy="808842"/>
          </a:xfrm>
        </p:grpSpPr>
        <p:sp>
          <p:nvSpPr>
            <p:cNvPr id="21" name="文本框 66"/>
            <p:cNvSpPr txBox="1">
              <a:spLocks noChangeArrowheads="1"/>
            </p:cNvSpPr>
            <p:nvPr/>
          </p:nvSpPr>
          <p:spPr bwMode="auto">
            <a:xfrm>
              <a:off x="2872440" y="949479"/>
              <a:ext cx="2814809" cy="509779"/>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1529" name="文本框 13"/>
            <p:cNvSpPr txBox="1">
              <a:spLocks noChangeArrowheads="1"/>
            </p:cNvSpPr>
            <p:nvPr/>
          </p:nvSpPr>
          <p:spPr bwMode="auto">
            <a:xfrm>
              <a:off x="2872440" y="650416"/>
              <a:ext cx="131259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2" name="矩形 1"/>
          <p:cNvSpPr/>
          <p:nvPr/>
        </p:nvSpPr>
        <p:spPr>
          <a:xfrm>
            <a:off x="7996450" y="1"/>
            <a:ext cx="4861948" cy="1515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55"/>
          <p:cNvGrpSpPr>
            <a:grpSpLocks/>
          </p:cNvGrpSpPr>
          <p:nvPr/>
        </p:nvGrpSpPr>
        <p:grpSpPr bwMode="auto">
          <a:xfrm>
            <a:off x="802147" y="1443283"/>
            <a:ext cx="6425397" cy="962525"/>
            <a:chOff x="5125834" y="3704193"/>
            <a:chExt cx="4569611" cy="684376"/>
          </a:xfrm>
        </p:grpSpPr>
        <p:sp>
          <p:nvSpPr>
            <p:cNvPr id="57" name="文本框 66"/>
            <p:cNvSpPr txBox="1">
              <a:spLocks noChangeArrowheads="1"/>
            </p:cNvSpPr>
            <p:nvPr/>
          </p:nvSpPr>
          <p:spPr bwMode="auto">
            <a:xfrm>
              <a:off x="5125835" y="4010256"/>
              <a:ext cx="4569610" cy="378313"/>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1527" name="文本框 66"/>
            <p:cNvSpPr txBox="1">
              <a:spLocks noChangeArrowheads="1"/>
            </p:cNvSpPr>
            <p:nvPr/>
          </p:nvSpPr>
          <p:spPr bwMode="auto">
            <a:xfrm>
              <a:off x="5125834" y="3704193"/>
              <a:ext cx="1869231" cy="2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2"/>
          <p:cNvGrpSpPr>
            <a:grpSpLocks/>
          </p:cNvGrpSpPr>
          <p:nvPr/>
        </p:nvGrpSpPr>
        <p:grpSpPr bwMode="auto">
          <a:xfrm>
            <a:off x="812800" y="4042691"/>
            <a:ext cx="6414744" cy="1002312"/>
            <a:chOff x="546100" y="2874940"/>
            <a:chExt cx="4561846" cy="713364"/>
          </a:xfrm>
        </p:grpSpPr>
        <p:grpSp>
          <p:nvGrpSpPr>
            <p:cNvPr id="21520" name="组合 8"/>
            <p:cNvGrpSpPr>
              <a:grpSpLocks/>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898">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898">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a:grpSpLocks/>
            </p:cNvGrpSpPr>
            <p:nvPr/>
          </p:nvGrpSpPr>
          <p:grpSpPr bwMode="auto">
            <a:xfrm>
              <a:off x="1417435" y="2874940"/>
              <a:ext cx="3690511" cy="457543"/>
              <a:chOff x="5125835" y="3157515"/>
              <a:chExt cx="3690511" cy="457543"/>
            </a:xfrm>
          </p:grpSpPr>
          <p:sp>
            <p:nvSpPr>
              <p:cNvPr id="73" name="文本框 66"/>
              <p:cNvSpPr txBox="1">
                <a:spLocks noChangeArrowheads="1"/>
              </p:cNvSpPr>
              <p:nvPr/>
            </p:nvSpPr>
            <p:spPr bwMode="auto">
              <a:xfrm>
                <a:off x="5125835" y="3367805"/>
                <a:ext cx="3690511" cy="247253"/>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grpSp>
      <p:grpSp>
        <p:nvGrpSpPr>
          <p:cNvPr id="11" name="组合 3"/>
          <p:cNvGrpSpPr>
            <a:grpSpLocks/>
          </p:cNvGrpSpPr>
          <p:nvPr/>
        </p:nvGrpSpPr>
        <p:grpSpPr bwMode="auto">
          <a:xfrm>
            <a:off x="812800" y="5320405"/>
            <a:ext cx="6414744" cy="992542"/>
            <a:chOff x="546100" y="3783593"/>
            <a:chExt cx="4561846" cy="706411"/>
          </a:xfrm>
        </p:grpSpPr>
        <p:grpSp>
          <p:nvGrpSpPr>
            <p:cNvPr id="21514" name="组合 9"/>
            <p:cNvGrpSpPr>
              <a:grpSpLocks/>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898">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898">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a:spLocks/>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898">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a:spLocks/>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898">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a:grpSpLocks/>
            </p:cNvGrpSpPr>
            <p:nvPr/>
          </p:nvGrpSpPr>
          <p:grpSpPr bwMode="auto">
            <a:xfrm>
              <a:off x="1417435" y="3783593"/>
              <a:ext cx="3690511" cy="457543"/>
              <a:chOff x="5125835" y="3164468"/>
              <a:chExt cx="3690511" cy="457543"/>
            </a:xfrm>
          </p:grpSpPr>
          <p:sp>
            <p:nvSpPr>
              <p:cNvPr id="76" name="文本框 66"/>
              <p:cNvSpPr txBox="1">
                <a:spLocks noChangeArrowheads="1"/>
              </p:cNvSpPr>
              <p:nvPr/>
            </p:nvSpPr>
            <p:spPr bwMode="auto">
              <a:xfrm>
                <a:off x="5125835" y="3374758"/>
                <a:ext cx="3690511" cy="247253"/>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grpSp>
      <p:sp>
        <p:nvSpPr>
          <p:cNvPr id="34" name="TextBox 8">
            <a:extLst>
              <a:ext uri="{FF2B5EF4-FFF2-40B4-BE49-F238E27FC236}">
                <a16:creationId xmlns:a16="http://schemas.microsoft.com/office/drawing/2014/main" id="{B723CA0D-03D3-41A0-B980-D731CE5D9E2D}"/>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797955683"/>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0"/>
            <a:ext cx="12858750" cy="723265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Number_1"/>
          <p:cNvSpPr/>
          <p:nvPr>
            <p:custDataLst>
              <p:tags r:id="rId1"/>
            </p:custDataLst>
          </p:nvPr>
        </p:nvSpPr>
        <p:spPr>
          <a:xfrm>
            <a:off x="7384293" y="1887703"/>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089214" y="1975761"/>
            <a:ext cx="3308713" cy="2769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384293" y="2963864"/>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089214" y="3051922"/>
            <a:ext cx="3308713" cy="2769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WORK OF THE UPS</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384293" y="4040025"/>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089214" y="4128083"/>
            <a:ext cx="3308713" cy="2769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PROJECT PROJECT </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384293" y="5116185"/>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089214" y="5204243"/>
            <a:ext cx="3308713" cy="2769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9"/>
            </p:custDataLst>
          </p:nvPr>
        </p:nvSpPr>
        <p:spPr>
          <a:xfrm>
            <a:off x="884759" y="3236652"/>
            <a:ext cx="4235038" cy="923330"/>
          </a:xfrm>
          <a:prstGeom prst="rect">
            <a:avLst/>
          </a:prstGeom>
          <a:noFill/>
        </p:spPr>
        <p:txBody>
          <a:bodyPr wrap="square" lIns="0" tIns="0" rIns="0" bIns="0">
            <a:spAutoFit/>
          </a:bodyPr>
          <a:lstStyle/>
          <a:p>
            <a:pPr algn="ctr">
              <a:defRPr/>
            </a:pPr>
            <a:r>
              <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595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eelOff"/>
      </p:transition>
    </mc:Choice>
    <mc:Fallback xmlns:p14="http://schemas.microsoft.com/office/powerpoint/2010/main"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1" grpId="0"/>
      <p:bldP spid="22" grpId="0" animBg="1"/>
      <p:bldP spid="23" grpId="0"/>
      <p:bldP spid="24" grpId="0" animBg="1"/>
      <p:bldP spid="25" grpId="0"/>
      <p:bldP spid="26" grpId="0" animBg="1"/>
      <p:bldP spid="2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8">
            <a:extLst>
              <a:ext uri="{FF2B5EF4-FFF2-40B4-BE49-F238E27FC236}">
                <a16:creationId xmlns:a16="http://schemas.microsoft.com/office/drawing/2014/main" id="{EB9FECEE-BCA4-4A5C-8FFE-B80A3498DAA1}"/>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3130887259"/>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headEnd/>
            <a:tailEnd/>
          </a:ln>
        </p:spPr>
        <p:txBody>
          <a:bodyPr wrap="square" lIns="48218" tIns="24109" rIns="48218" bIns="24109">
            <a:spAutoFit/>
          </a:bodyPr>
          <a:lstStyle/>
          <a:p>
            <a:pPr algn="just" defTabSz="1147649">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headEnd/>
            <a:tailEnd/>
          </a:ln>
        </p:spPr>
        <p:txBody>
          <a:bodyPr wrap="square" lIns="48218" tIns="24109" rIns="48218" bIns="24109">
            <a:spAutoFit/>
          </a:bodyPr>
          <a:lstStyle/>
          <a:p>
            <a:pPr algn="just" defTabSz="1147649">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headEnd/>
            <a:tailEnd/>
          </a:ln>
        </p:spPr>
        <p:txBody>
          <a:bodyPr wrap="square" lIns="48218" tIns="24109" rIns="48218" bIns="24109">
            <a:spAutoFit/>
          </a:bodyPr>
          <a:lstStyle/>
          <a:p>
            <a:pPr algn="just" defTabSz="1147649">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headEnd/>
            <a:tailEnd/>
          </a:ln>
        </p:spPr>
        <p:txBody>
          <a:bodyPr wrap="square" lIns="48218" tIns="24109" rIns="48218" bIns="24109">
            <a:spAutoFit/>
          </a:bodyPr>
          <a:lstStyle/>
          <a:p>
            <a:pPr algn="just" defTabSz="1147649">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a:spLocks/>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TextBox 8">
            <a:extLst>
              <a:ext uri="{FF2B5EF4-FFF2-40B4-BE49-F238E27FC236}">
                <a16:creationId xmlns:a16="http://schemas.microsoft.com/office/drawing/2014/main" id="{2DDE96B4-E150-4008-8E36-EF91EB458310}"/>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4056427286"/>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a14="http://schemas.microsoft.com/office/drawing/2010/main"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25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275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04939" y="0"/>
            <a:ext cx="7848872" cy="613660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238500" y="2493454"/>
            <a:ext cx="6381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bg1"/>
                </a:solidFill>
                <a:cs typeface="Arial" panose="020B0604020202020204" pitchFamily="34" charset="0"/>
              </a:rPr>
              <a:t>THANK YOU </a:t>
            </a:r>
            <a:endParaRPr lang="zh-CN" altLang="en-US" sz="8000" b="1" dirty="0">
              <a:solidFill>
                <a:schemeClr val="bg1"/>
              </a:solidFill>
              <a:cs typeface="Arial" panose="020B0604020202020204" pitchFamily="34" charset="0"/>
            </a:endParaRPr>
          </a:p>
        </p:txBody>
      </p:sp>
      <p:sp>
        <p:nvSpPr>
          <p:cNvPr id="15" name="矩形 259"/>
          <p:cNvSpPr>
            <a:spLocks noChangeArrowheads="1"/>
          </p:cNvSpPr>
          <p:nvPr/>
        </p:nvSpPr>
        <p:spPr bwMode="auto">
          <a:xfrm>
            <a:off x="2705100" y="5367686"/>
            <a:ext cx="2571750"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Reporter:</a:t>
            </a:r>
            <a:endPar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238499" y="3718303"/>
            <a:ext cx="65032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400" dirty="0">
                <a:solidFill>
                  <a:schemeClr val="bg1"/>
                </a:solidFill>
                <a:cs typeface="Arial" panose="020B0604020202020204" pitchFamily="34" charset="0"/>
              </a:rPr>
              <a:t>Thanks for listening, critical guidance</a:t>
            </a:r>
          </a:p>
        </p:txBody>
      </p:sp>
      <p:sp>
        <p:nvSpPr>
          <p:cNvPr id="11" name="矩形 259"/>
          <p:cNvSpPr>
            <a:spLocks noChangeArrowheads="1"/>
          </p:cNvSpPr>
          <p:nvPr/>
        </p:nvSpPr>
        <p:spPr bwMode="auto">
          <a:xfrm>
            <a:off x="7410504" y="5367686"/>
            <a:ext cx="2743146"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Report Person:</a:t>
            </a:r>
          </a:p>
        </p:txBody>
      </p:sp>
      <p:sp>
        <p:nvSpPr>
          <p:cNvPr id="5" name="矩形 4"/>
          <p:cNvSpPr/>
          <p:nvPr/>
        </p:nvSpPr>
        <p:spPr>
          <a:xfrm>
            <a:off x="2705100" y="22567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91680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par>
                          <p:cTn id="24" fill="hold">
                            <p:stCondLst>
                              <p:cond delay="28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5" grpId="0" animBg="1"/>
      <p:bldP spid="16" grpId="0"/>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04939" y="0"/>
            <a:ext cx="7848872" cy="613660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2504939" y="4032795"/>
            <a:ext cx="7452828" cy="615553"/>
          </a:xfrm>
          <a:prstGeom prst="rect">
            <a:avLst/>
          </a:prstGeom>
        </p:spPr>
        <p:txBody>
          <a:bodyPr wrap="square" lIns="0" tIns="0" rIns="0" bIns="0">
            <a:spAutoFit/>
          </a:bodyPr>
          <a:lstStyle/>
          <a:p>
            <a:pPr algn="ct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32156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a:grpSpLocks/>
          </p:cNvGrpSpPr>
          <p:nvPr/>
        </p:nvGrpSpPr>
        <p:grpSpPr bwMode="auto">
          <a:xfrm>
            <a:off x="812800" y="4854992"/>
            <a:ext cx="5281014" cy="816066"/>
            <a:chOff x="2051561" y="1072121"/>
            <a:chExt cx="3753172" cy="580428"/>
          </a:xfrm>
        </p:grpSpPr>
        <p:sp>
          <p:nvSpPr>
            <p:cNvPr id="15" name="文本框 66"/>
            <p:cNvSpPr txBox="1">
              <a:spLocks noChangeArrowheads="1"/>
            </p:cNvSpPr>
            <p:nvPr/>
          </p:nvSpPr>
          <p:spPr bwMode="auto">
            <a:xfrm>
              <a:off x="2051561" y="1374629"/>
              <a:ext cx="3753172" cy="2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the relevant title, add the related title, add the related title, add the related title. Add the relevant title, add the related title, add the related title, add the related title. Add the relevant title, add the related title, add the related title, add the related title.</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grpSp>
      <p:grpSp>
        <p:nvGrpSpPr>
          <p:cNvPr id="18" name="组合 7"/>
          <p:cNvGrpSpPr>
            <a:grpSpLocks/>
          </p:cNvGrpSpPr>
          <p:nvPr/>
        </p:nvGrpSpPr>
        <p:grpSpPr bwMode="auto">
          <a:xfrm>
            <a:off x="6717406" y="4832679"/>
            <a:ext cx="5328543" cy="838377"/>
            <a:chOff x="3484438" y="1056252"/>
            <a:chExt cx="3786950" cy="596297"/>
          </a:xfrm>
        </p:grpSpPr>
        <p:sp>
          <p:nvSpPr>
            <p:cNvPr id="19" name="文本框 66"/>
            <p:cNvSpPr txBox="1">
              <a:spLocks noChangeArrowheads="1"/>
            </p:cNvSpPr>
            <p:nvPr/>
          </p:nvSpPr>
          <p:spPr bwMode="auto">
            <a:xfrm>
              <a:off x="3484438" y="1374629"/>
              <a:ext cx="3786950" cy="2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the relevant title, add the related title, add the related title, add the related title. Add the relevant title, add the related title, add the related title, add the related title. Add the relevant title, add the related title, add the related title, add the related title.</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grpSp>
      <p:sp>
        <p:nvSpPr>
          <p:cNvPr id="12" name="TextBox 8"/>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1220576795"/>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2" y="2360302"/>
            <a:ext cx="2078113" cy="689616"/>
            <a:chOff x="8767813" y="2641464"/>
            <a:chExt cx="3134561" cy="911127"/>
          </a:xfrm>
        </p:grpSpPr>
        <p:sp>
          <p:nvSpPr>
            <p:cNvPr id="92" name="TextBox 91"/>
            <p:cNvSpPr txBox="1"/>
            <p:nvPr/>
          </p:nvSpPr>
          <p:spPr>
            <a:xfrm>
              <a:off x="8767813" y="2641464"/>
              <a:ext cx="3134561" cy="310146"/>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a:spLocks/>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a:spLocks/>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p>
        </p:txBody>
      </p:sp>
      <p:sp>
        <p:nvSpPr>
          <p:cNvPr id="43" name="TextBox 8">
            <a:extLst>
              <a:ext uri="{FF2B5EF4-FFF2-40B4-BE49-F238E27FC236}">
                <a16:creationId xmlns:a16="http://schemas.microsoft.com/office/drawing/2014/main" id="{111B333E-17F7-4877-930B-31EF08F3968F}"/>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2558954158"/>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a:spLocks/>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a:spLocks/>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a:spLocks/>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5" name="TextBox 8">
            <a:extLst>
              <a:ext uri="{FF2B5EF4-FFF2-40B4-BE49-F238E27FC236}">
                <a16:creationId xmlns:a16="http://schemas.microsoft.com/office/drawing/2014/main" id="{43BE7624-BD40-412C-BEBB-CFC7AF87A9EB}"/>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2822378630"/>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1 w 272825"/>
                  <a:gd name="connsiteY4" fmla="*/ 3609974 h 3776662"/>
                  <a:gd name="connsiteX5" fmla="*/ 0 w 272825"/>
                  <a:gd name="connsiteY5" fmla="*/ 0 h 3776662"/>
                  <a:gd name="connsiteX0" fmla="*/ 0 w 272825"/>
                  <a:gd name="connsiteY0" fmla="*/ 0 h 3776662"/>
                  <a:gd name="connsiteX1" fmla="*/ 272825 w 272825"/>
                  <a:gd name="connsiteY1" fmla="*/ 0 h 3776662"/>
                  <a:gd name="connsiteX2" fmla="*/ 272825 w 272825"/>
                  <a:gd name="connsiteY2" fmla="*/ 3776662 h 3776662"/>
                  <a:gd name="connsiteX3" fmla="*/ 57151 w 272825"/>
                  <a:gd name="connsiteY3" fmla="*/ 3776661 h 3776662"/>
                  <a:gd name="connsiteX4" fmla="*/ 0 w 272825"/>
                  <a:gd name="connsiteY4" fmla="*/ 3776662 h 3776662"/>
                  <a:gd name="connsiteX5" fmla="*/ 1 w 272825"/>
                  <a:gd name="connsiteY5" fmla="*/ 3609974 h 3776662"/>
                  <a:gd name="connsiteX6" fmla="*/ 0 w 272825"/>
                  <a:gd name="connsiteY6"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57151 w 272825"/>
                  <a:gd name="connsiteY4" fmla="*/ 3776661 h 3776662"/>
                  <a:gd name="connsiteX5" fmla="*/ 0 w 272825"/>
                  <a:gd name="connsiteY5" fmla="*/ 3776662 h 3776662"/>
                  <a:gd name="connsiteX6" fmla="*/ 1 w 272825"/>
                  <a:gd name="connsiteY6" fmla="*/ 3609974 h 3776662"/>
                  <a:gd name="connsiteX7" fmla="*/ 0 w 272825"/>
                  <a:gd name="connsiteY7"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107157 w 272825"/>
                  <a:gd name="connsiteY4" fmla="*/ 3774280 h 3776662"/>
                  <a:gd name="connsiteX5" fmla="*/ 57151 w 272825"/>
                  <a:gd name="connsiteY5" fmla="*/ 3776661 h 3776662"/>
                  <a:gd name="connsiteX6" fmla="*/ 0 w 272825"/>
                  <a:gd name="connsiteY6" fmla="*/ 3776662 h 3776662"/>
                  <a:gd name="connsiteX7" fmla="*/ 1 w 272825"/>
                  <a:gd name="connsiteY7" fmla="*/ 3609974 h 3776662"/>
                  <a:gd name="connsiteX8" fmla="*/ 0 w 272825"/>
                  <a:gd name="connsiteY8" fmla="*/ 0 h 3776662"/>
                  <a:gd name="connsiteX0" fmla="*/ 0 w 272825"/>
                  <a:gd name="connsiteY0" fmla="*/ 0 h 3776662"/>
                  <a:gd name="connsiteX1" fmla="*/ 272825 w 272825"/>
                  <a:gd name="connsiteY1" fmla="*/ 0 h 3776662"/>
                  <a:gd name="connsiteX2" fmla="*/ 272825 w 272825"/>
                  <a:gd name="connsiteY2" fmla="*/ 3776662 h 3776662"/>
                  <a:gd name="connsiteX3" fmla="*/ 221457 w 272825"/>
                  <a:gd name="connsiteY3" fmla="*/ 3774280 h 3776662"/>
                  <a:gd name="connsiteX4" fmla="*/ 166689 w 272825"/>
                  <a:gd name="connsiteY4" fmla="*/ 3776661 h 3776662"/>
                  <a:gd name="connsiteX5" fmla="*/ 107157 w 272825"/>
                  <a:gd name="connsiteY5" fmla="*/ 3774280 h 3776662"/>
                  <a:gd name="connsiteX6" fmla="*/ 57151 w 272825"/>
                  <a:gd name="connsiteY6" fmla="*/ 3776661 h 3776662"/>
                  <a:gd name="connsiteX7" fmla="*/ 0 w 272825"/>
                  <a:gd name="connsiteY7" fmla="*/ 3776662 h 3776662"/>
                  <a:gd name="connsiteX8" fmla="*/ 1 w 272825"/>
                  <a:gd name="connsiteY8" fmla="*/ 3609974 h 3776662"/>
                  <a:gd name="connsiteX9" fmla="*/ 0 w 272825"/>
                  <a:gd name="connsiteY9" fmla="*/ 0 h 3776662"/>
                  <a:gd name="connsiteX0" fmla="*/ 0 w 272825"/>
                  <a:gd name="connsiteY0" fmla="*/ 0 h 3776662"/>
                  <a:gd name="connsiteX1" fmla="*/ 272825 w 272825"/>
                  <a:gd name="connsiteY1" fmla="*/ 0 h 3776662"/>
                  <a:gd name="connsiteX2" fmla="*/ 272825 w 272825"/>
                  <a:gd name="connsiteY2" fmla="*/ 3776662 h 3776662"/>
                  <a:gd name="connsiteX3" fmla="*/ 252414 w 272825"/>
                  <a:gd name="connsiteY3" fmla="*/ 3776661 h 3776662"/>
                  <a:gd name="connsiteX4" fmla="*/ 221457 w 272825"/>
                  <a:gd name="connsiteY4" fmla="*/ 3774280 h 3776662"/>
                  <a:gd name="connsiteX5" fmla="*/ 166689 w 272825"/>
                  <a:gd name="connsiteY5" fmla="*/ 3776661 h 3776662"/>
                  <a:gd name="connsiteX6" fmla="*/ 107157 w 272825"/>
                  <a:gd name="connsiteY6" fmla="*/ 3774280 h 3776662"/>
                  <a:gd name="connsiteX7" fmla="*/ 57151 w 272825"/>
                  <a:gd name="connsiteY7" fmla="*/ 3776661 h 3776662"/>
                  <a:gd name="connsiteX8" fmla="*/ 0 w 272825"/>
                  <a:gd name="connsiteY8" fmla="*/ 3776662 h 3776662"/>
                  <a:gd name="connsiteX9" fmla="*/ 1 w 272825"/>
                  <a:gd name="connsiteY9" fmla="*/ 3609974 h 3776662"/>
                  <a:gd name="connsiteX10" fmla="*/ 0 w 272825"/>
                  <a:gd name="connsiteY10" fmla="*/ 0 h 3776662"/>
                  <a:gd name="connsiteX0" fmla="*/ 0 w 273845"/>
                  <a:gd name="connsiteY0" fmla="*/ 0 h 3776662"/>
                  <a:gd name="connsiteX1" fmla="*/ 272825 w 273845"/>
                  <a:gd name="connsiteY1" fmla="*/ 0 h 3776662"/>
                  <a:gd name="connsiteX2" fmla="*/ 273845 w 273845"/>
                  <a:gd name="connsiteY2" fmla="*/ 3581399 h 3776662"/>
                  <a:gd name="connsiteX3" fmla="*/ 272825 w 273845"/>
                  <a:gd name="connsiteY3" fmla="*/ 3776662 h 3776662"/>
                  <a:gd name="connsiteX4" fmla="*/ 252414 w 273845"/>
                  <a:gd name="connsiteY4" fmla="*/ 3776661 h 3776662"/>
                  <a:gd name="connsiteX5" fmla="*/ 221457 w 273845"/>
                  <a:gd name="connsiteY5" fmla="*/ 3774280 h 3776662"/>
                  <a:gd name="connsiteX6" fmla="*/ 166689 w 273845"/>
                  <a:gd name="connsiteY6" fmla="*/ 3776661 h 3776662"/>
                  <a:gd name="connsiteX7" fmla="*/ 107157 w 273845"/>
                  <a:gd name="connsiteY7" fmla="*/ 3774280 h 3776662"/>
                  <a:gd name="connsiteX8" fmla="*/ 57151 w 273845"/>
                  <a:gd name="connsiteY8" fmla="*/ 3776661 h 3776662"/>
                  <a:gd name="connsiteX9" fmla="*/ 0 w 273845"/>
                  <a:gd name="connsiteY9" fmla="*/ 3776662 h 3776662"/>
                  <a:gd name="connsiteX10" fmla="*/ 1 w 273845"/>
                  <a:gd name="connsiteY10" fmla="*/ 3609974 h 3776662"/>
                  <a:gd name="connsiteX11" fmla="*/ 0 w 273845"/>
                  <a:gd name="connsiteY11" fmla="*/ 0 h 3776662"/>
                  <a:gd name="connsiteX0" fmla="*/ 0 w 273845"/>
                  <a:gd name="connsiteY0" fmla="*/ 0 h 3776662"/>
                  <a:gd name="connsiteX1" fmla="*/ 272825 w 273845"/>
                  <a:gd name="connsiteY1" fmla="*/ 0 h 3776662"/>
                  <a:gd name="connsiteX2" fmla="*/ 273845 w 273845"/>
                  <a:gd name="connsiteY2" fmla="*/ 3581399 h 3776662"/>
                  <a:gd name="connsiteX3" fmla="*/ 252414 w 273845"/>
                  <a:gd name="connsiteY3" fmla="*/ 3776661 h 3776662"/>
                  <a:gd name="connsiteX4" fmla="*/ 221457 w 273845"/>
                  <a:gd name="connsiteY4" fmla="*/ 3774280 h 3776662"/>
                  <a:gd name="connsiteX5" fmla="*/ 166689 w 273845"/>
                  <a:gd name="connsiteY5" fmla="*/ 3776661 h 3776662"/>
                  <a:gd name="connsiteX6" fmla="*/ 107157 w 273845"/>
                  <a:gd name="connsiteY6" fmla="*/ 3774280 h 3776662"/>
                  <a:gd name="connsiteX7" fmla="*/ 57151 w 273845"/>
                  <a:gd name="connsiteY7" fmla="*/ 3776661 h 3776662"/>
                  <a:gd name="connsiteX8" fmla="*/ 0 w 273845"/>
                  <a:gd name="connsiteY8" fmla="*/ 3776662 h 3776662"/>
                  <a:gd name="connsiteX9" fmla="*/ 1 w 273845"/>
                  <a:gd name="connsiteY9" fmla="*/ 3609974 h 3776662"/>
                  <a:gd name="connsiteX10" fmla="*/ 0 w 273845"/>
                  <a:gd name="connsiteY10" fmla="*/ 0 h 3776662"/>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7157 w 273845"/>
                  <a:gd name="connsiteY6" fmla="*/ 3774280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0032 w 273845"/>
                  <a:gd name="connsiteY3" fmla="*/ 3695699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8">
            <a:extLst>
              <a:ext uri="{FF2B5EF4-FFF2-40B4-BE49-F238E27FC236}">
                <a16:creationId xmlns:a16="http://schemas.microsoft.com/office/drawing/2014/main" id="{1B15EA67-AEED-4AB5-8D84-54D1B3852B83}"/>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3324234263"/>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04939" y="0"/>
            <a:ext cx="7848872" cy="613660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770497" y="4036472"/>
            <a:ext cx="5317756" cy="553998"/>
          </a:xfrm>
          <a:prstGeom prst="rect">
            <a:avLst/>
          </a:prstGeom>
        </p:spPr>
        <p:txBody>
          <a:bodyPr wrap="square" lIns="0" tIns="0" rIns="0" bIns="0">
            <a:spAutoFit/>
          </a:bodyPr>
          <a:lstStyle/>
          <a:p>
            <a:pPr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41" lvl="1" indent="-171441">
              <a:buFont typeface="Arial" panose="020B0604020202020204" pitchFamily="34" charset="0"/>
              <a:buChar char="•"/>
            </a:pPr>
            <a:r>
              <a:rPr lang="zh-CN" altLang="en-US" sz="140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676699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a:spLocks/>
          </p:cNvSpPr>
          <p:nvPr/>
        </p:nvSpPr>
        <p:spPr bwMode="auto">
          <a:xfrm>
            <a:off x="8085559" y="4713426"/>
            <a:ext cx="3960390" cy="8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11"/>
          <p:cNvSpPr>
            <a:spLocks/>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cap="flat" cmpd="sng">
                <a:solidFill>
                  <a:srgbClr val="000000"/>
                </a:solidFill>
                <a:prstDash val="solid"/>
                <a:miter lim="0"/>
                <a:headEnd/>
                <a:tailEnd/>
              </a14:hiddenLine>
            </a:ext>
            <a:ext uri="{AF507438-7753-43e0-B8FC-AC1667EBCBE1}">
              <a14:hiddenEffects xmlns:a14="http://schemas.microsoft.com/office/drawing/2010/main" xmlns:mc="http://schemas.openxmlformats.org/markup-compatibility/2006" xmlns:p14="http://schemas.microsoft.com/office/powerpoint/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0" name="TextBox 8">
            <a:extLst>
              <a:ext uri="{FF2B5EF4-FFF2-40B4-BE49-F238E27FC236}">
                <a16:creationId xmlns:a16="http://schemas.microsoft.com/office/drawing/2014/main" id="{1107AAF1-57E3-4CF1-8655-A265B39C8A9D}"/>
              </a:ext>
            </a:extLst>
          </p:cNvPr>
          <p:cNvSpPr txBox="1"/>
          <p:nvPr/>
        </p:nvSpPr>
        <p:spPr>
          <a:xfrm>
            <a:off x="824035" y="325901"/>
            <a:ext cx="8341644" cy="307777"/>
          </a:xfrm>
          <a:prstGeom prst="rect">
            <a:avLst/>
          </a:prstGeom>
          <a:noFill/>
        </p:spPr>
        <p:txBody>
          <a:bodyPr wrap="square" lIns="0" tIns="0" rIns="0" bIns="0" rtlCol="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Tree>
    <p:extLst>
      <p:ext uri="{BB962C8B-B14F-4D97-AF65-F5344CB8AC3E}">
        <p14:creationId xmlns:p14="http://schemas.microsoft.com/office/powerpoint/2010/main" val="2035180707"/>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27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https://freeppt7.com">
  <a:themeElements>
    <a:clrScheme name="自定义 187">
      <a:dk1>
        <a:sysClr val="windowText" lastClr="000000"/>
      </a:dk1>
      <a:lt1>
        <a:sysClr val="window" lastClr="FFFFFF"/>
      </a:lt1>
      <a:dk2>
        <a:srgbClr val="44546A"/>
      </a:dk2>
      <a:lt2>
        <a:srgbClr val="E7E6E6"/>
      </a:lt2>
      <a:accent1>
        <a:srgbClr val="000000"/>
      </a:accent1>
      <a:accent2>
        <a:srgbClr val="595959"/>
      </a:accent2>
      <a:accent3>
        <a:srgbClr val="000000"/>
      </a:accent3>
      <a:accent4>
        <a:srgbClr val="595959"/>
      </a:accent4>
      <a:accent5>
        <a:srgbClr val="000000"/>
      </a:accent5>
      <a:accent6>
        <a:srgbClr val="595959"/>
      </a:accent6>
      <a:hlink>
        <a:srgbClr val="000000"/>
      </a:hlink>
      <a:folHlink>
        <a:srgbClr val="5959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2456</Words>
  <Application>Microsoft Office PowerPoint</Application>
  <PresentationFormat>自定义</PresentationFormat>
  <Paragraphs>218</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https://freeppt7.com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plan PowerPoint templates</dc:title>
  <dc:creator/>
  <cp:lastModifiedBy/>
  <cp:revision>1</cp:revision>
  <dcterms:created xsi:type="dcterms:W3CDTF">2016-12-12T18:32:32Z</dcterms:created>
  <dcterms:modified xsi:type="dcterms:W3CDTF">2019-09-23T14:39:59Z</dcterms:modified>
</cp:coreProperties>
</file>