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  <p:sldId id="263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微软雅黑 Light" panose="020B0502040204020203" pitchFamily="34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B"/>
    <a:srgbClr val="E53048"/>
    <a:srgbClr val="FFCA28"/>
    <a:srgbClr val="000000"/>
    <a:srgbClr val="D83835"/>
    <a:srgbClr val="1976D2"/>
    <a:srgbClr val="FFFFFF"/>
    <a:srgbClr val="E98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19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8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9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7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1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6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9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53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0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8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Full vector flattening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lang="zh-CN" altLang="en-US" dirty="0"/>
              <a:t>Full vector editable </a:t>
            </a:r>
            <a:r>
              <a:rPr lang="en-US" altLang="zh-CN" dirty="0"/>
              <a:t>freeppt7.com 2019</a:t>
            </a:r>
            <a:r>
              <a:rPr lang="zh-CN" altLang="en-US" dirty="0"/>
              <a:t>New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8979743" y="4567155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47"/>
            <p:cNvSpPr>
              <a:spLocks/>
            </p:cNvSpPr>
            <p:nvPr/>
          </p:nvSpPr>
          <p:spPr bwMode="auto">
            <a:xfrm>
              <a:off x="10564038" y="4917099"/>
              <a:ext cx="1653363" cy="1918600"/>
            </a:xfrm>
            <a:custGeom>
              <a:avLst/>
              <a:gdLst>
                <a:gd name="connsiteX0" fmla="*/ 707914 w 1653363"/>
                <a:gd name="connsiteY0" fmla="*/ 0 h 1918600"/>
                <a:gd name="connsiteX1" fmla="*/ 1625056 w 1653363"/>
                <a:gd name="connsiteY1" fmla="*/ 671466 h 1918600"/>
                <a:gd name="connsiteX2" fmla="*/ 1653363 w 1653363"/>
                <a:gd name="connsiteY2" fmla="*/ 692191 h 1918600"/>
                <a:gd name="connsiteX3" fmla="*/ 1653363 w 1653363"/>
                <a:gd name="connsiteY3" fmla="*/ 1918600 h 1918600"/>
                <a:gd name="connsiteX4" fmla="*/ 1206607 w 1653363"/>
                <a:gd name="connsiteY4" fmla="*/ 1918600 h 1918600"/>
                <a:gd name="connsiteX5" fmla="*/ 0 w 1653363"/>
                <a:gd name="connsiteY5" fmla="*/ 1021250 h 1918600"/>
                <a:gd name="connsiteX6" fmla="*/ 707914 w 1653363"/>
                <a:gd name="connsiteY6" fmla="*/ 0 h 19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363" h="1918600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221523" y="3988156"/>
              <a:ext cx="1756085" cy="1679733"/>
            </a:xfrm>
            <a:custGeom>
              <a:avLst/>
              <a:gdLst>
                <a:gd name="T0" fmla="*/ 5 w 161"/>
                <a:gd name="T1" fmla="*/ 78 h 153"/>
                <a:gd name="T2" fmla="*/ 53 w 161"/>
                <a:gd name="T3" fmla="*/ 8 h 153"/>
                <a:gd name="T4" fmla="*/ 73 w 161"/>
                <a:gd name="T5" fmla="*/ 5 h 153"/>
                <a:gd name="T6" fmla="*/ 144 w 161"/>
                <a:gd name="T7" fmla="*/ 54 h 153"/>
                <a:gd name="T8" fmla="*/ 147 w 161"/>
                <a:gd name="T9" fmla="*/ 74 h 153"/>
                <a:gd name="T10" fmla="*/ 161 w 161"/>
                <a:gd name="T11" fmla="*/ 84 h 153"/>
                <a:gd name="T12" fmla="*/ 112 w 161"/>
                <a:gd name="T13" fmla="*/ 153 h 153"/>
                <a:gd name="T14" fmla="*/ 99 w 161"/>
                <a:gd name="T15" fmla="*/ 143 h 153"/>
                <a:gd name="T16" fmla="*/ 79 w 161"/>
                <a:gd name="T17" fmla="*/ 147 h 153"/>
                <a:gd name="T18" fmla="*/ 8 w 161"/>
                <a:gd name="T19" fmla="*/ 98 h 153"/>
                <a:gd name="T20" fmla="*/ 5 w 161"/>
                <a:gd name="T2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53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8979743" y="3428245"/>
              <a:ext cx="381758" cy="337219"/>
            </a:xfrm>
            <a:custGeom>
              <a:avLst/>
              <a:gdLst>
                <a:gd name="T0" fmla="*/ 4 w 35"/>
                <a:gd name="T1" fmla="*/ 25 h 31"/>
                <a:gd name="T2" fmla="*/ 23 w 35"/>
                <a:gd name="T3" fmla="*/ 26 h 31"/>
                <a:gd name="T4" fmla="*/ 26 w 35"/>
                <a:gd name="T5" fmla="*/ 24 h 31"/>
                <a:gd name="T6" fmla="*/ 31 w 35"/>
                <a:gd name="T7" fmla="*/ 6 h 31"/>
                <a:gd name="T8" fmla="*/ 12 w 35"/>
                <a:gd name="T9" fmla="*/ 4 h 31"/>
                <a:gd name="T10" fmla="*/ 9 w 35"/>
                <a:gd name="T11" fmla="*/ 6 h 31"/>
                <a:gd name="T12" fmla="*/ 4 w 35"/>
                <a:gd name="T1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266061" y="2957410"/>
              <a:ext cx="1088009" cy="2036040"/>
            </a:xfrm>
            <a:custGeom>
              <a:avLst/>
              <a:gdLst>
                <a:gd name="T0" fmla="*/ 92 w 100"/>
                <a:gd name="T1" fmla="*/ 0 h 186"/>
                <a:gd name="T2" fmla="*/ 8 w 100"/>
                <a:gd name="T3" fmla="*/ 0 h 186"/>
                <a:gd name="T4" fmla="*/ 0 w 100"/>
                <a:gd name="T5" fmla="*/ 8 h 186"/>
                <a:gd name="T6" fmla="*/ 0 w 100"/>
                <a:gd name="T7" fmla="*/ 178 h 186"/>
                <a:gd name="T8" fmla="*/ 8 w 100"/>
                <a:gd name="T9" fmla="*/ 186 h 186"/>
                <a:gd name="T10" fmla="*/ 92 w 100"/>
                <a:gd name="T11" fmla="*/ 186 h 186"/>
                <a:gd name="T12" fmla="*/ 100 w 100"/>
                <a:gd name="T13" fmla="*/ 178 h 186"/>
                <a:gd name="T14" fmla="*/ 100 w 100"/>
                <a:gd name="T15" fmla="*/ 8 h 186"/>
                <a:gd name="T16" fmla="*/ 92 w 10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6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avLst/>
              <a:gdLst>
                <a:gd name="T0" fmla="*/ 95 w 107"/>
                <a:gd name="T1" fmla="*/ 0 h 193"/>
                <a:gd name="T2" fmla="*/ 11 w 107"/>
                <a:gd name="T3" fmla="*/ 0 h 193"/>
                <a:gd name="T4" fmla="*/ 3 w 107"/>
                <a:gd name="T5" fmla="*/ 4 h 193"/>
                <a:gd name="T6" fmla="*/ 0 w 107"/>
                <a:gd name="T7" fmla="*/ 12 h 193"/>
                <a:gd name="T8" fmla="*/ 0 w 107"/>
                <a:gd name="T9" fmla="*/ 182 h 193"/>
                <a:gd name="T10" fmla="*/ 3 w 107"/>
                <a:gd name="T11" fmla="*/ 190 h 193"/>
                <a:gd name="T12" fmla="*/ 11 w 107"/>
                <a:gd name="T13" fmla="*/ 193 h 193"/>
                <a:gd name="T14" fmla="*/ 95 w 107"/>
                <a:gd name="T15" fmla="*/ 193 h 193"/>
                <a:gd name="T16" fmla="*/ 103 w 107"/>
                <a:gd name="T17" fmla="*/ 190 h 193"/>
                <a:gd name="T18" fmla="*/ 107 w 107"/>
                <a:gd name="T19" fmla="*/ 182 h 193"/>
                <a:gd name="T20" fmla="*/ 107 w 107"/>
                <a:gd name="T21" fmla="*/ 12 h 193"/>
                <a:gd name="T22" fmla="*/ 103 w 107"/>
                <a:gd name="T23" fmla="*/ 4 h 193"/>
                <a:gd name="T24" fmla="*/ 95 w 107"/>
                <a:gd name="T25" fmla="*/ 0 h 193"/>
                <a:gd name="T26" fmla="*/ 11 w 107"/>
                <a:gd name="T27" fmla="*/ 7 h 193"/>
                <a:gd name="T28" fmla="*/ 95 w 107"/>
                <a:gd name="T29" fmla="*/ 7 h 193"/>
                <a:gd name="T30" fmla="*/ 99 w 107"/>
                <a:gd name="T31" fmla="*/ 8 h 193"/>
                <a:gd name="T32" fmla="*/ 100 w 107"/>
                <a:gd name="T33" fmla="*/ 12 h 193"/>
                <a:gd name="T34" fmla="*/ 100 w 107"/>
                <a:gd name="T35" fmla="*/ 182 h 193"/>
                <a:gd name="T36" fmla="*/ 99 w 107"/>
                <a:gd name="T37" fmla="*/ 185 h 193"/>
                <a:gd name="T38" fmla="*/ 95 w 107"/>
                <a:gd name="T39" fmla="*/ 187 h 193"/>
                <a:gd name="T40" fmla="*/ 11 w 107"/>
                <a:gd name="T41" fmla="*/ 187 h 193"/>
                <a:gd name="T42" fmla="*/ 8 w 107"/>
                <a:gd name="T43" fmla="*/ 185 h 193"/>
                <a:gd name="T44" fmla="*/ 6 w 107"/>
                <a:gd name="T45" fmla="*/ 182 h 193"/>
                <a:gd name="T46" fmla="*/ 6 w 107"/>
                <a:gd name="T47" fmla="*/ 12 h 193"/>
                <a:gd name="T48" fmla="*/ 8 w 107"/>
                <a:gd name="T49" fmla="*/ 8 h 193"/>
                <a:gd name="T50" fmla="*/ 11 w 107"/>
                <a:gd name="T5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93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9329687" y="3358256"/>
              <a:ext cx="967119" cy="1234349"/>
            </a:xfrm>
            <a:custGeom>
              <a:avLst/>
              <a:gdLst>
                <a:gd name="T0" fmla="*/ 0 w 152"/>
                <a:gd name="T1" fmla="*/ 0 h 194"/>
                <a:gd name="T2" fmla="*/ 152 w 152"/>
                <a:gd name="T3" fmla="*/ 0 h 194"/>
                <a:gd name="T4" fmla="*/ 0 w 152"/>
                <a:gd name="T5" fmla="*/ 194 h 194"/>
                <a:gd name="T6" fmla="*/ 0 w 152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94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85995" y="3173740"/>
              <a:ext cx="241780" cy="31813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1 h 3"/>
                <a:gd name="T6" fmla="*/ 0 w 22"/>
                <a:gd name="T7" fmla="*/ 1 h 3"/>
                <a:gd name="T8" fmla="*/ 1 w 22"/>
                <a:gd name="T9" fmla="*/ 3 h 3"/>
                <a:gd name="T10" fmla="*/ 21 w 22"/>
                <a:gd name="T11" fmla="*/ 3 h 3"/>
                <a:gd name="T12" fmla="*/ 22 w 22"/>
                <a:gd name="T13" fmla="*/ 1 h 3"/>
                <a:gd name="T14" fmla="*/ 22 w 22"/>
                <a:gd name="T15" fmla="*/ 1 h 3"/>
                <a:gd name="T16" fmla="*/ 21 w 2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1 w 24"/>
                <a:gd name="T5" fmla="*/ 1 h 4"/>
                <a:gd name="T6" fmla="*/ 1 w 24"/>
                <a:gd name="T7" fmla="*/ 1 h 4"/>
                <a:gd name="T8" fmla="*/ 0 w 24"/>
                <a:gd name="T9" fmla="*/ 2 h 4"/>
                <a:gd name="T10" fmla="*/ 1 w 24"/>
                <a:gd name="T11" fmla="*/ 3 h 4"/>
                <a:gd name="T12" fmla="*/ 2 w 24"/>
                <a:gd name="T13" fmla="*/ 4 h 4"/>
                <a:gd name="T14" fmla="*/ 22 w 24"/>
                <a:gd name="T15" fmla="*/ 4 h 4"/>
                <a:gd name="T16" fmla="*/ 23 w 24"/>
                <a:gd name="T17" fmla="*/ 3 h 4"/>
                <a:gd name="T18" fmla="*/ 23 w 24"/>
                <a:gd name="T19" fmla="*/ 3 h 4"/>
                <a:gd name="T20" fmla="*/ 24 w 24"/>
                <a:gd name="T21" fmla="*/ 2 h 4"/>
                <a:gd name="T22" fmla="*/ 23 w 24"/>
                <a:gd name="T23" fmla="*/ 1 h 4"/>
                <a:gd name="T24" fmla="*/ 23 w 24"/>
                <a:gd name="T25" fmla="*/ 1 h 4"/>
                <a:gd name="T26" fmla="*/ 22 w 24"/>
                <a:gd name="T27" fmla="*/ 0 h 4"/>
                <a:gd name="T28" fmla="*/ 2 w 24"/>
                <a:gd name="T29" fmla="*/ 1 h 4"/>
                <a:gd name="T30" fmla="*/ 22 w 24"/>
                <a:gd name="T31" fmla="*/ 1 h 4"/>
                <a:gd name="T32" fmla="*/ 23 w 24"/>
                <a:gd name="T33" fmla="*/ 1 h 4"/>
                <a:gd name="T34" fmla="*/ 23 w 24"/>
                <a:gd name="T35" fmla="*/ 1 h 4"/>
                <a:gd name="T36" fmla="*/ 23 w 24"/>
                <a:gd name="T37" fmla="*/ 2 h 4"/>
                <a:gd name="T38" fmla="*/ 23 w 24"/>
                <a:gd name="T39" fmla="*/ 3 h 4"/>
                <a:gd name="T40" fmla="*/ 23 w 24"/>
                <a:gd name="T41" fmla="*/ 3 h 4"/>
                <a:gd name="T42" fmla="*/ 22 w 24"/>
                <a:gd name="T43" fmla="*/ 3 h 4"/>
                <a:gd name="T44" fmla="*/ 2 w 24"/>
                <a:gd name="T45" fmla="*/ 3 h 4"/>
                <a:gd name="T46" fmla="*/ 2 w 24"/>
                <a:gd name="T47" fmla="*/ 3 h 4"/>
                <a:gd name="T48" fmla="*/ 1 w 24"/>
                <a:gd name="T49" fmla="*/ 2 h 4"/>
                <a:gd name="T50" fmla="*/ 2 w 24"/>
                <a:gd name="T51" fmla="*/ 1 h 4"/>
                <a:gd name="T52" fmla="*/ 2 w 24"/>
                <a:gd name="T53" fmla="*/ 1 h 4"/>
                <a:gd name="T54" fmla="*/ 2 w 24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9775071" y="4719858"/>
              <a:ext cx="63626" cy="76352"/>
            </a:xfrm>
            <a:custGeom>
              <a:avLst/>
              <a:gdLst>
                <a:gd name="T0" fmla="*/ 5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5 h 7"/>
                <a:gd name="T8" fmla="*/ 1 w 6"/>
                <a:gd name="T9" fmla="*/ 7 h 7"/>
                <a:gd name="T10" fmla="*/ 5 w 6"/>
                <a:gd name="T11" fmla="*/ 7 h 7"/>
                <a:gd name="T12" fmla="*/ 6 w 6"/>
                <a:gd name="T13" fmla="*/ 5 h 7"/>
                <a:gd name="T14" fmla="*/ 6 w 6"/>
                <a:gd name="T15" fmla="*/ 1 h 7"/>
                <a:gd name="T16" fmla="*/ 5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9393314" y="3402794"/>
              <a:ext cx="1202536" cy="1196174"/>
            </a:xfrm>
            <a:custGeom>
              <a:avLst/>
              <a:gdLst>
                <a:gd name="T0" fmla="*/ 46 w 110"/>
                <a:gd name="T1" fmla="*/ 3 h 109"/>
                <a:gd name="T2" fmla="*/ 107 w 110"/>
                <a:gd name="T3" fmla="*/ 60 h 109"/>
                <a:gd name="T4" fmla="*/ 108 w 110"/>
                <a:gd name="T5" fmla="*/ 70 h 109"/>
                <a:gd name="T6" fmla="*/ 74 w 110"/>
                <a:gd name="T7" fmla="*/ 106 h 109"/>
                <a:gd name="T8" fmla="*/ 64 w 110"/>
                <a:gd name="T9" fmla="*/ 106 h 109"/>
                <a:gd name="T10" fmla="*/ 3 w 110"/>
                <a:gd name="T11" fmla="*/ 49 h 109"/>
                <a:gd name="T12" fmla="*/ 3 w 110"/>
                <a:gd name="T13" fmla="*/ 39 h 109"/>
                <a:gd name="T14" fmla="*/ 36 w 110"/>
                <a:gd name="T15" fmla="*/ 3 h 109"/>
                <a:gd name="T16" fmla="*/ 46 w 110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9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9679632" y="3472783"/>
              <a:ext cx="858955" cy="808053"/>
            </a:xfrm>
            <a:custGeom>
              <a:avLst/>
              <a:gdLst>
                <a:gd name="T0" fmla="*/ 13 w 135"/>
                <a:gd name="T1" fmla="*/ 0 h 127"/>
                <a:gd name="T2" fmla="*/ 135 w 135"/>
                <a:gd name="T3" fmla="*/ 113 h 127"/>
                <a:gd name="T4" fmla="*/ 123 w 135"/>
                <a:gd name="T5" fmla="*/ 127 h 127"/>
                <a:gd name="T6" fmla="*/ 0 w 135"/>
                <a:gd name="T7" fmla="*/ 12 h 127"/>
                <a:gd name="T8" fmla="*/ 13 w 13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7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9514204" y="3752739"/>
              <a:ext cx="248142" cy="254505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9622368" y="3854541"/>
              <a:ext cx="254505" cy="254505"/>
            </a:xfrm>
            <a:custGeom>
              <a:avLst/>
              <a:gdLst>
                <a:gd name="T0" fmla="*/ 19 w 23"/>
                <a:gd name="T1" fmla="*/ 4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9908686" y="4172672"/>
              <a:ext cx="305406" cy="299043"/>
            </a:xfrm>
            <a:custGeom>
              <a:avLst/>
              <a:gdLst>
                <a:gd name="T0" fmla="*/ 6 w 28"/>
                <a:gd name="T1" fmla="*/ 2 h 27"/>
                <a:gd name="T2" fmla="*/ 27 w 28"/>
                <a:gd name="T3" fmla="*/ 21 h 27"/>
                <a:gd name="T4" fmla="*/ 27 w 28"/>
                <a:gd name="T5" fmla="*/ 26 h 27"/>
                <a:gd name="T6" fmla="*/ 27 w 28"/>
                <a:gd name="T7" fmla="*/ 26 h 27"/>
                <a:gd name="T8" fmla="*/ 22 w 28"/>
                <a:gd name="T9" fmla="*/ 26 h 27"/>
                <a:gd name="T10" fmla="*/ 1 w 28"/>
                <a:gd name="T11" fmla="*/ 7 h 27"/>
                <a:gd name="T12" fmla="*/ 1 w 28"/>
                <a:gd name="T13" fmla="*/ 2 h 27"/>
                <a:gd name="T14" fmla="*/ 1 w 28"/>
                <a:gd name="T15" fmla="*/ 2 h 27"/>
                <a:gd name="T16" fmla="*/ 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10048664" y="3339168"/>
              <a:ext cx="820779" cy="1845162"/>
            </a:xfrm>
            <a:custGeom>
              <a:avLst/>
              <a:gdLst>
                <a:gd name="T0" fmla="*/ 37 w 75"/>
                <a:gd name="T1" fmla="*/ 74 h 168"/>
                <a:gd name="T2" fmla="*/ 15 w 75"/>
                <a:gd name="T3" fmla="*/ 149 h 168"/>
                <a:gd name="T4" fmla="*/ 71 w 75"/>
                <a:gd name="T5" fmla="*/ 133 h 168"/>
                <a:gd name="T6" fmla="*/ 74 w 75"/>
                <a:gd name="T7" fmla="*/ 123 h 168"/>
                <a:gd name="T8" fmla="*/ 48 w 75"/>
                <a:gd name="T9" fmla="*/ 11 h 168"/>
                <a:gd name="T10" fmla="*/ 33 w 75"/>
                <a:gd name="T11" fmla="*/ 1 h 168"/>
                <a:gd name="T12" fmla="*/ 24 w 75"/>
                <a:gd name="T13" fmla="*/ 16 h 168"/>
                <a:gd name="T14" fmla="*/ 37 w 75"/>
                <a:gd name="T15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68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8979743" y="3790914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8979743" y="4153584"/>
              <a:ext cx="515373" cy="445384"/>
            </a:xfrm>
            <a:custGeom>
              <a:avLst/>
              <a:gdLst>
                <a:gd name="T0" fmla="*/ 43 w 47"/>
                <a:gd name="T1" fmla="*/ 34 h 41"/>
                <a:gd name="T2" fmla="*/ 25 w 47"/>
                <a:gd name="T3" fmla="*/ 37 h 41"/>
                <a:gd name="T4" fmla="*/ 8 w 47"/>
                <a:gd name="T5" fmla="*/ 24 h 41"/>
                <a:gd name="T6" fmla="*/ 4 w 47"/>
                <a:gd name="T7" fmla="*/ 7 h 41"/>
                <a:gd name="T8" fmla="*/ 22 w 47"/>
                <a:gd name="T9" fmla="*/ 4 h 41"/>
                <a:gd name="T10" fmla="*/ 39 w 47"/>
                <a:gd name="T11" fmla="*/ 17 h 41"/>
                <a:gd name="T12" fmla="*/ 43 w 47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0443147" y="4910737"/>
              <a:ext cx="738065" cy="897130"/>
            </a:xfrm>
            <a:custGeom>
              <a:avLst/>
              <a:gdLst>
                <a:gd name="T0" fmla="*/ 32 w 116"/>
                <a:gd name="T1" fmla="*/ 141 h 141"/>
                <a:gd name="T2" fmla="*/ 0 w 116"/>
                <a:gd name="T3" fmla="*/ 119 h 141"/>
                <a:gd name="T4" fmla="*/ 84 w 116"/>
                <a:gd name="T5" fmla="*/ 0 h 141"/>
                <a:gd name="T6" fmla="*/ 116 w 116"/>
                <a:gd name="T7" fmla="*/ 22 h 141"/>
                <a:gd name="T8" fmla="*/ 32 w 11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196072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8033657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27585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2973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2973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the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386537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634196" y="1387067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5946347" y="4758523"/>
            <a:ext cx="590181" cy="712411"/>
            <a:chOff x="3461276" y="4610485"/>
            <a:chExt cx="590181" cy="712411"/>
          </a:xfrm>
        </p:grpSpPr>
        <p:cxnSp>
          <p:nvCxnSpPr>
            <p:cNvPr id="21" name="直接连接符 2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同侧圆角矩形 11"/>
          <p:cNvSpPr/>
          <p:nvPr/>
        </p:nvSpPr>
        <p:spPr>
          <a:xfrm>
            <a:off x="19666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984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</a:p>
        </p:txBody>
      </p:sp>
      <p:sp>
        <p:nvSpPr>
          <p:cNvPr id="15" name="矩形 14"/>
          <p:cNvSpPr/>
          <p:nvPr/>
        </p:nvSpPr>
        <p:spPr>
          <a:xfrm>
            <a:off x="2413910" y="3101215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Instagram 2016</a:t>
            </a:r>
          </a:p>
        </p:txBody>
      </p:sp>
      <p:sp>
        <p:nvSpPr>
          <p:cNvPr id="16" name="同侧圆角矩形 15"/>
          <p:cNvSpPr/>
          <p:nvPr/>
        </p:nvSpPr>
        <p:spPr>
          <a:xfrm>
            <a:off x="5061346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29064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121995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472735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7" y="3886293"/>
            <a:ext cx="533517" cy="4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16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590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2022930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7977414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44" y="3854746"/>
            <a:ext cx="445912" cy="471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8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0648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1342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3579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83579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Instagram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06310" y="302282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86730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6730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the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34319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30294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5400000">
            <a:off x="5577953" y="1387067"/>
            <a:ext cx="590181" cy="712411"/>
            <a:chOff x="3461276" y="4610485"/>
            <a:chExt cx="590181" cy="712411"/>
          </a:xfrm>
        </p:grpSpPr>
        <p:cxnSp>
          <p:nvCxnSpPr>
            <p:cNvPr id="20" name="直接连接符 19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5890104" y="4758523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69572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1974779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42497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5428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428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Instagram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6168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529802" y="1387067"/>
            <a:ext cx="590181" cy="712411"/>
            <a:chOff x="3461276" y="4610485"/>
            <a:chExt cx="590181" cy="712411"/>
          </a:xfrm>
        </p:grpSpPr>
        <p:cxnSp>
          <p:nvCxnSpPr>
            <p:cNvPr id="11" name="直接连接符 1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>
            <a:off x="5841953" y="4758523"/>
            <a:ext cx="590181" cy="712411"/>
            <a:chOff x="3461276" y="4610485"/>
            <a:chExt cx="590181" cy="712411"/>
          </a:xfrm>
        </p:grpSpPr>
        <p:cxnSp>
          <p:nvCxnSpPr>
            <p:cNvPr id="14" name="直接连接符 13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同侧圆角矩形 15"/>
          <p:cNvSpPr/>
          <p:nvPr/>
        </p:nvSpPr>
        <p:spPr>
          <a:xfrm>
            <a:off x="4956952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24670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017601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8341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19"/>
          <p:cNvSpPr/>
          <p:nvPr/>
        </p:nvSpPr>
        <p:spPr>
          <a:xfrm>
            <a:off x="7343394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73491" y="25403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</a:p>
        </p:txBody>
      </p:sp>
      <p:sp>
        <p:nvSpPr>
          <p:cNvPr id="23" name="矩形 22"/>
          <p:cNvSpPr/>
          <p:nvPr/>
        </p:nvSpPr>
        <p:spPr>
          <a:xfrm>
            <a:off x="7790618" y="3022829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the Corp.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56" y="3874990"/>
            <a:ext cx="447454" cy="4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837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Swot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1465389"/>
            <a:ext cx="4938486" cy="18155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can save time in a bottle the first thing thing i'd lik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4004264"/>
            <a:ext cx="4938486" cy="18196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can save time in a bottle the first thing thing i'd lik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2401" y="1465389"/>
            <a:ext cx="4851400" cy="181554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can save time in a bottle the first thing thing i'd lik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2401" y="4004264"/>
            <a:ext cx="4851400" cy="18196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can save time in a bottle the first thing thing i'd lik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2457" y="2927338"/>
            <a:ext cx="1412830" cy="141283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13929" y="3049590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6139" y="303190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83417" y="3511636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70436" y="350279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75915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6814999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398545" y="1655721"/>
                <a:ext cx="5533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814999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Chapter3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57"/>
            <p:cNvGrpSpPr>
              <a:grpSpLocks noChangeAspect="1"/>
            </p:cNvGrpSpPr>
            <p:nvPr/>
          </p:nvGrpSpPr>
          <p:grpSpPr bwMode="auto"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9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avLst/>
                <a:gdLst>
                  <a:gd name="T0" fmla="*/ 126 w 208"/>
                  <a:gd name="T1" fmla="*/ 51 h 114"/>
                  <a:gd name="T2" fmla="*/ 143 w 208"/>
                  <a:gd name="T3" fmla="*/ 62 h 114"/>
                  <a:gd name="T4" fmla="*/ 124 w 208"/>
                  <a:gd name="T5" fmla="*/ 49 h 114"/>
                  <a:gd name="T6" fmla="*/ 121 w 208"/>
                  <a:gd name="T7" fmla="*/ 62 h 114"/>
                  <a:gd name="T8" fmla="*/ 116 w 208"/>
                  <a:gd name="T9" fmla="*/ 84 h 114"/>
                  <a:gd name="T10" fmla="*/ 100 w 208"/>
                  <a:gd name="T11" fmla="*/ 92 h 114"/>
                  <a:gd name="T12" fmla="*/ 89 w 208"/>
                  <a:gd name="T13" fmla="*/ 66 h 114"/>
                  <a:gd name="T14" fmla="*/ 84 w 208"/>
                  <a:gd name="T15" fmla="*/ 44 h 114"/>
                  <a:gd name="T16" fmla="*/ 98 w 208"/>
                  <a:gd name="T17" fmla="*/ 25 h 114"/>
                  <a:gd name="T18" fmla="*/ 113 w 208"/>
                  <a:gd name="T19" fmla="*/ 18 h 114"/>
                  <a:gd name="T20" fmla="*/ 131 w 208"/>
                  <a:gd name="T21" fmla="*/ 10 h 114"/>
                  <a:gd name="T22" fmla="*/ 190 w 208"/>
                  <a:gd name="T23" fmla="*/ 11 h 114"/>
                  <a:gd name="T24" fmla="*/ 176 w 208"/>
                  <a:gd name="T25" fmla="*/ 32 h 114"/>
                  <a:gd name="T26" fmla="*/ 172 w 208"/>
                  <a:gd name="T27" fmla="*/ 47 h 114"/>
                  <a:gd name="T28" fmla="*/ 161 w 208"/>
                  <a:gd name="T29" fmla="*/ 65 h 114"/>
                  <a:gd name="T30" fmla="*/ 96 w 208"/>
                  <a:gd name="T31" fmla="*/ 31 h 114"/>
                  <a:gd name="T32" fmla="*/ 114 w 208"/>
                  <a:gd name="T33" fmla="*/ 33 h 114"/>
                  <a:gd name="T34" fmla="*/ 120 w 208"/>
                  <a:gd name="T35" fmla="*/ 87 h 114"/>
                  <a:gd name="T36" fmla="*/ 173 w 208"/>
                  <a:gd name="T37" fmla="*/ 66 h 114"/>
                  <a:gd name="T38" fmla="*/ 158 w 208"/>
                  <a:gd name="T39" fmla="*/ 66 h 114"/>
                  <a:gd name="T40" fmla="*/ 184 w 208"/>
                  <a:gd name="T41" fmla="*/ 72 h 114"/>
                  <a:gd name="T42" fmla="*/ 88 w 208"/>
                  <a:gd name="T43" fmla="*/ 29 h 114"/>
                  <a:gd name="T44" fmla="*/ 179 w 208"/>
                  <a:gd name="T45" fmla="*/ 41 h 114"/>
                  <a:gd name="T46" fmla="*/ 198 w 208"/>
                  <a:gd name="T47" fmla="*/ 107 h 114"/>
                  <a:gd name="T48" fmla="*/ 97 w 208"/>
                  <a:gd name="T49" fmla="*/ 8 h 114"/>
                  <a:gd name="T50" fmla="*/ 165 w 208"/>
                  <a:gd name="T51" fmla="*/ 76 h 114"/>
                  <a:gd name="T52" fmla="*/ 178 w 208"/>
                  <a:gd name="T53" fmla="*/ 64 h 114"/>
                  <a:gd name="T54" fmla="*/ 146 w 208"/>
                  <a:gd name="T55" fmla="*/ 65 h 114"/>
                  <a:gd name="T56" fmla="*/ 174 w 208"/>
                  <a:gd name="T57" fmla="*/ 74 h 114"/>
                  <a:gd name="T58" fmla="*/ 197 w 208"/>
                  <a:gd name="T59" fmla="*/ 73 h 114"/>
                  <a:gd name="T60" fmla="*/ 176 w 208"/>
                  <a:gd name="T61" fmla="*/ 77 h 114"/>
                  <a:gd name="T62" fmla="*/ 174 w 208"/>
                  <a:gd name="T63" fmla="*/ 60 h 114"/>
                  <a:gd name="T64" fmla="*/ 182 w 208"/>
                  <a:gd name="T65" fmla="*/ 70 h 114"/>
                  <a:gd name="T66" fmla="*/ 177 w 208"/>
                  <a:gd name="T67" fmla="*/ 71 h 114"/>
                  <a:gd name="T68" fmla="*/ 179 w 208"/>
                  <a:gd name="T69" fmla="*/ 82 h 114"/>
                  <a:gd name="T70" fmla="*/ 176 w 208"/>
                  <a:gd name="T71" fmla="*/ 95 h 114"/>
                  <a:gd name="T72" fmla="*/ 37 w 208"/>
                  <a:gd name="T73" fmla="*/ 10 h 114"/>
                  <a:gd name="T74" fmla="*/ 39 w 208"/>
                  <a:gd name="T75" fmla="*/ 53 h 114"/>
                  <a:gd name="T76" fmla="*/ 179 w 208"/>
                  <a:gd name="T77" fmla="*/ 41 h 114"/>
                  <a:gd name="T78" fmla="*/ 205 w 208"/>
                  <a:gd name="T79" fmla="*/ 87 h 114"/>
                  <a:gd name="T80" fmla="*/ 41 w 208"/>
                  <a:gd name="T81" fmla="*/ 60 h 114"/>
                  <a:gd name="T82" fmla="*/ 42 w 208"/>
                  <a:gd name="T83" fmla="*/ 13 h 114"/>
                  <a:gd name="T84" fmla="*/ 70 w 208"/>
                  <a:gd name="T85" fmla="*/ 17 h 114"/>
                  <a:gd name="T86" fmla="*/ 65 w 208"/>
                  <a:gd name="T87" fmla="*/ 20 h 114"/>
                  <a:gd name="T88" fmla="*/ 50 w 208"/>
                  <a:gd name="T89" fmla="*/ 25 h 114"/>
                  <a:gd name="T90" fmla="*/ 106 w 208"/>
                  <a:gd name="T91" fmla="*/ 41 h 114"/>
                  <a:gd name="T92" fmla="*/ 125 w 208"/>
                  <a:gd name="T93" fmla="*/ 14 h 114"/>
                  <a:gd name="T94" fmla="*/ 122 w 208"/>
                  <a:gd name="T95" fmla="*/ 9 h 114"/>
                  <a:gd name="T96" fmla="*/ 30 w 208"/>
                  <a:gd name="T97" fmla="*/ 15 h 114"/>
                  <a:gd name="T98" fmla="*/ 51 w 208"/>
                  <a:gd name="T99" fmla="*/ 101 h 114"/>
                  <a:gd name="T100" fmla="*/ 47 w 208"/>
                  <a:gd name="T101" fmla="*/ 112 h 114"/>
                  <a:gd name="T102" fmla="*/ 40 w 208"/>
                  <a:gd name="T103" fmla="*/ 84 h 114"/>
                  <a:gd name="T104" fmla="*/ 34 w 208"/>
                  <a:gd name="T105" fmla="*/ 64 h 114"/>
                  <a:gd name="T106" fmla="*/ 14 w 208"/>
                  <a:gd name="T107" fmla="*/ 46 h 114"/>
                  <a:gd name="T108" fmla="*/ 15 w 208"/>
                  <a:gd name="T109" fmla="*/ 28 h 114"/>
                  <a:gd name="T110" fmla="*/ 5 w 208"/>
                  <a:gd name="T111" fmla="*/ 19 h 114"/>
                  <a:gd name="T112" fmla="*/ 33 w 208"/>
                  <a:gd name="T113" fmla="*/ 13 h 114"/>
                  <a:gd name="T114" fmla="*/ 41 w 208"/>
                  <a:gd name="T115" fmla="*/ 22 h 114"/>
                  <a:gd name="T116" fmla="*/ 48 w 208"/>
                  <a:gd name="T117" fmla="*/ 38 h 114"/>
                  <a:gd name="T118" fmla="*/ 30 w 208"/>
                  <a:gd name="T119" fmla="*/ 48 h 114"/>
                  <a:gd name="T120" fmla="*/ 36 w 208"/>
                  <a:gd name="T121" fmla="*/ 63 h 114"/>
                  <a:gd name="T122" fmla="*/ 63 w 208"/>
                  <a:gd name="T123" fmla="*/ 73 h 114"/>
                  <a:gd name="T124" fmla="*/ 30 w 208"/>
                  <a:gd name="T12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14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avLst/>
                <a:gdLst>
                  <a:gd name="T0" fmla="*/ 33 w 35"/>
                  <a:gd name="T1" fmla="*/ 15 h 25"/>
                  <a:gd name="T2" fmla="*/ 31 w 35"/>
                  <a:gd name="T3" fmla="*/ 11 h 25"/>
                  <a:gd name="T4" fmla="*/ 30 w 35"/>
                  <a:gd name="T5" fmla="*/ 24 h 25"/>
                  <a:gd name="T6" fmla="*/ 34 w 35"/>
                  <a:gd name="T7" fmla="*/ 4 h 25"/>
                  <a:gd name="T8" fmla="*/ 28 w 35"/>
                  <a:gd name="T9" fmla="*/ 1 h 25"/>
                  <a:gd name="T10" fmla="*/ 25 w 35"/>
                  <a:gd name="T11" fmla="*/ 0 h 25"/>
                  <a:gd name="T12" fmla="*/ 24 w 35"/>
                  <a:gd name="T13" fmla="*/ 2 h 25"/>
                  <a:gd name="T14" fmla="*/ 24 w 35"/>
                  <a:gd name="T15" fmla="*/ 6 h 25"/>
                  <a:gd name="T16" fmla="*/ 18 w 35"/>
                  <a:gd name="T17" fmla="*/ 8 h 25"/>
                  <a:gd name="T18" fmla="*/ 10 w 35"/>
                  <a:gd name="T19" fmla="*/ 5 h 25"/>
                  <a:gd name="T20" fmla="*/ 6 w 35"/>
                  <a:gd name="T21" fmla="*/ 3 h 25"/>
                  <a:gd name="T22" fmla="*/ 3 w 35"/>
                  <a:gd name="T23" fmla="*/ 6 h 25"/>
                  <a:gd name="T24" fmla="*/ 0 w 35"/>
                  <a:gd name="T25" fmla="*/ 10 h 25"/>
                  <a:gd name="T26" fmla="*/ 3 w 35"/>
                  <a:gd name="T27" fmla="*/ 13 h 25"/>
                  <a:gd name="T28" fmla="*/ 4 w 35"/>
                  <a:gd name="T29" fmla="*/ 14 h 25"/>
                  <a:gd name="T30" fmla="*/ 6 w 35"/>
                  <a:gd name="T31" fmla="*/ 17 h 25"/>
                  <a:gd name="T32" fmla="*/ 12 w 35"/>
                  <a:gd name="T33" fmla="*/ 19 h 25"/>
                  <a:gd name="T34" fmla="*/ 17 w 35"/>
                  <a:gd name="T35" fmla="*/ 18 h 25"/>
                  <a:gd name="T36" fmla="*/ 19 w 35"/>
                  <a:gd name="T37" fmla="*/ 22 h 25"/>
                  <a:gd name="T38" fmla="*/ 22 w 35"/>
                  <a:gd name="T39" fmla="*/ 23 h 25"/>
                  <a:gd name="T40" fmla="*/ 27 w 35"/>
                  <a:gd name="T41" fmla="*/ 24 h 25"/>
                  <a:gd name="T42" fmla="*/ 28 w 35"/>
                  <a:gd name="T43" fmla="*/ 25 h 25"/>
                  <a:gd name="T44" fmla="*/ 28 w 35"/>
                  <a:gd name="T45" fmla="*/ 24 h 25"/>
                  <a:gd name="T46" fmla="*/ 28 w 35"/>
                  <a:gd name="T47" fmla="*/ 24 h 25"/>
                  <a:gd name="T48" fmla="*/ 29 w 35"/>
                  <a:gd name="T49" fmla="*/ 24 h 25"/>
                  <a:gd name="T50" fmla="*/ 31 w 35"/>
                  <a:gd name="T51" fmla="*/ 23 h 25"/>
                  <a:gd name="T52" fmla="*/ 32 w 35"/>
                  <a:gd name="T53" fmla="*/ 23 h 25"/>
                  <a:gd name="T54" fmla="*/ 32 w 35"/>
                  <a:gd name="T55" fmla="*/ 23 h 25"/>
                  <a:gd name="T56" fmla="*/ 33 w 35"/>
                  <a:gd name="T57" fmla="*/ 22 h 25"/>
                  <a:gd name="T58" fmla="*/ 34 w 35"/>
                  <a:gd name="T59" fmla="*/ 20 h 25"/>
                  <a:gd name="T60" fmla="*/ 34 w 35"/>
                  <a:gd name="T61" fmla="*/ 19 h 25"/>
                  <a:gd name="T62" fmla="*/ 34 w 35"/>
                  <a:gd name="T63" fmla="*/ 17 h 25"/>
                  <a:gd name="T64" fmla="*/ 34 w 35"/>
                  <a:gd name="T65" fmla="*/ 17 h 25"/>
                  <a:gd name="T66" fmla="*/ 34 w 35"/>
                  <a:gd name="T67" fmla="*/ 16 h 25"/>
                  <a:gd name="T68" fmla="*/ 33 w 35"/>
                  <a:gd name="T69" fmla="*/ 16 h 25"/>
                  <a:gd name="T70" fmla="*/ 33 w 35"/>
                  <a:gd name="T71" fmla="*/ 15 h 25"/>
                  <a:gd name="T72" fmla="*/ 32 w 35"/>
                  <a:gd name="T73" fmla="*/ 15 h 25"/>
                  <a:gd name="T74" fmla="*/ 32 w 35"/>
                  <a:gd name="T75" fmla="*/ 14 h 25"/>
                  <a:gd name="T76" fmla="*/ 31 w 35"/>
                  <a:gd name="T77" fmla="*/ 14 h 25"/>
                  <a:gd name="T78" fmla="*/ 32 w 35"/>
                  <a:gd name="T79" fmla="*/ 13 h 25"/>
                  <a:gd name="T80" fmla="*/ 32 w 35"/>
                  <a:gd name="T81" fmla="*/ 12 h 25"/>
                  <a:gd name="T82" fmla="*/ 30 w 35"/>
                  <a:gd name="T83" fmla="*/ 12 h 25"/>
                  <a:gd name="T84" fmla="*/ 30 w 35"/>
                  <a:gd name="T85" fmla="*/ 11 h 25"/>
                  <a:gd name="T86" fmla="*/ 29 w 35"/>
                  <a:gd name="T87" fmla="*/ 11 h 25"/>
                  <a:gd name="T88" fmla="*/ 29 w 35"/>
                  <a:gd name="T89" fmla="*/ 10 h 25"/>
                  <a:gd name="T90" fmla="*/ 30 w 35"/>
                  <a:gd name="T91" fmla="*/ 9 h 25"/>
                  <a:gd name="T92" fmla="*/ 31 w 35"/>
                  <a:gd name="T93" fmla="*/ 9 h 25"/>
                  <a:gd name="T94" fmla="*/ 31 w 35"/>
                  <a:gd name="T95" fmla="*/ 9 h 25"/>
                  <a:gd name="T96" fmla="*/ 31 w 35"/>
                  <a:gd name="T97" fmla="*/ 11 h 25"/>
                  <a:gd name="T98" fmla="*/ 33 w 35"/>
                  <a:gd name="T99" fmla="*/ 10 h 25"/>
                  <a:gd name="T100" fmla="*/ 35 w 35"/>
                  <a:gd name="T101" fmla="*/ 7 h 25"/>
                  <a:gd name="T102" fmla="*/ 34 w 35"/>
                  <a:gd name="T10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2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avLst/>
                <a:gdLst>
                  <a:gd name="T0" fmla="*/ 15 w 47"/>
                  <a:gd name="T1" fmla="*/ 14 h 38"/>
                  <a:gd name="T2" fmla="*/ 9 w 47"/>
                  <a:gd name="T3" fmla="*/ 11 h 38"/>
                  <a:gd name="T4" fmla="*/ 8 w 47"/>
                  <a:gd name="T5" fmla="*/ 11 h 38"/>
                  <a:gd name="T6" fmla="*/ 4 w 47"/>
                  <a:gd name="T7" fmla="*/ 13 h 38"/>
                  <a:gd name="T8" fmla="*/ 2 w 47"/>
                  <a:gd name="T9" fmla="*/ 14 h 38"/>
                  <a:gd name="T10" fmla="*/ 0 w 47"/>
                  <a:gd name="T11" fmla="*/ 14 h 38"/>
                  <a:gd name="T12" fmla="*/ 1 w 47"/>
                  <a:gd name="T13" fmla="*/ 14 h 38"/>
                  <a:gd name="T14" fmla="*/ 3 w 47"/>
                  <a:gd name="T15" fmla="*/ 13 h 38"/>
                  <a:gd name="T16" fmla="*/ 4 w 47"/>
                  <a:gd name="T17" fmla="*/ 12 h 38"/>
                  <a:gd name="T18" fmla="*/ 3 w 47"/>
                  <a:gd name="T19" fmla="*/ 12 h 38"/>
                  <a:gd name="T20" fmla="*/ 3 w 47"/>
                  <a:gd name="T21" fmla="*/ 10 h 38"/>
                  <a:gd name="T22" fmla="*/ 4 w 47"/>
                  <a:gd name="T23" fmla="*/ 8 h 38"/>
                  <a:gd name="T24" fmla="*/ 5 w 47"/>
                  <a:gd name="T25" fmla="*/ 7 h 38"/>
                  <a:gd name="T26" fmla="*/ 5 w 47"/>
                  <a:gd name="T27" fmla="*/ 5 h 38"/>
                  <a:gd name="T28" fmla="*/ 8 w 47"/>
                  <a:gd name="T29" fmla="*/ 5 h 38"/>
                  <a:gd name="T30" fmla="*/ 8 w 47"/>
                  <a:gd name="T31" fmla="*/ 3 h 38"/>
                  <a:gd name="T32" fmla="*/ 11 w 47"/>
                  <a:gd name="T33" fmla="*/ 2 h 38"/>
                  <a:gd name="T34" fmla="*/ 16 w 47"/>
                  <a:gd name="T35" fmla="*/ 0 h 38"/>
                  <a:gd name="T36" fmla="*/ 19 w 47"/>
                  <a:gd name="T37" fmla="*/ 2 h 38"/>
                  <a:gd name="T38" fmla="*/ 20 w 47"/>
                  <a:gd name="T39" fmla="*/ 2 h 38"/>
                  <a:gd name="T40" fmla="*/ 15 w 47"/>
                  <a:gd name="T41" fmla="*/ 15 h 38"/>
                  <a:gd name="T42" fmla="*/ 15 w 47"/>
                  <a:gd name="T43" fmla="*/ 14 h 38"/>
                  <a:gd name="T44" fmla="*/ 15 w 47"/>
                  <a:gd name="T45" fmla="*/ 13 h 38"/>
                  <a:gd name="T46" fmla="*/ 16 w 47"/>
                  <a:gd name="T47" fmla="*/ 13 h 38"/>
                  <a:gd name="T48" fmla="*/ 15 w 47"/>
                  <a:gd name="T49" fmla="*/ 14 h 38"/>
                  <a:gd name="T50" fmla="*/ 15 w 47"/>
                  <a:gd name="T51" fmla="*/ 13 h 38"/>
                  <a:gd name="T52" fmla="*/ 9 w 47"/>
                  <a:gd name="T53" fmla="*/ 10 h 38"/>
                  <a:gd name="T54" fmla="*/ 0 w 47"/>
                  <a:gd name="T55" fmla="*/ 14 h 38"/>
                  <a:gd name="T56" fmla="*/ 45 w 47"/>
                  <a:gd name="T57" fmla="*/ 25 h 38"/>
                  <a:gd name="T58" fmla="*/ 43 w 47"/>
                  <a:gd name="T59" fmla="*/ 27 h 38"/>
                  <a:gd name="T60" fmla="*/ 41 w 47"/>
                  <a:gd name="T61" fmla="*/ 28 h 38"/>
                  <a:gd name="T62" fmla="*/ 40 w 47"/>
                  <a:gd name="T63" fmla="*/ 30 h 38"/>
                  <a:gd name="T64" fmla="*/ 40 w 47"/>
                  <a:gd name="T65" fmla="*/ 30 h 38"/>
                  <a:gd name="T66" fmla="*/ 38 w 47"/>
                  <a:gd name="T67" fmla="*/ 32 h 38"/>
                  <a:gd name="T68" fmla="*/ 36 w 47"/>
                  <a:gd name="T69" fmla="*/ 33 h 38"/>
                  <a:gd name="T70" fmla="*/ 36 w 47"/>
                  <a:gd name="T71" fmla="*/ 33 h 38"/>
                  <a:gd name="T72" fmla="*/ 35 w 47"/>
                  <a:gd name="T73" fmla="*/ 35 h 38"/>
                  <a:gd name="T74" fmla="*/ 35 w 47"/>
                  <a:gd name="T75" fmla="*/ 37 h 38"/>
                  <a:gd name="T76" fmla="*/ 34 w 47"/>
                  <a:gd name="T77" fmla="*/ 37 h 38"/>
                  <a:gd name="T78" fmla="*/ 34 w 47"/>
                  <a:gd name="T79" fmla="*/ 35 h 38"/>
                  <a:gd name="T80" fmla="*/ 33 w 47"/>
                  <a:gd name="T81" fmla="*/ 34 h 38"/>
                  <a:gd name="T82" fmla="*/ 32 w 47"/>
                  <a:gd name="T83" fmla="*/ 34 h 38"/>
                  <a:gd name="T84" fmla="*/ 30 w 47"/>
                  <a:gd name="T85" fmla="*/ 35 h 38"/>
                  <a:gd name="T86" fmla="*/ 26 w 47"/>
                  <a:gd name="T87" fmla="*/ 35 h 38"/>
                  <a:gd name="T88" fmla="*/ 22 w 47"/>
                  <a:gd name="T89" fmla="*/ 37 h 38"/>
                  <a:gd name="T90" fmla="*/ 12 w 47"/>
                  <a:gd name="T91" fmla="*/ 31 h 38"/>
                  <a:gd name="T92" fmla="*/ 11 w 47"/>
                  <a:gd name="T93" fmla="*/ 30 h 38"/>
                  <a:gd name="T94" fmla="*/ 11 w 47"/>
                  <a:gd name="T95" fmla="*/ 27 h 38"/>
                  <a:gd name="T96" fmla="*/ 11 w 47"/>
                  <a:gd name="T97" fmla="*/ 26 h 38"/>
                  <a:gd name="T98" fmla="*/ 12 w 47"/>
                  <a:gd name="T99" fmla="*/ 24 h 38"/>
                  <a:gd name="T100" fmla="*/ 13 w 47"/>
                  <a:gd name="T101" fmla="*/ 23 h 38"/>
                  <a:gd name="T102" fmla="*/ 14 w 47"/>
                  <a:gd name="T103" fmla="*/ 22 h 38"/>
                  <a:gd name="T104" fmla="*/ 15 w 47"/>
                  <a:gd name="T105" fmla="*/ 21 h 38"/>
                  <a:gd name="T106" fmla="*/ 16 w 47"/>
                  <a:gd name="T107" fmla="*/ 20 h 38"/>
                  <a:gd name="T108" fmla="*/ 33 w 47"/>
                  <a:gd name="T109" fmla="*/ 21 h 38"/>
                  <a:gd name="T110" fmla="*/ 37 w 47"/>
                  <a:gd name="T111" fmla="*/ 23 h 38"/>
                  <a:gd name="T112" fmla="*/ 36 w 47"/>
                  <a:gd name="T113" fmla="*/ 26 h 38"/>
                  <a:gd name="T114" fmla="*/ 46 w 47"/>
                  <a:gd name="T115" fmla="*/ 25 h 38"/>
                  <a:gd name="T116" fmla="*/ 34 w 47"/>
                  <a:gd name="T117" fmla="*/ 37 h 38"/>
                  <a:gd name="T118" fmla="*/ 41 w 47"/>
                  <a:gd name="T119" fmla="*/ 28 h 38"/>
                  <a:gd name="T120" fmla="*/ 32 w 47"/>
                  <a:gd name="T12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38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avLst/>
                <a:gdLst>
                  <a:gd name="T0" fmla="*/ 21 w 28"/>
                  <a:gd name="T1" fmla="*/ 23 h 31"/>
                  <a:gd name="T2" fmla="*/ 17 w 28"/>
                  <a:gd name="T3" fmla="*/ 31 h 31"/>
                  <a:gd name="T4" fmla="*/ 27 w 28"/>
                  <a:gd name="T5" fmla="*/ 11 h 31"/>
                  <a:gd name="T6" fmla="*/ 27 w 28"/>
                  <a:gd name="T7" fmla="*/ 12 h 31"/>
                  <a:gd name="T8" fmla="*/ 26 w 28"/>
                  <a:gd name="T9" fmla="*/ 13 h 31"/>
                  <a:gd name="T10" fmla="*/ 26 w 28"/>
                  <a:gd name="T11" fmla="*/ 13 h 31"/>
                  <a:gd name="T12" fmla="*/ 26 w 28"/>
                  <a:gd name="T13" fmla="*/ 14 h 31"/>
                  <a:gd name="T14" fmla="*/ 25 w 28"/>
                  <a:gd name="T15" fmla="*/ 14 h 31"/>
                  <a:gd name="T16" fmla="*/ 25 w 28"/>
                  <a:gd name="T17" fmla="*/ 14 h 31"/>
                  <a:gd name="T18" fmla="*/ 25 w 28"/>
                  <a:gd name="T19" fmla="*/ 15 h 31"/>
                  <a:gd name="T20" fmla="*/ 25 w 28"/>
                  <a:gd name="T21" fmla="*/ 16 h 31"/>
                  <a:gd name="T22" fmla="*/ 25 w 28"/>
                  <a:gd name="T23" fmla="*/ 19 h 31"/>
                  <a:gd name="T24" fmla="*/ 25 w 28"/>
                  <a:gd name="T25" fmla="*/ 20 h 31"/>
                  <a:gd name="T26" fmla="*/ 24 w 28"/>
                  <a:gd name="T27" fmla="*/ 22 h 31"/>
                  <a:gd name="T28" fmla="*/ 21 w 28"/>
                  <a:gd name="T29" fmla="*/ 23 h 31"/>
                  <a:gd name="T30" fmla="*/ 21 w 28"/>
                  <a:gd name="T31" fmla="*/ 23 h 31"/>
                  <a:gd name="T32" fmla="*/ 20 w 28"/>
                  <a:gd name="T33" fmla="*/ 23 h 31"/>
                  <a:gd name="T34" fmla="*/ 20 w 28"/>
                  <a:gd name="T35" fmla="*/ 23 h 31"/>
                  <a:gd name="T36" fmla="*/ 19 w 28"/>
                  <a:gd name="T37" fmla="*/ 25 h 31"/>
                  <a:gd name="T38" fmla="*/ 19 w 28"/>
                  <a:gd name="T39" fmla="*/ 26 h 31"/>
                  <a:gd name="T40" fmla="*/ 18 w 28"/>
                  <a:gd name="T41" fmla="*/ 28 h 31"/>
                  <a:gd name="T42" fmla="*/ 18 w 28"/>
                  <a:gd name="T43" fmla="*/ 28 h 31"/>
                  <a:gd name="T44" fmla="*/ 18 w 28"/>
                  <a:gd name="T45" fmla="*/ 29 h 31"/>
                  <a:gd name="T46" fmla="*/ 17 w 28"/>
                  <a:gd name="T47" fmla="*/ 30 h 31"/>
                  <a:gd name="T48" fmla="*/ 17 w 28"/>
                  <a:gd name="T49" fmla="*/ 31 h 31"/>
                  <a:gd name="T50" fmla="*/ 16 w 28"/>
                  <a:gd name="T51" fmla="*/ 30 h 31"/>
                  <a:gd name="T52" fmla="*/ 15 w 28"/>
                  <a:gd name="T53" fmla="*/ 24 h 31"/>
                  <a:gd name="T54" fmla="*/ 12 w 28"/>
                  <a:gd name="T55" fmla="*/ 21 h 31"/>
                  <a:gd name="T56" fmla="*/ 11 w 28"/>
                  <a:gd name="T57" fmla="*/ 17 h 31"/>
                  <a:gd name="T58" fmla="*/ 5 w 28"/>
                  <a:gd name="T59" fmla="*/ 12 h 31"/>
                  <a:gd name="T60" fmla="*/ 1 w 28"/>
                  <a:gd name="T61" fmla="*/ 11 h 31"/>
                  <a:gd name="T62" fmla="*/ 2 w 28"/>
                  <a:gd name="T63" fmla="*/ 7 h 31"/>
                  <a:gd name="T64" fmla="*/ 3 w 28"/>
                  <a:gd name="T65" fmla="*/ 3 h 31"/>
                  <a:gd name="T66" fmla="*/ 6 w 28"/>
                  <a:gd name="T67" fmla="*/ 3 h 31"/>
                  <a:gd name="T68" fmla="*/ 10 w 28"/>
                  <a:gd name="T69" fmla="*/ 1 h 31"/>
                  <a:gd name="T70" fmla="*/ 13 w 28"/>
                  <a:gd name="T71" fmla="*/ 2 h 31"/>
                  <a:gd name="T72" fmla="*/ 16 w 28"/>
                  <a:gd name="T73" fmla="*/ 2 h 31"/>
                  <a:gd name="T74" fmla="*/ 17 w 28"/>
                  <a:gd name="T75" fmla="*/ 3 h 31"/>
                  <a:gd name="T76" fmla="*/ 17 w 28"/>
                  <a:gd name="T77" fmla="*/ 4 h 31"/>
                  <a:gd name="T78" fmla="*/ 18 w 28"/>
                  <a:gd name="T79" fmla="*/ 4 h 31"/>
                  <a:gd name="T80" fmla="*/ 19 w 28"/>
                  <a:gd name="T81" fmla="*/ 5 h 31"/>
                  <a:gd name="T82" fmla="*/ 20 w 28"/>
                  <a:gd name="T83" fmla="*/ 5 h 31"/>
                  <a:gd name="T84" fmla="*/ 21 w 28"/>
                  <a:gd name="T85" fmla="*/ 6 h 31"/>
                  <a:gd name="T86" fmla="*/ 23 w 28"/>
                  <a:gd name="T87" fmla="*/ 6 h 31"/>
                  <a:gd name="T88" fmla="*/ 24 w 28"/>
                  <a:gd name="T89" fmla="*/ 7 h 31"/>
                  <a:gd name="T90" fmla="*/ 25 w 28"/>
                  <a:gd name="T91" fmla="*/ 7 h 31"/>
                  <a:gd name="T92" fmla="*/ 25 w 28"/>
                  <a:gd name="T93" fmla="*/ 7 h 31"/>
                  <a:gd name="T94" fmla="*/ 26 w 28"/>
                  <a:gd name="T95" fmla="*/ 8 h 31"/>
                  <a:gd name="T96" fmla="*/ 26 w 28"/>
                  <a:gd name="T97" fmla="*/ 8 h 31"/>
                  <a:gd name="T98" fmla="*/ 27 w 28"/>
                  <a:gd name="T99" fmla="*/ 9 h 31"/>
                  <a:gd name="T100" fmla="*/ 18 w 28"/>
                  <a:gd name="T101" fmla="*/ 28 h 31"/>
                  <a:gd name="T102" fmla="*/ 18 w 28"/>
                  <a:gd name="T10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31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avLst/>
                <a:gdLst>
                  <a:gd name="T0" fmla="*/ 6 w 8"/>
                  <a:gd name="T1" fmla="*/ 3 h 7"/>
                  <a:gd name="T2" fmla="*/ 7 w 8"/>
                  <a:gd name="T3" fmla="*/ 4 h 7"/>
                  <a:gd name="T4" fmla="*/ 7 w 8"/>
                  <a:gd name="T5" fmla="*/ 5 h 7"/>
                  <a:gd name="T6" fmla="*/ 5 w 8"/>
                  <a:gd name="T7" fmla="*/ 6 h 7"/>
                  <a:gd name="T8" fmla="*/ 3 w 8"/>
                  <a:gd name="T9" fmla="*/ 6 h 7"/>
                  <a:gd name="T10" fmla="*/ 1 w 8"/>
                  <a:gd name="T11" fmla="*/ 5 h 7"/>
                  <a:gd name="T12" fmla="*/ 2 w 8"/>
                  <a:gd name="T13" fmla="*/ 5 h 7"/>
                  <a:gd name="T14" fmla="*/ 2 w 8"/>
                  <a:gd name="T15" fmla="*/ 4 h 7"/>
                  <a:gd name="T16" fmla="*/ 2 w 8"/>
                  <a:gd name="T17" fmla="*/ 4 h 7"/>
                  <a:gd name="T18" fmla="*/ 1 w 8"/>
                  <a:gd name="T19" fmla="*/ 3 h 7"/>
                  <a:gd name="T20" fmla="*/ 1 w 8"/>
                  <a:gd name="T21" fmla="*/ 3 h 7"/>
                  <a:gd name="T22" fmla="*/ 0 w 8"/>
                  <a:gd name="T23" fmla="*/ 2 h 7"/>
                  <a:gd name="T24" fmla="*/ 0 w 8"/>
                  <a:gd name="T25" fmla="*/ 2 h 7"/>
                  <a:gd name="T26" fmla="*/ 0 w 8"/>
                  <a:gd name="T27" fmla="*/ 2 h 7"/>
                  <a:gd name="T28" fmla="*/ 0 w 8"/>
                  <a:gd name="T29" fmla="*/ 2 h 7"/>
                  <a:gd name="T30" fmla="*/ 0 w 8"/>
                  <a:gd name="T31" fmla="*/ 1 h 7"/>
                  <a:gd name="T32" fmla="*/ 0 w 8"/>
                  <a:gd name="T33" fmla="*/ 1 h 7"/>
                  <a:gd name="T34" fmla="*/ 1 w 8"/>
                  <a:gd name="T35" fmla="*/ 1 h 7"/>
                  <a:gd name="T36" fmla="*/ 1 w 8"/>
                  <a:gd name="T37" fmla="*/ 2 h 7"/>
                  <a:gd name="T38" fmla="*/ 2 w 8"/>
                  <a:gd name="T39" fmla="*/ 1 h 7"/>
                  <a:gd name="T40" fmla="*/ 2 w 8"/>
                  <a:gd name="T41" fmla="*/ 1 h 7"/>
                  <a:gd name="T42" fmla="*/ 3 w 8"/>
                  <a:gd name="T43" fmla="*/ 1 h 7"/>
                  <a:gd name="T44" fmla="*/ 3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4 w 8"/>
                  <a:gd name="T51" fmla="*/ 0 h 7"/>
                  <a:gd name="T52" fmla="*/ 4 w 8"/>
                  <a:gd name="T53" fmla="*/ 0 h 7"/>
                  <a:gd name="T54" fmla="*/ 6 w 8"/>
                  <a:gd name="T55" fmla="*/ 1 h 7"/>
                  <a:gd name="T56" fmla="*/ 6 w 8"/>
                  <a:gd name="T57" fmla="*/ 1 h 7"/>
                  <a:gd name="T58" fmla="*/ 7 w 8"/>
                  <a:gd name="T59" fmla="*/ 1 h 7"/>
                  <a:gd name="T60" fmla="*/ 7 w 8"/>
                  <a:gd name="T61" fmla="*/ 2 h 7"/>
                  <a:gd name="T62" fmla="*/ 0 w 8"/>
                  <a:gd name="T63" fmla="*/ 2 h 7"/>
                  <a:gd name="T64" fmla="*/ 0 w 8"/>
                  <a:gd name="T6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58294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53508" y="1397640"/>
            <a:ext cx="5484983" cy="3118775"/>
            <a:chOff x="3740150" y="2381250"/>
            <a:chExt cx="5056188" cy="28749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816725" y="3590925"/>
              <a:ext cx="1096963" cy="1135063"/>
            </a:xfrm>
            <a:custGeom>
              <a:avLst/>
              <a:gdLst>
                <a:gd name="T0" fmla="*/ 4 w 102"/>
                <a:gd name="T1" fmla="*/ 39 h 105"/>
                <a:gd name="T2" fmla="*/ 47 w 102"/>
                <a:gd name="T3" fmla="*/ 3 h 105"/>
                <a:gd name="T4" fmla="*/ 60 w 102"/>
                <a:gd name="T5" fmla="*/ 4 h 105"/>
                <a:gd name="T6" fmla="*/ 95 w 102"/>
                <a:gd name="T7" fmla="*/ 46 h 105"/>
                <a:gd name="T8" fmla="*/ 95 w 102"/>
                <a:gd name="T9" fmla="*/ 61 h 105"/>
                <a:gd name="T10" fmla="*/ 102 w 102"/>
                <a:gd name="T11" fmla="*/ 69 h 105"/>
                <a:gd name="T12" fmla="*/ 59 w 102"/>
                <a:gd name="T13" fmla="*/ 105 h 105"/>
                <a:gd name="T14" fmla="*/ 52 w 102"/>
                <a:gd name="T15" fmla="*/ 96 h 105"/>
                <a:gd name="T16" fmla="*/ 39 w 102"/>
                <a:gd name="T17" fmla="*/ 95 h 105"/>
                <a:gd name="T18" fmla="*/ 3 w 102"/>
                <a:gd name="T19" fmla="*/ 52 h 105"/>
                <a:gd name="T20" fmla="*/ 4 w 102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5">
                  <a:moveTo>
                    <a:pt x="4" y="39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51" y="0"/>
                    <a:pt x="57" y="0"/>
                    <a:pt x="60" y="4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8" y="50"/>
                    <a:pt x="99" y="57"/>
                    <a:pt x="95" y="61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48" y="99"/>
                    <a:pt x="42" y="99"/>
                    <a:pt x="39" y="9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48"/>
                    <a:pt x="0" y="42"/>
                    <a:pt x="4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11938" y="3094038"/>
              <a:ext cx="731838" cy="842963"/>
            </a:xfrm>
            <a:custGeom>
              <a:avLst/>
              <a:gdLst>
                <a:gd name="T0" fmla="*/ 4 w 68"/>
                <a:gd name="T1" fmla="*/ 3 h 78"/>
                <a:gd name="T2" fmla="*/ 16 w 68"/>
                <a:gd name="T3" fmla="*/ 4 h 78"/>
                <a:gd name="T4" fmla="*/ 65 w 68"/>
                <a:gd name="T5" fmla="*/ 63 h 78"/>
                <a:gd name="T6" fmla="*/ 64 w 68"/>
                <a:gd name="T7" fmla="*/ 75 h 78"/>
                <a:gd name="T8" fmla="*/ 52 w 68"/>
                <a:gd name="T9" fmla="*/ 74 h 78"/>
                <a:gd name="T10" fmla="*/ 3 w 68"/>
                <a:gd name="T11" fmla="*/ 15 h 78"/>
                <a:gd name="T12" fmla="*/ 4 w 68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8">
                  <a:moveTo>
                    <a:pt x="4" y="3"/>
                  </a:moveTo>
                  <a:cubicBezTo>
                    <a:pt x="7" y="0"/>
                    <a:pt x="13" y="1"/>
                    <a:pt x="16" y="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7"/>
                    <a:pt x="67" y="72"/>
                    <a:pt x="64" y="75"/>
                  </a:cubicBezTo>
                  <a:cubicBezTo>
                    <a:pt x="61" y="78"/>
                    <a:pt x="55" y="77"/>
                    <a:pt x="52" y="7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537325" y="3321050"/>
              <a:ext cx="644525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6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6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859588" y="3051175"/>
              <a:ext cx="646113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7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7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580188" y="3709988"/>
              <a:ext cx="430213" cy="496888"/>
            </a:xfrm>
            <a:custGeom>
              <a:avLst/>
              <a:gdLst>
                <a:gd name="T0" fmla="*/ 3 w 40"/>
                <a:gd name="T1" fmla="*/ 2 h 46"/>
                <a:gd name="T2" fmla="*/ 16 w 40"/>
                <a:gd name="T3" fmla="*/ 5 h 46"/>
                <a:gd name="T4" fmla="*/ 37 w 40"/>
                <a:gd name="T5" fmla="*/ 30 h 46"/>
                <a:gd name="T6" fmla="*/ 37 w 40"/>
                <a:gd name="T7" fmla="*/ 43 h 46"/>
                <a:gd name="T8" fmla="*/ 25 w 40"/>
                <a:gd name="T9" fmla="*/ 41 h 46"/>
                <a:gd name="T10" fmla="*/ 3 w 40"/>
                <a:gd name="T11" fmla="*/ 15 h 46"/>
                <a:gd name="T12" fmla="*/ 3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" y="2"/>
                  </a:moveTo>
                  <a:cubicBezTo>
                    <a:pt x="7" y="0"/>
                    <a:pt x="12" y="1"/>
                    <a:pt x="16" y="5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4"/>
                    <a:pt x="40" y="40"/>
                    <a:pt x="37" y="43"/>
                  </a:cubicBezTo>
                  <a:cubicBezTo>
                    <a:pt x="34" y="46"/>
                    <a:pt x="28" y="45"/>
                    <a:pt x="25" y="4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5"/>
                    <a:pt x="3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21213" y="3590925"/>
              <a:ext cx="1108075" cy="1135063"/>
            </a:xfrm>
            <a:custGeom>
              <a:avLst/>
              <a:gdLst>
                <a:gd name="T0" fmla="*/ 98 w 103"/>
                <a:gd name="T1" fmla="*/ 39 h 105"/>
                <a:gd name="T2" fmla="*/ 55 w 103"/>
                <a:gd name="T3" fmla="*/ 3 h 105"/>
                <a:gd name="T4" fmla="*/ 42 w 103"/>
                <a:gd name="T5" fmla="*/ 4 h 105"/>
                <a:gd name="T6" fmla="*/ 7 w 103"/>
                <a:gd name="T7" fmla="*/ 46 h 105"/>
                <a:gd name="T8" fmla="*/ 7 w 103"/>
                <a:gd name="T9" fmla="*/ 61 h 105"/>
                <a:gd name="T10" fmla="*/ 0 w 103"/>
                <a:gd name="T11" fmla="*/ 69 h 105"/>
                <a:gd name="T12" fmla="*/ 43 w 103"/>
                <a:gd name="T13" fmla="*/ 105 h 105"/>
                <a:gd name="T14" fmla="*/ 50 w 103"/>
                <a:gd name="T15" fmla="*/ 96 h 105"/>
                <a:gd name="T16" fmla="*/ 63 w 103"/>
                <a:gd name="T17" fmla="*/ 95 h 105"/>
                <a:gd name="T18" fmla="*/ 99 w 103"/>
                <a:gd name="T19" fmla="*/ 52 h 105"/>
                <a:gd name="T20" fmla="*/ 98 w 103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5">
                  <a:moveTo>
                    <a:pt x="98" y="39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1" y="0"/>
                    <a:pt x="45" y="0"/>
                    <a:pt x="42" y="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50"/>
                    <a:pt x="3" y="57"/>
                    <a:pt x="7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4" y="99"/>
                    <a:pt x="60" y="99"/>
                    <a:pt x="63" y="95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3" y="48"/>
                    <a:pt x="102" y="42"/>
                    <a:pt x="98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202238" y="3094038"/>
              <a:ext cx="720725" cy="842963"/>
            </a:xfrm>
            <a:custGeom>
              <a:avLst/>
              <a:gdLst>
                <a:gd name="T0" fmla="*/ 63 w 67"/>
                <a:gd name="T1" fmla="*/ 3 h 78"/>
                <a:gd name="T2" fmla="*/ 51 w 67"/>
                <a:gd name="T3" fmla="*/ 4 h 78"/>
                <a:gd name="T4" fmla="*/ 3 w 67"/>
                <a:gd name="T5" fmla="*/ 63 h 78"/>
                <a:gd name="T6" fmla="*/ 3 w 67"/>
                <a:gd name="T7" fmla="*/ 75 h 78"/>
                <a:gd name="T8" fmla="*/ 15 w 67"/>
                <a:gd name="T9" fmla="*/ 74 h 78"/>
                <a:gd name="T10" fmla="*/ 64 w 67"/>
                <a:gd name="T11" fmla="*/ 15 h 78"/>
                <a:gd name="T12" fmla="*/ 63 w 67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8">
                  <a:moveTo>
                    <a:pt x="63" y="3"/>
                  </a:moveTo>
                  <a:cubicBezTo>
                    <a:pt x="60" y="0"/>
                    <a:pt x="54" y="1"/>
                    <a:pt x="51" y="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7"/>
                    <a:pt x="0" y="72"/>
                    <a:pt x="3" y="75"/>
                  </a:cubicBezTo>
                  <a:cubicBezTo>
                    <a:pt x="7" y="78"/>
                    <a:pt x="12" y="77"/>
                    <a:pt x="15" y="7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7" y="11"/>
                    <a:pt x="66" y="6"/>
                    <a:pt x="6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64163" y="3321050"/>
              <a:ext cx="646113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6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6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41900" y="3051175"/>
              <a:ext cx="644525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7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7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526088" y="3709988"/>
              <a:ext cx="430213" cy="496888"/>
            </a:xfrm>
            <a:custGeom>
              <a:avLst/>
              <a:gdLst>
                <a:gd name="T0" fmla="*/ 37 w 40"/>
                <a:gd name="T1" fmla="*/ 2 h 46"/>
                <a:gd name="T2" fmla="*/ 25 w 40"/>
                <a:gd name="T3" fmla="*/ 5 h 46"/>
                <a:gd name="T4" fmla="*/ 3 w 40"/>
                <a:gd name="T5" fmla="*/ 30 h 46"/>
                <a:gd name="T6" fmla="*/ 3 w 40"/>
                <a:gd name="T7" fmla="*/ 43 h 46"/>
                <a:gd name="T8" fmla="*/ 15 w 40"/>
                <a:gd name="T9" fmla="*/ 41 h 46"/>
                <a:gd name="T10" fmla="*/ 37 w 40"/>
                <a:gd name="T11" fmla="*/ 15 h 46"/>
                <a:gd name="T12" fmla="*/ 37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7" y="2"/>
                  </a:moveTo>
                  <a:cubicBezTo>
                    <a:pt x="34" y="0"/>
                    <a:pt x="28" y="1"/>
                    <a:pt x="25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4"/>
                    <a:pt x="0" y="40"/>
                    <a:pt x="3" y="43"/>
                  </a:cubicBezTo>
                  <a:cubicBezTo>
                    <a:pt x="7" y="46"/>
                    <a:pt x="12" y="45"/>
                    <a:pt x="15" y="4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11"/>
                    <a:pt x="40" y="5"/>
                    <a:pt x="37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922838" y="2381250"/>
              <a:ext cx="2700338" cy="1836738"/>
            </a:xfrm>
            <a:custGeom>
              <a:avLst/>
              <a:gdLst>
                <a:gd name="T0" fmla="*/ 244 w 251"/>
                <a:gd name="T1" fmla="*/ 0 h 170"/>
                <a:gd name="T2" fmla="*/ 6 w 251"/>
                <a:gd name="T3" fmla="*/ 0 h 170"/>
                <a:gd name="T4" fmla="*/ 0 w 251"/>
                <a:gd name="T5" fmla="*/ 7 h 170"/>
                <a:gd name="T6" fmla="*/ 0 w 251"/>
                <a:gd name="T7" fmla="*/ 163 h 170"/>
                <a:gd name="T8" fmla="*/ 6 w 251"/>
                <a:gd name="T9" fmla="*/ 170 h 170"/>
                <a:gd name="T10" fmla="*/ 244 w 251"/>
                <a:gd name="T11" fmla="*/ 170 h 170"/>
                <a:gd name="T12" fmla="*/ 251 w 251"/>
                <a:gd name="T13" fmla="*/ 163 h 170"/>
                <a:gd name="T14" fmla="*/ 251 w 251"/>
                <a:gd name="T15" fmla="*/ 7 h 170"/>
                <a:gd name="T16" fmla="*/ 244 w 25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70">
                  <a:moveTo>
                    <a:pt x="2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6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8" y="170"/>
                    <a:pt x="251" y="167"/>
                    <a:pt x="251" y="163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1" y="3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965700" y="2435225"/>
              <a:ext cx="2603500" cy="1739900"/>
            </a:xfrm>
            <a:custGeom>
              <a:avLst/>
              <a:gdLst>
                <a:gd name="T0" fmla="*/ 6 w 242"/>
                <a:gd name="T1" fmla="*/ 0 h 161"/>
                <a:gd name="T2" fmla="*/ 236 w 242"/>
                <a:gd name="T3" fmla="*/ 0 h 161"/>
                <a:gd name="T4" fmla="*/ 242 w 242"/>
                <a:gd name="T5" fmla="*/ 6 h 161"/>
                <a:gd name="T6" fmla="*/ 242 w 242"/>
                <a:gd name="T7" fmla="*/ 154 h 161"/>
                <a:gd name="T8" fmla="*/ 236 w 242"/>
                <a:gd name="T9" fmla="*/ 161 h 161"/>
                <a:gd name="T10" fmla="*/ 6 w 242"/>
                <a:gd name="T11" fmla="*/ 161 h 161"/>
                <a:gd name="T12" fmla="*/ 0 w 242"/>
                <a:gd name="T13" fmla="*/ 154 h 161"/>
                <a:gd name="T14" fmla="*/ 0 w 242"/>
                <a:gd name="T15" fmla="*/ 6 h 161"/>
                <a:gd name="T16" fmla="*/ 6 w 242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161">
                  <a:moveTo>
                    <a:pt x="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2"/>
                    <a:pt x="242" y="6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8"/>
                    <a:pt x="239" y="161"/>
                    <a:pt x="23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7366000" y="3289300"/>
              <a:ext cx="515938" cy="1189038"/>
            </a:xfrm>
            <a:custGeom>
              <a:avLst/>
              <a:gdLst>
                <a:gd name="T0" fmla="*/ 36 w 48"/>
                <a:gd name="T1" fmla="*/ 34 h 110"/>
                <a:gd name="T2" fmla="*/ 40 w 48"/>
                <a:gd name="T3" fmla="*/ 52 h 110"/>
                <a:gd name="T4" fmla="*/ 40 w 48"/>
                <a:gd name="T5" fmla="*/ 53 h 110"/>
                <a:gd name="T6" fmla="*/ 47 w 48"/>
                <a:gd name="T7" fmla="*/ 80 h 110"/>
                <a:gd name="T8" fmla="*/ 44 w 48"/>
                <a:gd name="T9" fmla="*/ 89 h 110"/>
                <a:gd name="T10" fmla="*/ 10 w 48"/>
                <a:gd name="T11" fmla="*/ 96 h 110"/>
                <a:gd name="T12" fmla="*/ 23 w 48"/>
                <a:gd name="T13" fmla="*/ 49 h 110"/>
                <a:gd name="T14" fmla="*/ 20 w 48"/>
                <a:gd name="T15" fmla="*/ 38 h 110"/>
                <a:gd name="T16" fmla="*/ 20 w 48"/>
                <a:gd name="T17" fmla="*/ 38 h 110"/>
                <a:gd name="T18" fmla="*/ 13 w 48"/>
                <a:gd name="T19" fmla="*/ 11 h 110"/>
                <a:gd name="T20" fmla="*/ 19 w 48"/>
                <a:gd name="T21" fmla="*/ 1 h 110"/>
                <a:gd name="T22" fmla="*/ 29 w 48"/>
                <a:gd name="T23" fmla="*/ 7 h 110"/>
                <a:gd name="T24" fmla="*/ 36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36" y="34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4"/>
                    <a:pt x="45" y="87"/>
                    <a:pt x="44" y="89"/>
                  </a:cubicBezTo>
                  <a:cubicBezTo>
                    <a:pt x="42" y="90"/>
                    <a:pt x="22" y="110"/>
                    <a:pt x="10" y="96"/>
                  </a:cubicBezTo>
                  <a:cubicBezTo>
                    <a:pt x="0" y="84"/>
                    <a:pt x="8" y="62"/>
                    <a:pt x="23" y="4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7"/>
                    <a:pt x="15" y="2"/>
                    <a:pt x="19" y="1"/>
                  </a:cubicBezTo>
                  <a:cubicBezTo>
                    <a:pt x="23" y="0"/>
                    <a:pt x="28" y="3"/>
                    <a:pt x="29" y="7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54550" y="3289300"/>
              <a:ext cx="515938" cy="1189038"/>
            </a:xfrm>
            <a:custGeom>
              <a:avLst/>
              <a:gdLst>
                <a:gd name="T0" fmla="*/ 13 w 48"/>
                <a:gd name="T1" fmla="*/ 34 h 110"/>
                <a:gd name="T2" fmla="*/ 8 w 48"/>
                <a:gd name="T3" fmla="*/ 52 h 110"/>
                <a:gd name="T4" fmla="*/ 8 w 48"/>
                <a:gd name="T5" fmla="*/ 53 h 110"/>
                <a:gd name="T6" fmla="*/ 1 w 48"/>
                <a:gd name="T7" fmla="*/ 80 h 110"/>
                <a:gd name="T8" fmla="*/ 4 w 48"/>
                <a:gd name="T9" fmla="*/ 89 h 110"/>
                <a:gd name="T10" fmla="*/ 38 w 48"/>
                <a:gd name="T11" fmla="*/ 96 h 110"/>
                <a:gd name="T12" fmla="*/ 26 w 48"/>
                <a:gd name="T13" fmla="*/ 49 h 110"/>
                <a:gd name="T14" fmla="*/ 28 w 48"/>
                <a:gd name="T15" fmla="*/ 38 h 110"/>
                <a:gd name="T16" fmla="*/ 28 w 48"/>
                <a:gd name="T17" fmla="*/ 38 h 110"/>
                <a:gd name="T18" fmla="*/ 35 w 48"/>
                <a:gd name="T19" fmla="*/ 11 h 110"/>
                <a:gd name="T20" fmla="*/ 29 w 48"/>
                <a:gd name="T21" fmla="*/ 1 h 110"/>
                <a:gd name="T22" fmla="*/ 19 w 48"/>
                <a:gd name="T23" fmla="*/ 7 h 110"/>
                <a:gd name="T24" fmla="*/ 13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13" y="34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4"/>
                    <a:pt x="3" y="87"/>
                    <a:pt x="4" y="89"/>
                  </a:cubicBezTo>
                  <a:cubicBezTo>
                    <a:pt x="6" y="90"/>
                    <a:pt x="26" y="110"/>
                    <a:pt x="38" y="96"/>
                  </a:cubicBezTo>
                  <a:cubicBezTo>
                    <a:pt x="48" y="84"/>
                    <a:pt x="40" y="62"/>
                    <a:pt x="26" y="4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7"/>
                    <a:pt x="33" y="2"/>
                    <a:pt x="29" y="1"/>
                  </a:cubicBezTo>
                  <a:cubicBezTo>
                    <a:pt x="25" y="0"/>
                    <a:pt x="20" y="3"/>
                    <a:pt x="19" y="7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375525" y="4271963"/>
              <a:ext cx="1420813" cy="984250"/>
            </a:xfrm>
            <a:custGeom>
              <a:avLst/>
              <a:gdLst>
                <a:gd name="T0" fmla="*/ 251 w 895"/>
                <a:gd name="T1" fmla="*/ 620 h 620"/>
                <a:gd name="T2" fmla="*/ 0 w 895"/>
                <a:gd name="T3" fmla="*/ 320 h 620"/>
                <a:gd name="T4" fmla="*/ 387 w 895"/>
                <a:gd name="T5" fmla="*/ 0 h 620"/>
                <a:gd name="T6" fmla="*/ 895 w 895"/>
                <a:gd name="T7" fmla="*/ 620 h 620"/>
                <a:gd name="T8" fmla="*/ 251 w 89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20">
                  <a:moveTo>
                    <a:pt x="251" y="620"/>
                  </a:moveTo>
                  <a:lnTo>
                    <a:pt x="0" y="320"/>
                  </a:lnTo>
                  <a:lnTo>
                    <a:pt x="387" y="0"/>
                  </a:lnTo>
                  <a:lnTo>
                    <a:pt x="895" y="620"/>
                  </a:lnTo>
                  <a:lnTo>
                    <a:pt x="251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7967663" y="4478338"/>
              <a:ext cx="107950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8097838" y="4629150"/>
              <a:ext cx="106363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740150" y="4271963"/>
              <a:ext cx="1419225" cy="984250"/>
            </a:xfrm>
            <a:custGeom>
              <a:avLst/>
              <a:gdLst>
                <a:gd name="T0" fmla="*/ 650 w 894"/>
                <a:gd name="T1" fmla="*/ 620 h 620"/>
                <a:gd name="T2" fmla="*/ 894 w 894"/>
                <a:gd name="T3" fmla="*/ 320 h 620"/>
                <a:gd name="T4" fmla="*/ 515 w 894"/>
                <a:gd name="T5" fmla="*/ 0 h 620"/>
                <a:gd name="T6" fmla="*/ 0 w 894"/>
                <a:gd name="T7" fmla="*/ 620 h 620"/>
                <a:gd name="T8" fmla="*/ 650 w 89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620">
                  <a:moveTo>
                    <a:pt x="650" y="620"/>
                  </a:moveTo>
                  <a:lnTo>
                    <a:pt x="894" y="320"/>
                  </a:lnTo>
                  <a:lnTo>
                    <a:pt x="515" y="0"/>
                  </a:lnTo>
                  <a:lnTo>
                    <a:pt x="0" y="620"/>
                  </a:lnTo>
                  <a:lnTo>
                    <a:pt x="650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460875" y="4478338"/>
              <a:ext cx="106363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30700" y="4629150"/>
              <a:ext cx="107950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341938" y="2671763"/>
              <a:ext cx="1851025" cy="1168400"/>
            </a:xfrm>
            <a:custGeom>
              <a:avLst/>
              <a:gdLst>
                <a:gd name="T0" fmla="*/ 141 w 172"/>
                <a:gd name="T1" fmla="*/ 108 h 108"/>
                <a:gd name="T2" fmla="*/ 30 w 172"/>
                <a:gd name="T3" fmla="*/ 108 h 108"/>
                <a:gd name="T4" fmla="*/ 0 w 172"/>
                <a:gd name="T5" fmla="*/ 77 h 108"/>
                <a:gd name="T6" fmla="*/ 22 w 172"/>
                <a:gd name="T7" fmla="*/ 47 h 108"/>
                <a:gd name="T8" fmla="*/ 56 w 172"/>
                <a:gd name="T9" fmla="*/ 19 h 108"/>
                <a:gd name="T10" fmla="*/ 71 w 172"/>
                <a:gd name="T11" fmla="*/ 22 h 108"/>
                <a:gd name="T12" fmla="*/ 110 w 172"/>
                <a:gd name="T13" fmla="*/ 0 h 108"/>
                <a:gd name="T14" fmla="*/ 156 w 172"/>
                <a:gd name="T15" fmla="*/ 46 h 108"/>
                <a:gd name="T16" fmla="*/ 156 w 172"/>
                <a:gd name="T17" fmla="*/ 50 h 108"/>
                <a:gd name="T18" fmla="*/ 172 w 172"/>
                <a:gd name="T19" fmla="*/ 77 h 108"/>
                <a:gd name="T20" fmla="*/ 141 w 172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08">
                  <a:moveTo>
                    <a:pt x="141" y="108"/>
                  </a:moveTo>
                  <a:cubicBezTo>
                    <a:pt x="30" y="108"/>
                    <a:pt x="30" y="108"/>
                    <a:pt x="30" y="108"/>
                  </a:cubicBezTo>
                  <a:cubicBezTo>
                    <a:pt x="13" y="108"/>
                    <a:pt x="0" y="94"/>
                    <a:pt x="0" y="77"/>
                  </a:cubicBezTo>
                  <a:cubicBezTo>
                    <a:pt x="0" y="62"/>
                    <a:pt x="9" y="50"/>
                    <a:pt x="22" y="47"/>
                  </a:cubicBezTo>
                  <a:cubicBezTo>
                    <a:pt x="26" y="31"/>
                    <a:pt x="40" y="19"/>
                    <a:pt x="56" y="19"/>
                  </a:cubicBezTo>
                  <a:cubicBezTo>
                    <a:pt x="61" y="19"/>
                    <a:pt x="66" y="20"/>
                    <a:pt x="71" y="22"/>
                  </a:cubicBezTo>
                  <a:cubicBezTo>
                    <a:pt x="79" y="8"/>
                    <a:pt x="94" y="0"/>
                    <a:pt x="110" y="0"/>
                  </a:cubicBezTo>
                  <a:cubicBezTo>
                    <a:pt x="136" y="0"/>
                    <a:pt x="156" y="21"/>
                    <a:pt x="156" y="46"/>
                  </a:cubicBezTo>
                  <a:cubicBezTo>
                    <a:pt x="156" y="47"/>
                    <a:pt x="156" y="49"/>
                    <a:pt x="156" y="50"/>
                  </a:cubicBezTo>
                  <a:cubicBezTo>
                    <a:pt x="166" y="55"/>
                    <a:pt x="172" y="66"/>
                    <a:pt x="172" y="77"/>
                  </a:cubicBezTo>
                  <a:cubicBezTo>
                    <a:pt x="172" y="94"/>
                    <a:pt x="158" y="108"/>
                    <a:pt x="14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TEAM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89982" y="4153839"/>
            <a:ext cx="301204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Doctor of MIT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 100 work experience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3,000 expert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Edge in the industry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18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898283" y="1611086"/>
            <a:ext cx="1743046" cy="17430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Leader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5743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Jay Chou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singer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0114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Karen </a:t>
            </a:r>
            <a:r>
              <a:rPr lang="en-US" altLang="zh-CN" sz="2000" spc="10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Mok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90's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13376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Stefan Chou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743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singer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00114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90's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13376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</a:p>
        </p:txBody>
      </p:sp>
      <p:sp>
        <p:nvSpPr>
          <p:cNvPr id="13" name="空心弧 12"/>
          <p:cNvSpPr/>
          <p:nvPr/>
        </p:nvSpPr>
        <p:spPr>
          <a:xfrm rot="5400000">
            <a:off x="771694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5202984" y="1484497"/>
            <a:ext cx="1996224" cy="1996224"/>
          </a:xfrm>
          <a:prstGeom prst="blockArc">
            <a:avLst>
              <a:gd name="adj1" fmla="val 117674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6200000">
            <a:off x="9567761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67918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73450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38133" y="1611086"/>
            <a:ext cx="1743046" cy="17430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694350" y="1611086"/>
            <a:ext cx="1743046" cy="17430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20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62720"/>
            <a:ext cx="2355761" cy="2415846"/>
          </a:xfrm>
        </p:spPr>
        <p:txBody>
          <a:bodyPr/>
          <a:lstStyle/>
          <a:p>
            <a:r>
              <a:rPr lang="en-US" altLang="zh-CN" dirty="0"/>
              <a:t>If I can save time in a bottle the first thing thing i'd lik to do is to save every 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94677" y="2640170"/>
            <a:ext cx="1529586" cy="1446550"/>
          </a:xfrm>
          <a:prstGeom prst="rect">
            <a:avLst/>
          </a:prstGeom>
          <a:solidFill>
            <a:srgbClr val="D8383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3599773" y="3278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>
            <a:off x="8146689" y="2178378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400622" y="1156934"/>
            <a:ext cx="3230164" cy="148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If I can save time in a bottle the first thing thing i'd lik to do is to save every day</a:t>
            </a:r>
          </a:p>
        </p:txBody>
      </p:sp>
      <p:sp>
        <p:nvSpPr>
          <p:cNvPr id="20" name="椭圆 19"/>
          <p:cNvSpPr/>
          <p:nvPr/>
        </p:nvSpPr>
        <p:spPr>
          <a:xfrm>
            <a:off x="4207188" y="1416676"/>
            <a:ext cx="3764744" cy="3764744"/>
          </a:xfrm>
          <a:prstGeom prst="ellipse">
            <a:avLst/>
          </a:prstGeom>
          <a:noFill/>
          <a:ln w="28575">
            <a:solidFill>
              <a:srgbClr val="D83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930199" y="1139690"/>
            <a:ext cx="4318717" cy="4318716"/>
            <a:chOff x="3930199" y="1139690"/>
            <a:chExt cx="4318717" cy="4318716"/>
          </a:xfrm>
        </p:grpSpPr>
        <p:sp>
          <p:nvSpPr>
            <p:cNvPr id="22" name="空心弧 21"/>
            <p:cNvSpPr/>
            <p:nvPr/>
          </p:nvSpPr>
          <p:spPr>
            <a:xfrm>
              <a:off x="3930199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0800000">
              <a:off x="3930200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05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UED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20496" y="1089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can save time in a bottle the first thing thing i'd lik to do is to save every day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5890837" y="1378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220496" y="2216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can save time in a bottle the first thing thing i'd lik to do is to save every day</a:t>
            </a:r>
          </a:p>
        </p:txBody>
      </p:sp>
      <p:sp>
        <p:nvSpPr>
          <p:cNvPr id="8" name="等腰三角形 7"/>
          <p:cNvSpPr/>
          <p:nvPr/>
        </p:nvSpPr>
        <p:spPr>
          <a:xfrm rot="5400000">
            <a:off x="5890837" y="2505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220496" y="3298880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can save time in a bottle the first thing thing i'd lik to do is to save every day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5890837" y="358744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220496" y="4380902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can save time in a bottle the first thing thing i'd lik to do is to save every day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90837" y="466947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918251" y="1627096"/>
            <a:ext cx="4589295" cy="3381002"/>
            <a:chOff x="2091" y="871"/>
            <a:chExt cx="2070" cy="152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91" y="871"/>
              <a:ext cx="2070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308" y="999"/>
              <a:ext cx="763" cy="213"/>
            </a:xfrm>
            <a:custGeom>
              <a:avLst/>
              <a:gdLst>
                <a:gd name="T0" fmla="*/ 2 w 137"/>
                <a:gd name="T1" fmla="*/ 38 h 38"/>
                <a:gd name="T2" fmla="*/ 0 w 137"/>
                <a:gd name="T3" fmla="*/ 37 h 38"/>
                <a:gd name="T4" fmla="*/ 34 w 137"/>
                <a:gd name="T5" fmla="*/ 3 h 38"/>
                <a:gd name="T6" fmla="*/ 42 w 137"/>
                <a:gd name="T7" fmla="*/ 0 h 38"/>
                <a:gd name="T8" fmla="*/ 64 w 137"/>
                <a:gd name="T9" fmla="*/ 0 h 38"/>
                <a:gd name="T10" fmla="*/ 72 w 137"/>
                <a:gd name="T11" fmla="*/ 3 h 38"/>
                <a:gd name="T12" fmla="*/ 91 w 137"/>
                <a:gd name="T13" fmla="*/ 23 h 38"/>
                <a:gd name="T14" fmla="*/ 97 w 137"/>
                <a:gd name="T15" fmla="*/ 25 h 38"/>
                <a:gd name="T16" fmla="*/ 137 w 137"/>
                <a:gd name="T17" fmla="*/ 25 h 38"/>
                <a:gd name="T18" fmla="*/ 137 w 137"/>
                <a:gd name="T19" fmla="*/ 27 h 38"/>
                <a:gd name="T20" fmla="*/ 97 w 137"/>
                <a:gd name="T21" fmla="*/ 27 h 38"/>
                <a:gd name="T22" fmla="*/ 90 w 137"/>
                <a:gd name="T23" fmla="*/ 24 h 38"/>
                <a:gd name="T24" fmla="*/ 70 w 137"/>
                <a:gd name="T25" fmla="*/ 5 h 38"/>
                <a:gd name="T26" fmla="*/ 64 w 137"/>
                <a:gd name="T27" fmla="*/ 2 h 38"/>
                <a:gd name="T28" fmla="*/ 42 w 137"/>
                <a:gd name="T29" fmla="*/ 2 h 38"/>
                <a:gd name="T30" fmla="*/ 35 w 137"/>
                <a:gd name="T31" fmla="*/ 5 h 38"/>
                <a:gd name="T32" fmla="*/ 2 w 1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38">
                  <a:moveTo>
                    <a:pt x="2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1"/>
                    <a:pt x="39" y="0"/>
                    <a:pt x="4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70" y="1"/>
                    <a:pt x="72" y="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4"/>
                    <a:pt x="95" y="25"/>
                    <a:pt x="9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5" y="27"/>
                    <a:pt x="91" y="26"/>
                    <a:pt x="90" y="24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3"/>
                    <a:pt x="66" y="2"/>
                    <a:pt x="64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2"/>
                    <a:pt x="37" y="3"/>
                    <a:pt x="35" y="5"/>
                  </a:cubicBezTo>
                  <a:lnTo>
                    <a:pt x="2" y="3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071" y="927"/>
              <a:ext cx="706" cy="352"/>
            </a:xfrm>
            <a:custGeom>
              <a:avLst/>
              <a:gdLst>
                <a:gd name="T0" fmla="*/ 126 w 127"/>
                <a:gd name="T1" fmla="*/ 63 h 63"/>
                <a:gd name="T2" fmla="*/ 67 w 127"/>
                <a:gd name="T3" fmla="*/ 4 h 63"/>
                <a:gd name="T4" fmla="*/ 61 w 127"/>
                <a:gd name="T5" fmla="*/ 2 h 63"/>
                <a:gd name="T6" fmla="*/ 0 w 127"/>
                <a:gd name="T7" fmla="*/ 2 h 63"/>
                <a:gd name="T8" fmla="*/ 0 w 127"/>
                <a:gd name="T9" fmla="*/ 0 h 63"/>
                <a:gd name="T10" fmla="*/ 61 w 127"/>
                <a:gd name="T11" fmla="*/ 0 h 63"/>
                <a:gd name="T12" fmla="*/ 69 w 127"/>
                <a:gd name="T13" fmla="*/ 3 h 63"/>
                <a:gd name="T14" fmla="*/ 127 w 127"/>
                <a:gd name="T15" fmla="*/ 61 h 63"/>
                <a:gd name="T16" fmla="*/ 126 w 127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63">
                  <a:moveTo>
                    <a:pt x="126" y="63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6" y="3"/>
                    <a:pt x="63" y="2"/>
                    <a:pt x="6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7" y="1"/>
                    <a:pt x="69" y="3"/>
                  </a:cubicBezTo>
                  <a:cubicBezTo>
                    <a:pt x="127" y="61"/>
                    <a:pt x="127" y="61"/>
                    <a:pt x="127" y="61"/>
                  </a:cubicBezTo>
                  <a:lnTo>
                    <a:pt x="126" y="63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64" y="1251"/>
              <a:ext cx="651" cy="441"/>
            </a:xfrm>
            <a:custGeom>
              <a:avLst/>
              <a:gdLst>
                <a:gd name="T0" fmla="*/ 116 w 117"/>
                <a:gd name="T1" fmla="*/ 79 h 79"/>
                <a:gd name="T2" fmla="*/ 87 w 117"/>
                <a:gd name="T3" fmla="*/ 51 h 79"/>
                <a:gd name="T4" fmla="*/ 81 w 117"/>
                <a:gd name="T5" fmla="*/ 48 h 79"/>
                <a:gd name="T6" fmla="*/ 51 w 117"/>
                <a:gd name="T7" fmla="*/ 48 h 79"/>
                <a:gd name="T8" fmla="*/ 43 w 117"/>
                <a:gd name="T9" fmla="*/ 45 h 79"/>
                <a:gd name="T10" fmla="*/ 0 w 117"/>
                <a:gd name="T11" fmla="*/ 2 h 79"/>
                <a:gd name="T12" fmla="*/ 2 w 117"/>
                <a:gd name="T13" fmla="*/ 0 h 79"/>
                <a:gd name="T14" fmla="*/ 45 w 117"/>
                <a:gd name="T15" fmla="*/ 43 h 79"/>
                <a:gd name="T16" fmla="*/ 51 w 117"/>
                <a:gd name="T17" fmla="*/ 46 h 79"/>
                <a:gd name="T18" fmla="*/ 81 w 117"/>
                <a:gd name="T19" fmla="*/ 46 h 79"/>
                <a:gd name="T20" fmla="*/ 89 w 117"/>
                <a:gd name="T21" fmla="*/ 49 h 79"/>
                <a:gd name="T22" fmla="*/ 117 w 117"/>
                <a:gd name="T23" fmla="*/ 77 h 79"/>
                <a:gd name="T24" fmla="*/ 116 w 11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79">
                  <a:moveTo>
                    <a:pt x="116" y="79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3" y="48"/>
                    <a:pt x="8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5" y="47"/>
                    <a:pt x="43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4" y="46"/>
                    <a:pt x="87" y="47"/>
                    <a:pt x="89" y="49"/>
                  </a:cubicBezTo>
                  <a:cubicBezTo>
                    <a:pt x="117" y="77"/>
                    <a:pt x="117" y="77"/>
                    <a:pt x="117" y="77"/>
                  </a:cubicBezTo>
                  <a:lnTo>
                    <a:pt x="116" y="7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2" y="1592"/>
              <a:ext cx="723" cy="167"/>
            </a:xfrm>
            <a:custGeom>
              <a:avLst/>
              <a:gdLst>
                <a:gd name="T0" fmla="*/ 59 w 130"/>
                <a:gd name="T1" fmla="*/ 30 h 30"/>
                <a:gd name="T2" fmla="*/ 0 w 130"/>
                <a:gd name="T3" fmla="*/ 30 h 30"/>
                <a:gd name="T4" fmla="*/ 0 w 130"/>
                <a:gd name="T5" fmla="*/ 28 h 30"/>
                <a:gd name="T6" fmla="*/ 59 w 130"/>
                <a:gd name="T7" fmla="*/ 28 h 30"/>
                <a:gd name="T8" fmla="*/ 65 w 130"/>
                <a:gd name="T9" fmla="*/ 25 h 30"/>
                <a:gd name="T10" fmla="*/ 88 w 130"/>
                <a:gd name="T11" fmla="*/ 3 h 30"/>
                <a:gd name="T12" fmla="*/ 95 w 130"/>
                <a:gd name="T13" fmla="*/ 0 h 30"/>
                <a:gd name="T14" fmla="*/ 130 w 130"/>
                <a:gd name="T15" fmla="*/ 0 h 30"/>
                <a:gd name="T16" fmla="*/ 130 w 130"/>
                <a:gd name="T17" fmla="*/ 2 h 30"/>
                <a:gd name="T18" fmla="*/ 95 w 130"/>
                <a:gd name="T19" fmla="*/ 2 h 30"/>
                <a:gd name="T20" fmla="*/ 89 w 130"/>
                <a:gd name="T21" fmla="*/ 4 h 30"/>
                <a:gd name="T22" fmla="*/ 67 w 130"/>
                <a:gd name="T23" fmla="*/ 27 h 30"/>
                <a:gd name="T24" fmla="*/ 59 w 130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0">
                  <a:moveTo>
                    <a:pt x="59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1" y="28"/>
                    <a:pt x="64" y="27"/>
                    <a:pt x="65" y="25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1"/>
                    <a:pt x="93" y="0"/>
                    <a:pt x="95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2"/>
                    <a:pt x="91" y="3"/>
                    <a:pt x="89" y="4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2" y="30"/>
                    <a:pt x="59" y="30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22" y="1245"/>
              <a:ext cx="345" cy="497"/>
            </a:xfrm>
            <a:custGeom>
              <a:avLst/>
              <a:gdLst>
                <a:gd name="T0" fmla="*/ 57 w 62"/>
                <a:gd name="T1" fmla="*/ 89 h 89"/>
                <a:gd name="T2" fmla="*/ 0 w 62"/>
                <a:gd name="T3" fmla="*/ 89 h 89"/>
                <a:gd name="T4" fmla="*/ 0 w 62"/>
                <a:gd name="T5" fmla="*/ 87 h 89"/>
                <a:gd name="T6" fmla="*/ 57 w 62"/>
                <a:gd name="T7" fmla="*/ 87 h 89"/>
                <a:gd name="T8" fmla="*/ 60 w 62"/>
                <a:gd name="T9" fmla="*/ 84 h 89"/>
                <a:gd name="T10" fmla="*/ 60 w 62"/>
                <a:gd name="T11" fmla="*/ 45 h 89"/>
                <a:gd name="T12" fmla="*/ 57 w 62"/>
                <a:gd name="T13" fmla="*/ 38 h 89"/>
                <a:gd name="T14" fmla="*/ 20 w 62"/>
                <a:gd name="T15" fmla="*/ 1 h 89"/>
                <a:gd name="T16" fmla="*/ 21 w 62"/>
                <a:gd name="T17" fmla="*/ 0 h 89"/>
                <a:gd name="T18" fmla="*/ 59 w 62"/>
                <a:gd name="T19" fmla="*/ 37 h 89"/>
                <a:gd name="T20" fmla="*/ 62 w 62"/>
                <a:gd name="T21" fmla="*/ 45 h 89"/>
                <a:gd name="T22" fmla="*/ 62 w 62"/>
                <a:gd name="T23" fmla="*/ 84 h 89"/>
                <a:gd name="T24" fmla="*/ 57 w 62"/>
                <a:gd name="T2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9">
                  <a:moveTo>
                    <a:pt x="57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7"/>
                    <a:pt x="60" y="85"/>
                    <a:pt x="60" y="8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40"/>
                    <a:pt x="57" y="3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39"/>
                    <a:pt x="62" y="42"/>
                    <a:pt x="62" y="4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6"/>
                    <a:pt x="59" y="89"/>
                    <a:pt x="57" y="89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3844" y="1787"/>
              <a:ext cx="312" cy="469"/>
            </a:xfrm>
            <a:custGeom>
              <a:avLst/>
              <a:gdLst>
                <a:gd name="T0" fmla="*/ 51 w 56"/>
                <a:gd name="T1" fmla="*/ 84 h 84"/>
                <a:gd name="T2" fmla="*/ 0 w 56"/>
                <a:gd name="T3" fmla="*/ 84 h 84"/>
                <a:gd name="T4" fmla="*/ 0 w 56"/>
                <a:gd name="T5" fmla="*/ 82 h 84"/>
                <a:gd name="T6" fmla="*/ 51 w 56"/>
                <a:gd name="T7" fmla="*/ 82 h 84"/>
                <a:gd name="T8" fmla="*/ 54 w 56"/>
                <a:gd name="T9" fmla="*/ 79 h 84"/>
                <a:gd name="T10" fmla="*/ 54 w 56"/>
                <a:gd name="T11" fmla="*/ 46 h 84"/>
                <a:gd name="T12" fmla="*/ 52 w 56"/>
                <a:gd name="T13" fmla="*/ 40 h 84"/>
                <a:gd name="T14" fmla="*/ 13 w 56"/>
                <a:gd name="T15" fmla="*/ 1 h 84"/>
                <a:gd name="T16" fmla="*/ 15 w 56"/>
                <a:gd name="T17" fmla="*/ 0 h 84"/>
                <a:gd name="T18" fmla="*/ 53 w 56"/>
                <a:gd name="T19" fmla="*/ 38 h 84"/>
                <a:gd name="T20" fmla="*/ 56 w 56"/>
                <a:gd name="T21" fmla="*/ 46 h 84"/>
                <a:gd name="T22" fmla="*/ 56 w 56"/>
                <a:gd name="T23" fmla="*/ 79 h 84"/>
                <a:gd name="T24" fmla="*/ 51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1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3" y="82"/>
                    <a:pt x="54" y="81"/>
                    <a:pt x="54" y="79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4"/>
                    <a:pt x="53" y="41"/>
                    <a:pt x="52" y="4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2"/>
                    <a:pt x="54" y="84"/>
                    <a:pt x="51" y="84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3154" y="1240"/>
              <a:ext cx="684" cy="301"/>
            </a:xfrm>
            <a:custGeom>
              <a:avLst/>
              <a:gdLst>
                <a:gd name="T0" fmla="*/ 123 w 123"/>
                <a:gd name="T1" fmla="*/ 54 h 54"/>
                <a:gd name="T2" fmla="*/ 56 w 123"/>
                <a:gd name="T3" fmla="*/ 54 h 54"/>
                <a:gd name="T4" fmla="*/ 49 w 123"/>
                <a:gd name="T5" fmla="*/ 50 h 54"/>
                <a:gd name="T6" fmla="*/ 0 w 123"/>
                <a:gd name="T7" fmla="*/ 2 h 54"/>
                <a:gd name="T8" fmla="*/ 1 w 123"/>
                <a:gd name="T9" fmla="*/ 0 h 54"/>
                <a:gd name="T10" fmla="*/ 50 w 123"/>
                <a:gd name="T11" fmla="*/ 49 h 54"/>
                <a:gd name="T12" fmla="*/ 56 w 123"/>
                <a:gd name="T13" fmla="*/ 52 h 54"/>
                <a:gd name="T14" fmla="*/ 123 w 123"/>
                <a:gd name="T15" fmla="*/ 52 h 54"/>
                <a:gd name="T16" fmla="*/ 123 w 12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54">
                  <a:moveTo>
                    <a:pt x="123" y="54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54" y="54"/>
                    <a:pt x="50" y="52"/>
                    <a:pt x="49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50"/>
                    <a:pt x="54" y="52"/>
                    <a:pt x="56" y="52"/>
                  </a:cubicBezTo>
                  <a:cubicBezTo>
                    <a:pt x="123" y="52"/>
                    <a:pt x="123" y="52"/>
                    <a:pt x="123" y="52"/>
                  </a:cubicBezTo>
                  <a:lnTo>
                    <a:pt x="123" y="54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959" y="1072"/>
              <a:ext cx="223" cy="78"/>
            </a:xfrm>
            <a:custGeom>
              <a:avLst/>
              <a:gdLst>
                <a:gd name="T0" fmla="*/ 40 w 40"/>
                <a:gd name="T1" fmla="*/ 11 h 14"/>
                <a:gd name="T2" fmla="*/ 34 w 40"/>
                <a:gd name="T3" fmla="*/ 0 h 14"/>
                <a:gd name="T4" fmla="*/ 20 w 40"/>
                <a:gd name="T5" fmla="*/ 2 h 14"/>
                <a:gd name="T6" fmla="*/ 6 w 40"/>
                <a:gd name="T7" fmla="*/ 0 h 14"/>
                <a:gd name="T8" fmla="*/ 0 w 40"/>
                <a:gd name="T9" fmla="*/ 11 h 14"/>
                <a:gd name="T10" fmla="*/ 20 w 40"/>
                <a:gd name="T11" fmla="*/ 13 h 14"/>
                <a:gd name="T12" fmla="*/ 40 w 40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11"/>
                  </a:moveTo>
                  <a:cubicBezTo>
                    <a:pt x="37" y="10"/>
                    <a:pt x="34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3"/>
                    <a:pt x="20" y="13"/>
                  </a:cubicBezTo>
                  <a:cubicBezTo>
                    <a:pt x="23" y="13"/>
                    <a:pt x="36" y="14"/>
                    <a:pt x="40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3071" y="1122"/>
              <a:ext cx="205" cy="179"/>
            </a:xfrm>
            <a:custGeom>
              <a:avLst/>
              <a:gdLst>
                <a:gd name="T0" fmla="*/ 0 w 37"/>
                <a:gd name="T1" fmla="*/ 0 h 32"/>
                <a:gd name="T2" fmla="*/ 0 w 37"/>
                <a:gd name="T3" fmla="*/ 32 h 32"/>
                <a:gd name="T4" fmla="*/ 35 w 37"/>
                <a:gd name="T5" fmla="*/ 32 h 32"/>
                <a:gd name="T6" fmla="*/ 37 w 37"/>
                <a:gd name="T7" fmla="*/ 30 h 32"/>
                <a:gd name="T8" fmla="*/ 37 w 37"/>
                <a:gd name="T9" fmla="*/ 24 h 32"/>
                <a:gd name="T10" fmla="*/ 25 w 37"/>
                <a:gd name="T11" fmla="*/ 14 h 32"/>
                <a:gd name="T12" fmla="*/ 0 w 3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1"/>
                    <a:pt x="37" y="30"/>
                  </a:cubicBezTo>
                  <a:cubicBezTo>
                    <a:pt x="37" y="28"/>
                    <a:pt x="37" y="26"/>
                    <a:pt x="37" y="24"/>
                  </a:cubicBezTo>
                  <a:cubicBezTo>
                    <a:pt x="37" y="21"/>
                    <a:pt x="32" y="18"/>
                    <a:pt x="25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2865" y="1122"/>
              <a:ext cx="206" cy="179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2 w 37"/>
                <a:gd name="T5" fmla="*/ 32 h 32"/>
                <a:gd name="T6" fmla="*/ 0 w 37"/>
                <a:gd name="T7" fmla="*/ 30 h 32"/>
                <a:gd name="T8" fmla="*/ 0 w 37"/>
                <a:gd name="T9" fmla="*/ 24 h 32"/>
                <a:gd name="T10" fmla="*/ 12 w 37"/>
                <a:gd name="T11" fmla="*/ 14 h 32"/>
                <a:gd name="T12" fmla="*/ 37 w 3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0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026" y="1106"/>
              <a:ext cx="95" cy="78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004" y="1150"/>
              <a:ext cx="133" cy="151"/>
            </a:xfrm>
            <a:custGeom>
              <a:avLst/>
              <a:gdLst>
                <a:gd name="T0" fmla="*/ 117 w 133"/>
                <a:gd name="T1" fmla="*/ 0 h 151"/>
                <a:gd name="T2" fmla="*/ 67 w 133"/>
                <a:gd name="T3" fmla="*/ 28 h 151"/>
                <a:gd name="T4" fmla="*/ 22 w 133"/>
                <a:gd name="T5" fmla="*/ 0 h 151"/>
                <a:gd name="T6" fmla="*/ 0 w 133"/>
                <a:gd name="T7" fmla="*/ 11 h 151"/>
                <a:gd name="T8" fmla="*/ 55 w 133"/>
                <a:gd name="T9" fmla="*/ 151 h 151"/>
                <a:gd name="T10" fmla="*/ 83 w 133"/>
                <a:gd name="T11" fmla="*/ 151 h 151"/>
                <a:gd name="T12" fmla="*/ 133 w 133"/>
                <a:gd name="T13" fmla="*/ 11 h 151"/>
                <a:gd name="T14" fmla="*/ 117 w 133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51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55" y="151"/>
                  </a:lnTo>
                  <a:lnTo>
                    <a:pt x="83" y="151"/>
                  </a:lnTo>
                  <a:lnTo>
                    <a:pt x="133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2981" y="1161"/>
              <a:ext cx="78" cy="140"/>
            </a:xfrm>
            <a:custGeom>
              <a:avLst/>
              <a:gdLst>
                <a:gd name="T0" fmla="*/ 23 w 78"/>
                <a:gd name="T1" fmla="*/ 0 h 140"/>
                <a:gd name="T2" fmla="*/ 78 w 78"/>
                <a:gd name="T3" fmla="*/ 140 h 140"/>
                <a:gd name="T4" fmla="*/ 34 w 78"/>
                <a:gd name="T5" fmla="*/ 140 h 140"/>
                <a:gd name="T6" fmla="*/ 6 w 78"/>
                <a:gd name="T7" fmla="*/ 84 h 140"/>
                <a:gd name="T8" fmla="*/ 23 w 78"/>
                <a:gd name="T9" fmla="*/ 68 h 140"/>
                <a:gd name="T10" fmla="*/ 0 w 78"/>
                <a:gd name="T11" fmla="*/ 62 h 140"/>
                <a:gd name="T12" fmla="*/ 0 w 78"/>
                <a:gd name="T13" fmla="*/ 12 h 140"/>
                <a:gd name="T14" fmla="*/ 23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23" y="0"/>
                  </a:moveTo>
                  <a:lnTo>
                    <a:pt x="78" y="140"/>
                  </a:lnTo>
                  <a:lnTo>
                    <a:pt x="34" y="140"/>
                  </a:lnTo>
                  <a:lnTo>
                    <a:pt x="6" y="84"/>
                  </a:lnTo>
                  <a:lnTo>
                    <a:pt x="23" y="68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087" y="1161"/>
              <a:ext cx="73" cy="140"/>
            </a:xfrm>
            <a:custGeom>
              <a:avLst/>
              <a:gdLst>
                <a:gd name="T0" fmla="*/ 50 w 73"/>
                <a:gd name="T1" fmla="*/ 0 h 140"/>
                <a:gd name="T2" fmla="*/ 0 w 73"/>
                <a:gd name="T3" fmla="*/ 140 h 140"/>
                <a:gd name="T4" fmla="*/ 39 w 73"/>
                <a:gd name="T5" fmla="*/ 140 h 140"/>
                <a:gd name="T6" fmla="*/ 73 w 73"/>
                <a:gd name="T7" fmla="*/ 84 h 140"/>
                <a:gd name="T8" fmla="*/ 50 w 73"/>
                <a:gd name="T9" fmla="*/ 68 h 140"/>
                <a:gd name="T10" fmla="*/ 73 w 73"/>
                <a:gd name="T11" fmla="*/ 62 h 140"/>
                <a:gd name="T12" fmla="*/ 73 w 73"/>
                <a:gd name="T13" fmla="*/ 12 h 140"/>
                <a:gd name="T14" fmla="*/ 50 w 73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40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3" y="84"/>
                  </a:lnTo>
                  <a:lnTo>
                    <a:pt x="50" y="68"/>
                  </a:lnTo>
                  <a:lnTo>
                    <a:pt x="73" y="62"/>
                  </a:lnTo>
                  <a:lnTo>
                    <a:pt x="73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2976" y="882"/>
              <a:ext cx="189" cy="257"/>
            </a:xfrm>
            <a:custGeom>
              <a:avLst/>
              <a:gdLst>
                <a:gd name="T0" fmla="*/ 17 w 34"/>
                <a:gd name="T1" fmla="*/ 0 h 46"/>
                <a:gd name="T2" fmla="*/ 0 w 34"/>
                <a:gd name="T3" fmla="*/ 21 h 46"/>
                <a:gd name="T4" fmla="*/ 0 w 34"/>
                <a:gd name="T5" fmla="*/ 22 h 46"/>
                <a:gd name="T6" fmla="*/ 17 w 34"/>
                <a:gd name="T7" fmla="*/ 46 h 46"/>
                <a:gd name="T8" fmla="*/ 34 w 34"/>
                <a:gd name="T9" fmla="*/ 22 h 46"/>
                <a:gd name="T10" fmla="*/ 34 w 34"/>
                <a:gd name="T11" fmla="*/ 21 h 46"/>
                <a:gd name="T12" fmla="*/ 17 w 34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6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4"/>
                    <a:pt x="8" y="46"/>
                    <a:pt x="17" y="46"/>
                  </a:cubicBezTo>
                  <a:cubicBezTo>
                    <a:pt x="26" y="46"/>
                    <a:pt x="33" y="34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959" y="1005"/>
              <a:ext cx="45" cy="73"/>
            </a:xfrm>
            <a:custGeom>
              <a:avLst/>
              <a:gdLst>
                <a:gd name="T0" fmla="*/ 7 w 8"/>
                <a:gd name="T1" fmla="*/ 6 h 13"/>
                <a:gd name="T2" fmla="*/ 6 w 8"/>
                <a:gd name="T3" fmla="*/ 12 h 13"/>
                <a:gd name="T4" fmla="*/ 1 w 8"/>
                <a:gd name="T5" fmla="*/ 7 h 13"/>
                <a:gd name="T6" fmla="*/ 2 w 8"/>
                <a:gd name="T7" fmla="*/ 1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3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3137" y="1005"/>
              <a:ext cx="45" cy="73"/>
            </a:xfrm>
            <a:custGeom>
              <a:avLst/>
              <a:gdLst>
                <a:gd name="T0" fmla="*/ 1 w 8"/>
                <a:gd name="T1" fmla="*/ 6 h 13"/>
                <a:gd name="T2" fmla="*/ 2 w 8"/>
                <a:gd name="T3" fmla="*/ 12 h 13"/>
                <a:gd name="T4" fmla="*/ 7 w 8"/>
                <a:gd name="T5" fmla="*/ 7 h 13"/>
                <a:gd name="T6" fmla="*/ 6 w 8"/>
                <a:gd name="T7" fmla="*/ 1 h 13"/>
                <a:gd name="T8" fmla="*/ 1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6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3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2937" y="838"/>
              <a:ext cx="284" cy="173"/>
            </a:xfrm>
            <a:custGeom>
              <a:avLst/>
              <a:gdLst>
                <a:gd name="T0" fmla="*/ 19 w 51"/>
                <a:gd name="T1" fmla="*/ 19 h 31"/>
                <a:gd name="T2" fmla="*/ 41 w 51"/>
                <a:gd name="T3" fmla="*/ 31 h 31"/>
                <a:gd name="T4" fmla="*/ 16 w 51"/>
                <a:gd name="T5" fmla="*/ 8 h 31"/>
                <a:gd name="T6" fmla="*/ 7 w 51"/>
                <a:gd name="T7" fmla="*/ 31 h 31"/>
                <a:gd name="T8" fmla="*/ 19 w 51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19" y="19"/>
                  </a:moveTo>
                  <a:cubicBezTo>
                    <a:pt x="22" y="24"/>
                    <a:pt x="26" y="28"/>
                    <a:pt x="41" y="31"/>
                  </a:cubicBezTo>
                  <a:cubicBezTo>
                    <a:pt x="51" y="6"/>
                    <a:pt x="24" y="0"/>
                    <a:pt x="16" y="8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9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009" y="1150"/>
              <a:ext cx="62" cy="51"/>
            </a:xfrm>
            <a:custGeom>
              <a:avLst/>
              <a:gdLst>
                <a:gd name="T0" fmla="*/ 8 w 11"/>
                <a:gd name="T1" fmla="*/ 8 h 9"/>
                <a:gd name="T2" fmla="*/ 6 w 11"/>
                <a:gd name="T3" fmla="*/ 8 h 9"/>
                <a:gd name="T4" fmla="*/ 0 w 11"/>
                <a:gd name="T5" fmla="*/ 1 h 9"/>
                <a:gd name="T6" fmla="*/ 3 w 11"/>
                <a:gd name="T7" fmla="*/ 0 h 9"/>
                <a:gd name="T8" fmla="*/ 11 w 11"/>
                <a:gd name="T9" fmla="*/ 5 h 9"/>
                <a:gd name="T10" fmla="*/ 8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8" y="8"/>
                  </a:moveTo>
                  <a:cubicBezTo>
                    <a:pt x="8" y="9"/>
                    <a:pt x="7" y="9"/>
                    <a:pt x="6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071" y="1150"/>
              <a:ext cx="61" cy="51"/>
            </a:xfrm>
            <a:custGeom>
              <a:avLst/>
              <a:gdLst>
                <a:gd name="T0" fmla="*/ 3 w 11"/>
                <a:gd name="T1" fmla="*/ 8 h 9"/>
                <a:gd name="T2" fmla="*/ 5 w 11"/>
                <a:gd name="T3" fmla="*/ 8 h 9"/>
                <a:gd name="T4" fmla="*/ 11 w 11"/>
                <a:gd name="T5" fmla="*/ 1 h 9"/>
                <a:gd name="T6" fmla="*/ 9 w 11"/>
                <a:gd name="T7" fmla="*/ 0 h 9"/>
                <a:gd name="T8" fmla="*/ 0 w 11"/>
                <a:gd name="T9" fmla="*/ 5 h 9"/>
                <a:gd name="T10" fmla="*/ 3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cubicBezTo>
                    <a:pt x="3" y="9"/>
                    <a:pt x="5" y="9"/>
                    <a:pt x="5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3009" y="1150"/>
              <a:ext cx="62" cy="45"/>
            </a:xfrm>
            <a:custGeom>
              <a:avLst/>
              <a:gdLst>
                <a:gd name="T0" fmla="*/ 9 w 11"/>
                <a:gd name="T1" fmla="*/ 7 h 8"/>
                <a:gd name="T2" fmla="*/ 6 w 11"/>
                <a:gd name="T3" fmla="*/ 7 h 8"/>
                <a:gd name="T4" fmla="*/ 0 w 11"/>
                <a:gd name="T5" fmla="*/ 1 h 8"/>
                <a:gd name="T6" fmla="*/ 3 w 11"/>
                <a:gd name="T7" fmla="*/ 0 h 8"/>
                <a:gd name="T8" fmla="*/ 11 w 11"/>
                <a:gd name="T9" fmla="*/ 5 h 8"/>
                <a:gd name="T10" fmla="*/ 9 w 11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8" y="8"/>
                    <a:pt x="7" y="8"/>
                    <a:pt x="6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3071" y="1150"/>
              <a:ext cx="61" cy="45"/>
            </a:xfrm>
            <a:custGeom>
              <a:avLst/>
              <a:gdLst>
                <a:gd name="T0" fmla="*/ 2 w 11"/>
                <a:gd name="T1" fmla="*/ 7 h 8"/>
                <a:gd name="T2" fmla="*/ 5 w 11"/>
                <a:gd name="T3" fmla="*/ 7 h 8"/>
                <a:gd name="T4" fmla="*/ 11 w 11"/>
                <a:gd name="T5" fmla="*/ 1 h 8"/>
                <a:gd name="T6" fmla="*/ 9 w 11"/>
                <a:gd name="T7" fmla="*/ 0 h 8"/>
                <a:gd name="T8" fmla="*/ 0 w 11"/>
                <a:gd name="T9" fmla="*/ 5 h 8"/>
                <a:gd name="T10" fmla="*/ 2 w 11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2" y="7"/>
                  </a:moveTo>
                  <a:cubicBezTo>
                    <a:pt x="3" y="8"/>
                    <a:pt x="5" y="8"/>
                    <a:pt x="5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905" y="994"/>
              <a:ext cx="45" cy="73"/>
            </a:xfrm>
            <a:custGeom>
              <a:avLst/>
              <a:gdLst>
                <a:gd name="T0" fmla="*/ 1 w 8"/>
                <a:gd name="T1" fmla="*/ 5 h 13"/>
                <a:gd name="T2" fmla="*/ 2 w 8"/>
                <a:gd name="T3" fmla="*/ 12 h 13"/>
                <a:gd name="T4" fmla="*/ 7 w 8"/>
                <a:gd name="T5" fmla="*/ 7 h 13"/>
                <a:gd name="T6" fmla="*/ 6 w 8"/>
                <a:gd name="T7" fmla="*/ 0 h 13"/>
                <a:gd name="T8" fmla="*/ 1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5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3833" y="1117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7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621" y="1117"/>
              <a:ext cx="212" cy="184"/>
            </a:xfrm>
            <a:custGeom>
              <a:avLst/>
              <a:gdLst>
                <a:gd name="T0" fmla="*/ 38 w 38"/>
                <a:gd name="T1" fmla="*/ 0 h 33"/>
                <a:gd name="T2" fmla="*/ 38 w 38"/>
                <a:gd name="T3" fmla="*/ 33 h 33"/>
                <a:gd name="T4" fmla="*/ 2 w 38"/>
                <a:gd name="T5" fmla="*/ 33 h 33"/>
                <a:gd name="T6" fmla="*/ 0 w 38"/>
                <a:gd name="T7" fmla="*/ 31 h 33"/>
                <a:gd name="T8" fmla="*/ 0 w 38"/>
                <a:gd name="T9" fmla="*/ 25 h 33"/>
                <a:gd name="T10" fmla="*/ 12 w 38"/>
                <a:gd name="T11" fmla="*/ 14 h 33"/>
                <a:gd name="T12" fmla="*/ 38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3788" y="1094"/>
              <a:ext cx="95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766" y="1139"/>
              <a:ext cx="139" cy="162"/>
            </a:xfrm>
            <a:custGeom>
              <a:avLst/>
              <a:gdLst>
                <a:gd name="T0" fmla="*/ 117 w 139"/>
                <a:gd name="T1" fmla="*/ 6 h 162"/>
                <a:gd name="T2" fmla="*/ 67 w 139"/>
                <a:gd name="T3" fmla="*/ 34 h 162"/>
                <a:gd name="T4" fmla="*/ 22 w 139"/>
                <a:gd name="T5" fmla="*/ 0 h 162"/>
                <a:gd name="T6" fmla="*/ 0 w 139"/>
                <a:gd name="T7" fmla="*/ 17 h 162"/>
                <a:gd name="T8" fmla="*/ 56 w 139"/>
                <a:gd name="T9" fmla="*/ 162 h 162"/>
                <a:gd name="T10" fmla="*/ 84 w 139"/>
                <a:gd name="T11" fmla="*/ 162 h 162"/>
                <a:gd name="T12" fmla="*/ 139 w 139"/>
                <a:gd name="T13" fmla="*/ 17 h 162"/>
                <a:gd name="T14" fmla="*/ 117 w 139"/>
                <a:gd name="T15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17" y="6"/>
                  </a:moveTo>
                  <a:lnTo>
                    <a:pt x="67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7"/>
                  </a:lnTo>
                  <a:lnTo>
                    <a:pt x="11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738" y="865"/>
              <a:ext cx="95" cy="129"/>
            </a:xfrm>
            <a:custGeom>
              <a:avLst/>
              <a:gdLst>
                <a:gd name="T0" fmla="*/ 17 w 17"/>
                <a:gd name="T1" fmla="*/ 0 h 23"/>
                <a:gd name="T2" fmla="*/ 0 w 17"/>
                <a:gd name="T3" fmla="*/ 21 h 23"/>
                <a:gd name="T4" fmla="*/ 0 w 17"/>
                <a:gd name="T5" fmla="*/ 23 h 23"/>
                <a:gd name="T6" fmla="*/ 0 w 17"/>
                <a:gd name="T7" fmla="*/ 23 h 23"/>
                <a:gd name="T8" fmla="*/ 17 w 17"/>
                <a:gd name="T9" fmla="*/ 12 h 23"/>
                <a:gd name="T10" fmla="*/ 17 w 1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8" y="12"/>
                    <a:pt x="17" y="1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833" y="865"/>
              <a:ext cx="100" cy="129"/>
            </a:xfrm>
            <a:custGeom>
              <a:avLst/>
              <a:gdLst>
                <a:gd name="T0" fmla="*/ 18 w 18"/>
                <a:gd name="T1" fmla="*/ 23 h 23"/>
                <a:gd name="T2" fmla="*/ 18 w 18"/>
                <a:gd name="T3" fmla="*/ 23 h 23"/>
                <a:gd name="T4" fmla="*/ 18 w 18"/>
                <a:gd name="T5" fmla="*/ 21 h 23"/>
                <a:gd name="T6" fmla="*/ 0 w 18"/>
                <a:gd name="T7" fmla="*/ 0 h 23"/>
                <a:gd name="T8" fmla="*/ 0 w 18"/>
                <a:gd name="T9" fmla="*/ 12 h 23"/>
                <a:gd name="T10" fmla="*/ 18 w 1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8"/>
                    <a:pt x="1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7" y="15"/>
                    <a:pt x="18" y="23"/>
                  </a:cubicBez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738" y="932"/>
              <a:ext cx="195" cy="79"/>
            </a:xfrm>
            <a:custGeom>
              <a:avLst/>
              <a:gdLst>
                <a:gd name="T0" fmla="*/ 5 w 35"/>
                <a:gd name="T1" fmla="*/ 12 h 14"/>
                <a:gd name="T2" fmla="*/ 17 w 35"/>
                <a:gd name="T3" fmla="*/ 7 h 14"/>
                <a:gd name="T4" fmla="*/ 30 w 35"/>
                <a:gd name="T5" fmla="*/ 12 h 14"/>
                <a:gd name="T6" fmla="*/ 32 w 35"/>
                <a:gd name="T7" fmla="*/ 13 h 14"/>
                <a:gd name="T8" fmla="*/ 35 w 35"/>
                <a:gd name="T9" fmla="*/ 11 h 14"/>
                <a:gd name="T10" fmla="*/ 17 w 35"/>
                <a:gd name="T11" fmla="*/ 0 h 14"/>
                <a:gd name="T12" fmla="*/ 0 w 35"/>
                <a:gd name="T13" fmla="*/ 11 h 14"/>
                <a:gd name="T14" fmla="*/ 3 w 35"/>
                <a:gd name="T15" fmla="*/ 13 h 14"/>
                <a:gd name="T16" fmla="*/ 5 w 3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">
                  <a:moveTo>
                    <a:pt x="5" y="12"/>
                  </a:moveTo>
                  <a:cubicBezTo>
                    <a:pt x="6" y="8"/>
                    <a:pt x="11" y="7"/>
                    <a:pt x="17" y="7"/>
                  </a:cubicBezTo>
                  <a:cubicBezTo>
                    <a:pt x="24" y="7"/>
                    <a:pt x="29" y="8"/>
                    <a:pt x="30" y="12"/>
                  </a:cubicBezTo>
                  <a:cubicBezTo>
                    <a:pt x="30" y="13"/>
                    <a:pt x="31" y="14"/>
                    <a:pt x="32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3"/>
                    <a:pt x="27" y="0"/>
                    <a:pt x="17" y="0"/>
                  </a:cubicBez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738" y="955"/>
              <a:ext cx="195" cy="179"/>
            </a:xfrm>
            <a:custGeom>
              <a:avLst/>
              <a:gdLst>
                <a:gd name="T0" fmla="*/ 31 w 35"/>
                <a:gd name="T1" fmla="*/ 5 h 32"/>
                <a:gd name="T2" fmla="*/ 17 w 35"/>
                <a:gd name="T3" fmla="*/ 3 h 32"/>
                <a:gd name="T4" fmla="*/ 3 w 35"/>
                <a:gd name="T5" fmla="*/ 7 h 32"/>
                <a:gd name="T6" fmla="*/ 0 w 35"/>
                <a:gd name="T7" fmla="*/ 7 h 32"/>
                <a:gd name="T8" fmla="*/ 17 w 35"/>
                <a:gd name="T9" fmla="*/ 32 h 32"/>
                <a:gd name="T10" fmla="*/ 35 w 35"/>
                <a:gd name="T11" fmla="*/ 7 h 32"/>
                <a:gd name="T12" fmla="*/ 31 w 35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31" y="5"/>
                  </a:move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0"/>
                    <a:pt x="8" y="32"/>
                    <a:pt x="17" y="32"/>
                  </a:cubicBezTo>
                  <a:cubicBezTo>
                    <a:pt x="27" y="32"/>
                    <a:pt x="34" y="20"/>
                    <a:pt x="35" y="7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738" y="955"/>
              <a:ext cx="195" cy="123"/>
            </a:xfrm>
            <a:custGeom>
              <a:avLst/>
              <a:gdLst>
                <a:gd name="T0" fmla="*/ 0 w 35"/>
                <a:gd name="T1" fmla="*/ 7 h 22"/>
                <a:gd name="T2" fmla="*/ 31 w 35"/>
                <a:gd name="T3" fmla="*/ 22 h 22"/>
                <a:gd name="T4" fmla="*/ 35 w 35"/>
                <a:gd name="T5" fmla="*/ 7 h 22"/>
                <a:gd name="T6" fmla="*/ 31 w 35"/>
                <a:gd name="T7" fmla="*/ 5 h 22"/>
                <a:gd name="T8" fmla="*/ 17 w 35"/>
                <a:gd name="T9" fmla="*/ 3 h 22"/>
                <a:gd name="T10" fmla="*/ 3 w 35"/>
                <a:gd name="T11" fmla="*/ 7 h 22"/>
                <a:gd name="T12" fmla="*/ 0 w 35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0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18"/>
                    <a:pt x="35" y="13"/>
                    <a:pt x="35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3722" y="994"/>
              <a:ext cx="39" cy="73"/>
            </a:xfrm>
            <a:custGeom>
              <a:avLst/>
              <a:gdLst>
                <a:gd name="T0" fmla="*/ 6 w 7"/>
                <a:gd name="T1" fmla="*/ 5 h 13"/>
                <a:gd name="T2" fmla="*/ 5 w 7"/>
                <a:gd name="T3" fmla="*/ 12 h 13"/>
                <a:gd name="T4" fmla="*/ 1 w 7"/>
                <a:gd name="T5" fmla="*/ 7 h 13"/>
                <a:gd name="T6" fmla="*/ 2 w 7"/>
                <a:gd name="T7" fmla="*/ 0 h 13"/>
                <a:gd name="T8" fmla="*/ 6 w 7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6" y="5"/>
                  </a:moveTo>
                  <a:cubicBezTo>
                    <a:pt x="7" y="9"/>
                    <a:pt x="7" y="12"/>
                    <a:pt x="5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3738" y="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3811" y="1206"/>
              <a:ext cx="22" cy="95"/>
            </a:xfrm>
            <a:custGeom>
              <a:avLst/>
              <a:gdLst>
                <a:gd name="T0" fmla="*/ 22 w 22"/>
                <a:gd name="T1" fmla="*/ 0 h 95"/>
                <a:gd name="T2" fmla="*/ 5 w 22"/>
                <a:gd name="T3" fmla="*/ 0 h 95"/>
                <a:gd name="T4" fmla="*/ 0 w 22"/>
                <a:gd name="T5" fmla="*/ 95 h 95"/>
                <a:gd name="T6" fmla="*/ 22 w 22"/>
                <a:gd name="T7" fmla="*/ 95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3833" y="1206"/>
              <a:ext cx="28" cy="95"/>
            </a:xfrm>
            <a:custGeom>
              <a:avLst/>
              <a:gdLst>
                <a:gd name="T0" fmla="*/ 0 w 28"/>
                <a:gd name="T1" fmla="*/ 95 h 95"/>
                <a:gd name="T2" fmla="*/ 28 w 28"/>
                <a:gd name="T3" fmla="*/ 95 h 95"/>
                <a:gd name="T4" fmla="*/ 22 w 28"/>
                <a:gd name="T5" fmla="*/ 0 h 95"/>
                <a:gd name="T6" fmla="*/ 0 w 28"/>
                <a:gd name="T7" fmla="*/ 0 h 95"/>
                <a:gd name="T8" fmla="*/ 0 w 2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3805" y="1167"/>
              <a:ext cx="61" cy="62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1 h 11"/>
                <a:gd name="T16" fmla="*/ 4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3805" y="1167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0 h 11"/>
                <a:gd name="T8" fmla="*/ 7 w 11"/>
                <a:gd name="T9" fmla="*/ 0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3905" y="1234"/>
              <a:ext cx="84" cy="45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8 h 8"/>
                <a:gd name="T4" fmla="*/ 2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0 h 8"/>
                <a:gd name="T12" fmla="*/ 13 w 15"/>
                <a:gd name="T13" fmla="*/ 0 h 8"/>
                <a:gd name="T14" fmla="*/ 15 w 15"/>
                <a:gd name="T15" fmla="*/ 2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3905" y="1229"/>
              <a:ext cx="84" cy="44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8 h 8"/>
                <a:gd name="T4" fmla="*/ 2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0 h 8"/>
                <a:gd name="T12" fmla="*/ 13 w 15"/>
                <a:gd name="T13" fmla="*/ 0 h 8"/>
                <a:gd name="T14" fmla="*/ 15 w 15"/>
                <a:gd name="T15" fmla="*/ 2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3738" y="932"/>
              <a:ext cx="95" cy="79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1 h 14"/>
                <a:gd name="T4" fmla="*/ 3 w 17"/>
                <a:gd name="T5" fmla="*/ 13 h 14"/>
                <a:gd name="T6" fmla="*/ 5 w 17"/>
                <a:gd name="T7" fmla="*/ 12 h 14"/>
                <a:gd name="T8" fmla="*/ 17 w 17"/>
                <a:gd name="T9" fmla="*/ 7 h 14"/>
                <a:gd name="T10" fmla="*/ 17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6" y="8"/>
                    <a:pt x="11" y="7"/>
                    <a:pt x="17" y="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3833" y="932"/>
              <a:ext cx="100" cy="79"/>
            </a:xfrm>
            <a:custGeom>
              <a:avLst/>
              <a:gdLst>
                <a:gd name="T0" fmla="*/ 13 w 18"/>
                <a:gd name="T1" fmla="*/ 12 h 14"/>
                <a:gd name="T2" fmla="*/ 15 w 18"/>
                <a:gd name="T3" fmla="*/ 13 h 14"/>
                <a:gd name="T4" fmla="*/ 18 w 18"/>
                <a:gd name="T5" fmla="*/ 11 h 14"/>
                <a:gd name="T6" fmla="*/ 0 w 18"/>
                <a:gd name="T7" fmla="*/ 0 h 14"/>
                <a:gd name="T8" fmla="*/ 0 w 18"/>
                <a:gd name="T9" fmla="*/ 7 h 14"/>
                <a:gd name="T10" fmla="*/ 13 w 18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3" y="12"/>
                  </a:moveTo>
                  <a:cubicBezTo>
                    <a:pt x="13" y="13"/>
                    <a:pt x="14" y="14"/>
                    <a:pt x="15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3"/>
                    <a:pt x="1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7"/>
                    <a:pt x="12" y="8"/>
                    <a:pt x="1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911" y="1240"/>
              <a:ext cx="50" cy="5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3911" y="1251"/>
              <a:ext cx="33" cy="11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3722" y="1614"/>
              <a:ext cx="228" cy="78"/>
            </a:xfrm>
            <a:custGeom>
              <a:avLst/>
              <a:gdLst>
                <a:gd name="T0" fmla="*/ 41 w 41"/>
                <a:gd name="T1" fmla="*/ 11 h 14"/>
                <a:gd name="T2" fmla="*/ 34 w 41"/>
                <a:gd name="T3" fmla="*/ 0 h 14"/>
                <a:gd name="T4" fmla="*/ 20 w 41"/>
                <a:gd name="T5" fmla="*/ 2 h 14"/>
                <a:gd name="T6" fmla="*/ 7 w 41"/>
                <a:gd name="T7" fmla="*/ 0 h 14"/>
                <a:gd name="T8" fmla="*/ 0 w 41"/>
                <a:gd name="T9" fmla="*/ 11 h 14"/>
                <a:gd name="T10" fmla="*/ 20 w 41"/>
                <a:gd name="T11" fmla="*/ 14 h 14"/>
                <a:gd name="T12" fmla="*/ 41 w 41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41" y="11"/>
                  </a:moveTo>
                  <a:cubicBezTo>
                    <a:pt x="37" y="10"/>
                    <a:pt x="35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4"/>
                    <a:pt x="20" y="14"/>
                  </a:cubicBezTo>
                  <a:cubicBezTo>
                    <a:pt x="23" y="14"/>
                    <a:pt x="37" y="14"/>
                    <a:pt x="41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3833" y="1670"/>
              <a:ext cx="211" cy="173"/>
            </a:xfrm>
            <a:custGeom>
              <a:avLst/>
              <a:gdLst>
                <a:gd name="T0" fmla="*/ 0 w 38"/>
                <a:gd name="T1" fmla="*/ 0 h 31"/>
                <a:gd name="T2" fmla="*/ 0 w 38"/>
                <a:gd name="T3" fmla="*/ 31 h 31"/>
                <a:gd name="T4" fmla="*/ 36 w 38"/>
                <a:gd name="T5" fmla="*/ 31 h 31"/>
                <a:gd name="T6" fmla="*/ 38 w 38"/>
                <a:gd name="T7" fmla="*/ 29 h 31"/>
                <a:gd name="T8" fmla="*/ 38 w 38"/>
                <a:gd name="T9" fmla="*/ 24 h 31"/>
                <a:gd name="T10" fmla="*/ 26 w 38"/>
                <a:gd name="T11" fmla="*/ 13 h 31"/>
                <a:gd name="T12" fmla="*/ 0 w 3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29"/>
                  </a:cubicBezTo>
                  <a:cubicBezTo>
                    <a:pt x="38" y="28"/>
                    <a:pt x="38" y="25"/>
                    <a:pt x="38" y="24"/>
                  </a:cubicBezTo>
                  <a:cubicBezTo>
                    <a:pt x="38" y="21"/>
                    <a:pt x="32" y="17"/>
                    <a:pt x="26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3627" y="1670"/>
              <a:ext cx="206" cy="173"/>
            </a:xfrm>
            <a:custGeom>
              <a:avLst/>
              <a:gdLst>
                <a:gd name="T0" fmla="*/ 37 w 37"/>
                <a:gd name="T1" fmla="*/ 0 h 31"/>
                <a:gd name="T2" fmla="*/ 37 w 37"/>
                <a:gd name="T3" fmla="*/ 31 h 31"/>
                <a:gd name="T4" fmla="*/ 2 w 37"/>
                <a:gd name="T5" fmla="*/ 31 h 31"/>
                <a:gd name="T6" fmla="*/ 0 w 37"/>
                <a:gd name="T7" fmla="*/ 29 h 31"/>
                <a:gd name="T8" fmla="*/ 0 w 37"/>
                <a:gd name="T9" fmla="*/ 24 h 31"/>
                <a:gd name="T10" fmla="*/ 12 w 37"/>
                <a:gd name="T11" fmla="*/ 13 h 31"/>
                <a:gd name="T12" fmla="*/ 37 w 3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37" y="0"/>
                  </a:moveTo>
                  <a:cubicBezTo>
                    <a:pt x="37" y="31"/>
                    <a:pt x="37" y="31"/>
                    <a:pt x="37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8"/>
                    <a:pt x="0" y="25"/>
                    <a:pt x="0" y="24"/>
                  </a:cubicBezTo>
                  <a:cubicBezTo>
                    <a:pt x="0" y="21"/>
                    <a:pt x="6" y="17"/>
                    <a:pt x="12" y="1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788" y="1647"/>
              <a:ext cx="95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3772" y="1692"/>
              <a:ext cx="128" cy="151"/>
            </a:xfrm>
            <a:custGeom>
              <a:avLst/>
              <a:gdLst>
                <a:gd name="T0" fmla="*/ 111 w 128"/>
                <a:gd name="T1" fmla="*/ 0 h 151"/>
                <a:gd name="T2" fmla="*/ 61 w 128"/>
                <a:gd name="T3" fmla="*/ 28 h 151"/>
                <a:gd name="T4" fmla="*/ 16 w 128"/>
                <a:gd name="T5" fmla="*/ 0 h 151"/>
                <a:gd name="T6" fmla="*/ 0 w 128"/>
                <a:gd name="T7" fmla="*/ 11 h 151"/>
                <a:gd name="T8" fmla="*/ 50 w 128"/>
                <a:gd name="T9" fmla="*/ 151 h 151"/>
                <a:gd name="T10" fmla="*/ 78 w 128"/>
                <a:gd name="T11" fmla="*/ 151 h 151"/>
                <a:gd name="T12" fmla="*/ 128 w 128"/>
                <a:gd name="T13" fmla="*/ 11 h 151"/>
                <a:gd name="T14" fmla="*/ 111 w 128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51">
                  <a:moveTo>
                    <a:pt x="111" y="0"/>
                  </a:moveTo>
                  <a:lnTo>
                    <a:pt x="61" y="2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1"/>
                  </a:lnTo>
                  <a:lnTo>
                    <a:pt x="78" y="151"/>
                  </a:lnTo>
                  <a:lnTo>
                    <a:pt x="128" y="1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3744" y="1703"/>
              <a:ext cx="78" cy="140"/>
            </a:xfrm>
            <a:custGeom>
              <a:avLst/>
              <a:gdLst>
                <a:gd name="T0" fmla="*/ 28 w 78"/>
                <a:gd name="T1" fmla="*/ 0 h 140"/>
                <a:gd name="T2" fmla="*/ 78 w 78"/>
                <a:gd name="T3" fmla="*/ 140 h 140"/>
                <a:gd name="T4" fmla="*/ 39 w 78"/>
                <a:gd name="T5" fmla="*/ 140 h 140"/>
                <a:gd name="T6" fmla="*/ 5 w 78"/>
                <a:gd name="T7" fmla="*/ 84 h 140"/>
                <a:gd name="T8" fmla="*/ 28 w 78"/>
                <a:gd name="T9" fmla="*/ 67 h 140"/>
                <a:gd name="T10" fmla="*/ 0 w 78"/>
                <a:gd name="T11" fmla="*/ 62 h 140"/>
                <a:gd name="T12" fmla="*/ 0 w 78"/>
                <a:gd name="T13" fmla="*/ 11 h 140"/>
                <a:gd name="T14" fmla="*/ 28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28" y="0"/>
                  </a:moveTo>
                  <a:lnTo>
                    <a:pt x="78" y="140"/>
                  </a:lnTo>
                  <a:lnTo>
                    <a:pt x="39" y="140"/>
                  </a:lnTo>
                  <a:lnTo>
                    <a:pt x="5" y="84"/>
                  </a:lnTo>
                  <a:lnTo>
                    <a:pt x="28" y="67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3850" y="1703"/>
              <a:ext cx="77" cy="140"/>
            </a:xfrm>
            <a:custGeom>
              <a:avLst/>
              <a:gdLst>
                <a:gd name="T0" fmla="*/ 50 w 77"/>
                <a:gd name="T1" fmla="*/ 0 h 140"/>
                <a:gd name="T2" fmla="*/ 0 w 77"/>
                <a:gd name="T3" fmla="*/ 140 h 140"/>
                <a:gd name="T4" fmla="*/ 39 w 77"/>
                <a:gd name="T5" fmla="*/ 140 h 140"/>
                <a:gd name="T6" fmla="*/ 72 w 77"/>
                <a:gd name="T7" fmla="*/ 84 h 140"/>
                <a:gd name="T8" fmla="*/ 50 w 77"/>
                <a:gd name="T9" fmla="*/ 67 h 140"/>
                <a:gd name="T10" fmla="*/ 77 w 77"/>
                <a:gd name="T11" fmla="*/ 62 h 140"/>
                <a:gd name="T12" fmla="*/ 77 w 77"/>
                <a:gd name="T13" fmla="*/ 11 h 140"/>
                <a:gd name="T14" fmla="*/ 50 w 7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0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2" y="84"/>
                  </a:lnTo>
                  <a:lnTo>
                    <a:pt x="50" y="67"/>
                  </a:lnTo>
                  <a:lnTo>
                    <a:pt x="77" y="62"/>
                  </a:lnTo>
                  <a:lnTo>
                    <a:pt x="77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3744" y="1430"/>
              <a:ext cx="183" cy="251"/>
            </a:xfrm>
            <a:custGeom>
              <a:avLst/>
              <a:gdLst>
                <a:gd name="T0" fmla="*/ 16 w 33"/>
                <a:gd name="T1" fmla="*/ 0 h 45"/>
                <a:gd name="T2" fmla="*/ 0 w 33"/>
                <a:gd name="T3" fmla="*/ 20 h 45"/>
                <a:gd name="T4" fmla="*/ 0 w 33"/>
                <a:gd name="T5" fmla="*/ 21 h 45"/>
                <a:gd name="T6" fmla="*/ 16 w 33"/>
                <a:gd name="T7" fmla="*/ 45 h 45"/>
                <a:gd name="T8" fmla="*/ 33 w 33"/>
                <a:gd name="T9" fmla="*/ 21 h 45"/>
                <a:gd name="T10" fmla="*/ 33 w 33"/>
                <a:gd name="T11" fmla="*/ 20 h 45"/>
                <a:gd name="T12" fmla="*/ 16 w 33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5">
                  <a:moveTo>
                    <a:pt x="16" y="0"/>
                  </a:moveTo>
                  <a:cubicBezTo>
                    <a:pt x="7" y="0"/>
                    <a:pt x="0" y="7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4"/>
                    <a:pt x="7" y="45"/>
                    <a:pt x="16" y="45"/>
                  </a:cubicBezTo>
                  <a:cubicBezTo>
                    <a:pt x="25" y="45"/>
                    <a:pt x="33" y="34"/>
                    <a:pt x="33" y="21"/>
                  </a:cubicBezTo>
                  <a:cubicBezTo>
                    <a:pt x="33" y="21"/>
                    <a:pt x="33" y="21"/>
                    <a:pt x="33" y="20"/>
                  </a:cubicBezTo>
                  <a:cubicBezTo>
                    <a:pt x="33" y="7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3727" y="1552"/>
              <a:ext cx="39" cy="68"/>
            </a:xfrm>
            <a:custGeom>
              <a:avLst/>
              <a:gdLst>
                <a:gd name="T0" fmla="*/ 6 w 7"/>
                <a:gd name="T1" fmla="*/ 5 h 12"/>
                <a:gd name="T2" fmla="*/ 5 w 7"/>
                <a:gd name="T3" fmla="*/ 12 h 12"/>
                <a:gd name="T4" fmla="*/ 1 w 7"/>
                <a:gd name="T5" fmla="*/ 7 h 12"/>
                <a:gd name="T6" fmla="*/ 2 w 7"/>
                <a:gd name="T7" fmla="*/ 0 h 12"/>
                <a:gd name="T8" fmla="*/ 6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5"/>
                  </a:moveTo>
                  <a:cubicBezTo>
                    <a:pt x="7" y="8"/>
                    <a:pt x="7" y="11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3905" y="1552"/>
              <a:ext cx="39" cy="68"/>
            </a:xfrm>
            <a:custGeom>
              <a:avLst/>
              <a:gdLst>
                <a:gd name="T0" fmla="*/ 1 w 7"/>
                <a:gd name="T1" fmla="*/ 5 h 12"/>
                <a:gd name="T2" fmla="*/ 2 w 7"/>
                <a:gd name="T3" fmla="*/ 12 h 12"/>
                <a:gd name="T4" fmla="*/ 6 w 7"/>
                <a:gd name="T5" fmla="*/ 7 h 12"/>
                <a:gd name="T6" fmla="*/ 5 w 7"/>
                <a:gd name="T7" fmla="*/ 0 h 12"/>
                <a:gd name="T8" fmla="*/ 1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1" y="5"/>
                  </a:moveTo>
                  <a:cubicBezTo>
                    <a:pt x="0" y="8"/>
                    <a:pt x="0" y="11"/>
                    <a:pt x="2" y="12"/>
                  </a:cubicBezTo>
                  <a:cubicBezTo>
                    <a:pt x="3" y="12"/>
                    <a:pt x="5" y="10"/>
                    <a:pt x="6" y="7"/>
                  </a:cubicBezTo>
                  <a:cubicBezTo>
                    <a:pt x="7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3705" y="1379"/>
              <a:ext cx="278" cy="173"/>
            </a:xfrm>
            <a:custGeom>
              <a:avLst/>
              <a:gdLst>
                <a:gd name="T0" fmla="*/ 18 w 50"/>
                <a:gd name="T1" fmla="*/ 19 h 31"/>
                <a:gd name="T2" fmla="*/ 40 w 50"/>
                <a:gd name="T3" fmla="*/ 31 h 31"/>
                <a:gd name="T4" fmla="*/ 15 w 50"/>
                <a:gd name="T5" fmla="*/ 9 h 31"/>
                <a:gd name="T6" fmla="*/ 7 w 50"/>
                <a:gd name="T7" fmla="*/ 31 h 31"/>
                <a:gd name="T8" fmla="*/ 18 w 50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18" y="19"/>
                  </a:moveTo>
                  <a:cubicBezTo>
                    <a:pt x="22" y="24"/>
                    <a:pt x="25" y="28"/>
                    <a:pt x="40" y="31"/>
                  </a:cubicBezTo>
                  <a:cubicBezTo>
                    <a:pt x="50" y="6"/>
                    <a:pt x="23" y="0"/>
                    <a:pt x="15" y="9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8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3777" y="1692"/>
              <a:ext cx="56" cy="56"/>
            </a:xfrm>
            <a:custGeom>
              <a:avLst/>
              <a:gdLst>
                <a:gd name="T0" fmla="*/ 8 w 10"/>
                <a:gd name="T1" fmla="*/ 9 h 10"/>
                <a:gd name="T2" fmla="*/ 5 w 10"/>
                <a:gd name="T3" fmla="*/ 9 h 10"/>
                <a:gd name="T4" fmla="*/ 0 w 10"/>
                <a:gd name="T5" fmla="*/ 1 h 10"/>
                <a:gd name="T6" fmla="*/ 2 w 10"/>
                <a:gd name="T7" fmla="*/ 0 h 10"/>
                <a:gd name="T8" fmla="*/ 10 w 10"/>
                <a:gd name="T9" fmla="*/ 5 h 10"/>
                <a:gd name="T10" fmla="*/ 8 w 10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9"/>
                  </a:moveTo>
                  <a:cubicBezTo>
                    <a:pt x="7" y="10"/>
                    <a:pt x="6" y="10"/>
                    <a:pt x="5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3833" y="1692"/>
              <a:ext cx="61" cy="56"/>
            </a:xfrm>
            <a:custGeom>
              <a:avLst/>
              <a:gdLst>
                <a:gd name="T0" fmla="*/ 3 w 11"/>
                <a:gd name="T1" fmla="*/ 9 h 10"/>
                <a:gd name="T2" fmla="*/ 6 w 11"/>
                <a:gd name="T3" fmla="*/ 9 h 10"/>
                <a:gd name="T4" fmla="*/ 11 w 11"/>
                <a:gd name="T5" fmla="*/ 1 h 10"/>
                <a:gd name="T6" fmla="*/ 9 w 11"/>
                <a:gd name="T7" fmla="*/ 0 h 10"/>
                <a:gd name="T8" fmla="*/ 0 w 11"/>
                <a:gd name="T9" fmla="*/ 5 h 10"/>
                <a:gd name="T10" fmla="*/ 3 w 11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cubicBezTo>
                    <a:pt x="4" y="10"/>
                    <a:pt x="5" y="10"/>
                    <a:pt x="6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3777" y="1692"/>
              <a:ext cx="56" cy="50"/>
            </a:xfrm>
            <a:custGeom>
              <a:avLst/>
              <a:gdLst>
                <a:gd name="T0" fmla="*/ 8 w 10"/>
                <a:gd name="T1" fmla="*/ 8 h 9"/>
                <a:gd name="T2" fmla="*/ 5 w 10"/>
                <a:gd name="T3" fmla="*/ 8 h 9"/>
                <a:gd name="T4" fmla="*/ 0 w 10"/>
                <a:gd name="T5" fmla="*/ 1 h 9"/>
                <a:gd name="T6" fmla="*/ 2 w 10"/>
                <a:gd name="T7" fmla="*/ 0 h 9"/>
                <a:gd name="T8" fmla="*/ 10 w 10"/>
                <a:gd name="T9" fmla="*/ 5 h 9"/>
                <a:gd name="T10" fmla="*/ 8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6" y="9"/>
                    <a:pt x="5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3833" y="1692"/>
              <a:ext cx="61" cy="50"/>
            </a:xfrm>
            <a:custGeom>
              <a:avLst/>
              <a:gdLst>
                <a:gd name="T0" fmla="*/ 3 w 11"/>
                <a:gd name="T1" fmla="*/ 8 h 9"/>
                <a:gd name="T2" fmla="*/ 6 w 11"/>
                <a:gd name="T3" fmla="*/ 8 h 9"/>
                <a:gd name="T4" fmla="*/ 11 w 11"/>
                <a:gd name="T5" fmla="*/ 1 h 9"/>
                <a:gd name="T6" fmla="*/ 9 w 11"/>
                <a:gd name="T7" fmla="*/ 0 h 9"/>
                <a:gd name="T8" fmla="*/ 0 w 11"/>
                <a:gd name="T9" fmla="*/ 5 h 9"/>
                <a:gd name="T10" fmla="*/ 3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cubicBezTo>
                    <a:pt x="4" y="9"/>
                    <a:pt x="5" y="9"/>
                    <a:pt x="6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3710" y="1390"/>
              <a:ext cx="251" cy="190"/>
            </a:xfrm>
            <a:custGeom>
              <a:avLst/>
              <a:gdLst>
                <a:gd name="T0" fmla="*/ 41 w 45"/>
                <a:gd name="T1" fmla="*/ 34 h 34"/>
                <a:gd name="T2" fmla="*/ 39 w 45"/>
                <a:gd name="T3" fmla="*/ 33 h 34"/>
                <a:gd name="T4" fmla="*/ 40 w 45"/>
                <a:gd name="T5" fmla="*/ 9 h 34"/>
                <a:gd name="T6" fmla="*/ 23 w 45"/>
                <a:gd name="T7" fmla="*/ 2 h 34"/>
                <a:gd name="T8" fmla="*/ 6 w 45"/>
                <a:gd name="T9" fmla="*/ 9 h 34"/>
                <a:gd name="T10" fmla="*/ 6 w 45"/>
                <a:gd name="T11" fmla="*/ 33 h 34"/>
                <a:gd name="T12" fmla="*/ 4 w 45"/>
                <a:gd name="T13" fmla="*/ 34 h 34"/>
                <a:gd name="T14" fmla="*/ 4 w 45"/>
                <a:gd name="T15" fmla="*/ 8 h 34"/>
                <a:gd name="T16" fmla="*/ 23 w 45"/>
                <a:gd name="T17" fmla="*/ 0 h 34"/>
                <a:gd name="T18" fmla="*/ 41 w 45"/>
                <a:gd name="T19" fmla="*/ 8 h 34"/>
                <a:gd name="T20" fmla="*/ 41 w 45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41" y="34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43" y="23"/>
                    <a:pt x="43" y="15"/>
                    <a:pt x="40" y="9"/>
                  </a:cubicBezTo>
                  <a:cubicBezTo>
                    <a:pt x="35" y="3"/>
                    <a:pt x="27" y="2"/>
                    <a:pt x="23" y="2"/>
                  </a:cubicBezTo>
                  <a:cubicBezTo>
                    <a:pt x="18" y="2"/>
                    <a:pt x="10" y="3"/>
                    <a:pt x="6" y="9"/>
                  </a:cubicBezTo>
                  <a:cubicBezTo>
                    <a:pt x="2" y="15"/>
                    <a:pt x="2" y="23"/>
                    <a:pt x="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14"/>
                    <a:pt x="4" y="8"/>
                  </a:cubicBezTo>
                  <a:cubicBezTo>
                    <a:pt x="8" y="3"/>
                    <a:pt x="14" y="0"/>
                    <a:pt x="23" y="0"/>
                  </a:cubicBezTo>
                  <a:cubicBezTo>
                    <a:pt x="31" y="0"/>
                    <a:pt x="38" y="3"/>
                    <a:pt x="41" y="8"/>
                  </a:cubicBezTo>
                  <a:cubicBezTo>
                    <a:pt x="45" y="14"/>
                    <a:pt x="45" y="23"/>
                    <a:pt x="41" y="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3727" y="1541"/>
              <a:ext cx="34" cy="90"/>
            </a:xfrm>
            <a:custGeom>
              <a:avLst/>
              <a:gdLst>
                <a:gd name="T0" fmla="*/ 3 w 6"/>
                <a:gd name="T1" fmla="*/ 0 h 16"/>
                <a:gd name="T2" fmla="*/ 2 w 6"/>
                <a:gd name="T3" fmla="*/ 0 h 16"/>
                <a:gd name="T4" fmla="*/ 1 w 6"/>
                <a:gd name="T5" fmla="*/ 9 h 16"/>
                <a:gd name="T6" fmla="*/ 6 w 6"/>
                <a:gd name="T7" fmla="*/ 16 h 16"/>
                <a:gd name="T8" fmla="*/ 6 w 6"/>
                <a:gd name="T9" fmla="*/ 15 h 16"/>
                <a:gd name="T10" fmla="*/ 3 w 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4"/>
                    <a:pt x="1" y="9"/>
                  </a:cubicBezTo>
                  <a:cubicBezTo>
                    <a:pt x="2" y="13"/>
                    <a:pt x="4" y="16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6"/>
            <p:cNvSpPr>
              <a:spLocks/>
            </p:cNvSpPr>
            <p:nvPr/>
          </p:nvSpPr>
          <p:spPr bwMode="auto">
            <a:xfrm>
              <a:off x="3905" y="1541"/>
              <a:ext cx="39" cy="90"/>
            </a:xfrm>
            <a:custGeom>
              <a:avLst/>
              <a:gdLst>
                <a:gd name="T0" fmla="*/ 4 w 7"/>
                <a:gd name="T1" fmla="*/ 0 h 16"/>
                <a:gd name="T2" fmla="*/ 5 w 7"/>
                <a:gd name="T3" fmla="*/ 0 h 16"/>
                <a:gd name="T4" fmla="*/ 6 w 7"/>
                <a:gd name="T5" fmla="*/ 9 h 16"/>
                <a:gd name="T6" fmla="*/ 1 w 7"/>
                <a:gd name="T7" fmla="*/ 16 h 16"/>
                <a:gd name="T8" fmla="*/ 0 w 7"/>
                <a:gd name="T9" fmla="*/ 15 h 16"/>
                <a:gd name="T10" fmla="*/ 4 w 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7" y="4"/>
                    <a:pt x="6" y="9"/>
                  </a:cubicBezTo>
                  <a:cubicBezTo>
                    <a:pt x="5" y="13"/>
                    <a:pt x="3" y="16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3850" y="1603"/>
              <a:ext cx="77" cy="44"/>
            </a:xfrm>
            <a:custGeom>
              <a:avLst/>
              <a:gdLst>
                <a:gd name="T0" fmla="*/ 1 w 14"/>
                <a:gd name="T1" fmla="*/ 8 h 8"/>
                <a:gd name="T2" fmla="*/ 0 w 14"/>
                <a:gd name="T3" fmla="*/ 8 h 8"/>
                <a:gd name="T4" fmla="*/ 1 w 14"/>
                <a:gd name="T5" fmla="*/ 7 h 8"/>
                <a:gd name="T6" fmla="*/ 13 w 14"/>
                <a:gd name="T7" fmla="*/ 0 h 8"/>
                <a:gd name="T8" fmla="*/ 13 w 14"/>
                <a:gd name="T9" fmla="*/ 0 h 8"/>
                <a:gd name="T10" fmla="*/ 13 w 14"/>
                <a:gd name="T11" fmla="*/ 1 h 8"/>
                <a:gd name="T12" fmla="*/ 1 w 14"/>
                <a:gd name="T13" fmla="*/ 8 h 8"/>
                <a:gd name="T14" fmla="*/ 1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" y="8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6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3833" y="1642"/>
              <a:ext cx="28" cy="17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3071" y="1659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6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30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0"/>
            <p:cNvSpPr>
              <a:spLocks/>
            </p:cNvSpPr>
            <p:nvPr/>
          </p:nvSpPr>
          <p:spPr bwMode="auto">
            <a:xfrm>
              <a:off x="2853" y="1659"/>
              <a:ext cx="218" cy="184"/>
            </a:xfrm>
            <a:custGeom>
              <a:avLst/>
              <a:gdLst>
                <a:gd name="T0" fmla="*/ 39 w 39"/>
                <a:gd name="T1" fmla="*/ 0 h 33"/>
                <a:gd name="T2" fmla="*/ 39 w 39"/>
                <a:gd name="T3" fmla="*/ 33 h 33"/>
                <a:gd name="T4" fmla="*/ 2 w 39"/>
                <a:gd name="T5" fmla="*/ 33 h 33"/>
                <a:gd name="T6" fmla="*/ 0 w 39"/>
                <a:gd name="T7" fmla="*/ 31 h 33"/>
                <a:gd name="T8" fmla="*/ 0 w 39"/>
                <a:gd name="T9" fmla="*/ 25 h 33"/>
                <a:gd name="T10" fmla="*/ 13 w 39"/>
                <a:gd name="T11" fmla="*/ 14 h 33"/>
                <a:gd name="T12" fmla="*/ 39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27"/>
                    <a:pt x="0" y="25"/>
                  </a:cubicBezTo>
                  <a:cubicBezTo>
                    <a:pt x="0" y="22"/>
                    <a:pt x="6" y="18"/>
                    <a:pt x="13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3020" y="1642"/>
              <a:ext cx="101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2"/>
            <p:cNvSpPr>
              <a:spLocks/>
            </p:cNvSpPr>
            <p:nvPr/>
          </p:nvSpPr>
          <p:spPr bwMode="auto">
            <a:xfrm>
              <a:off x="2976" y="1463"/>
              <a:ext cx="195" cy="212"/>
            </a:xfrm>
            <a:custGeom>
              <a:avLst/>
              <a:gdLst>
                <a:gd name="T0" fmla="*/ 35 w 35"/>
                <a:gd name="T1" fmla="*/ 13 h 38"/>
                <a:gd name="T2" fmla="*/ 17 w 35"/>
                <a:gd name="T3" fmla="*/ 38 h 38"/>
                <a:gd name="T4" fmla="*/ 0 w 35"/>
                <a:gd name="T5" fmla="*/ 13 h 38"/>
                <a:gd name="T6" fmla="*/ 3 w 35"/>
                <a:gd name="T7" fmla="*/ 5 h 38"/>
                <a:gd name="T8" fmla="*/ 11 w 35"/>
                <a:gd name="T9" fmla="*/ 1 h 38"/>
                <a:gd name="T10" fmla="*/ 17 w 35"/>
                <a:gd name="T11" fmla="*/ 3 h 38"/>
                <a:gd name="T12" fmla="*/ 23 w 35"/>
                <a:gd name="T13" fmla="*/ 1 h 38"/>
                <a:gd name="T14" fmla="*/ 31 w 35"/>
                <a:gd name="T15" fmla="*/ 5 h 38"/>
                <a:gd name="T16" fmla="*/ 35 w 35"/>
                <a:gd name="T1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35" y="13"/>
                  </a:moveTo>
                  <a:cubicBezTo>
                    <a:pt x="34" y="26"/>
                    <a:pt x="26" y="38"/>
                    <a:pt x="17" y="38"/>
                  </a:cubicBezTo>
                  <a:cubicBezTo>
                    <a:pt x="8" y="38"/>
                    <a:pt x="0" y="26"/>
                    <a:pt x="0" y="13"/>
                  </a:cubicBezTo>
                  <a:cubicBezTo>
                    <a:pt x="1" y="14"/>
                    <a:pt x="3" y="9"/>
                    <a:pt x="3" y="5"/>
                  </a:cubicBezTo>
                  <a:cubicBezTo>
                    <a:pt x="3" y="1"/>
                    <a:pt x="7" y="0"/>
                    <a:pt x="11" y="1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1" y="2"/>
                    <a:pt x="23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1" y="9"/>
                    <a:pt x="33" y="14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3004" y="1687"/>
              <a:ext cx="139" cy="156"/>
            </a:xfrm>
            <a:custGeom>
              <a:avLst/>
              <a:gdLst>
                <a:gd name="T0" fmla="*/ 117 w 139"/>
                <a:gd name="T1" fmla="*/ 0 h 156"/>
                <a:gd name="T2" fmla="*/ 67 w 139"/>
                <a:gd name="T3" fmla="*/ 27 h 156"/>
                <a:gd name="T4" fmla="*/ 16 w 139"/>
                <a:gd name="T5" fmla="*/ 0 h 156"/>
                <a:gd name="T6" fmla="*/ 0 w 139"/>
                <a:gd name="T7" fmla="*/ 11 h 156"/>
                <a:gd name="T8" fmla="*/ 50 w 139"/>
                <a:gd name="T9" fmla="*/ 156 h 156"/>
                <a:gd name="T10" fmla="*/ 83 w 139"/>
                <a:gd name="T11" fmla="*/ 156 h 156"/>
                <a:gd name="T12" fmla="*/ 139 w 139"/>
                <a:gd name="T13" fmla="*/ 11 h 156"/>
                <a:gd name="T14" fmla="*/ 117 w 139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6">
                  <a:moveTo>
                    <a:pt x="117" y="0"/>
                  </a:moveTo>
                  <a:lnTo>
                    <a:pt x="67" y="27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6"/>
                  </a:lnTo>
                  <a:lnTo>
                    <a:pt x="83" y="156"/>
                  </a:lnTo>
                  <a:lnTo>
                    <a:pt x="139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4"/>
            <p:cNvSpPr>
              <a:spLocks/>
            </p:cNvSpPr>
            <p:nvPr/>
          </p:nvSpPr>
          <p:spPr bwMode="auto">
            <a:xfrm>
              <a:off x="2976" y="1407"/>
              <a:ext cx="195" cy="134"/>
            </a:xfrm>
            <a:custGeom>
              <a:avLst/>
              <a:gdLst>
                <a:gd name="T0" fmla="*/ 35 w 35"/>
                <a:gd name="T1" fmla="*/ 22 h 24"/>
                <a:gd name="T2" fmla="*/ 35 w 35"/>
                <a:gd name="T3" fmla="*/ 23 h 24"/>
                <a:gd name="T4" fmla="*/ 31 w 35"/>
                <a:gd name="T5" fmla="*/ 15 h 24"/>
                <a:gd name="T6" fmla="*/ 23 w 35"/>
                <a:gd name="T7" fmla="*/ 11 h 24"/>
                <a:gd name="T8" fmla="*/ 17 w 35"/>
                <a:gd name="T9" fmla="*/ 13 h 24"/>
                <a:gd name="T10" fmla="*/ 11 w 35"/>
                <a:gd name="T11" fmla="*/ 11 h 24"/>
                <a:gd name="T12" fmla="*/ 3 w 35"/>
                <a:gd name="T13" fmla="*/ 15 h 24"/>
                <a:gd name="T14" fmla="*/ 0 w 35"/>
                <a:gd name="T15" fmla="*/ 23 h 24"/>
                <a:gd name="T16" fmla="*/ 0 w 35"/>
                <a:gd name="T17" fmla="*/ 22 h 24"/>
                <a:gd name="T18" fmla="*/ 17 w 35"/>
                <a:gd name="T19" fmla="*/ 0 h 24"/>
                <a:gd name="T20" fmla="*/ 35 w 35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35" y="22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4"/>
                    <a:pt x="31" y="19"/>
                    <a:pt x="31" y="15"/>
                  </a:cubicBezTo>
                  <a:cubicBezTo>
                    <a:pt x="31" y="11"/>
                    <a:pt x="27" y="10"/>
                    <a:pt x="23" y="11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5" y="13"/>
                    <a:pt x="13" y="12"/>
                    <a:pt x="11" y="11"/>
                  </a:cubicBezTo>
                  <a:cubicBezTo>
                    <a:pt x="7" y="10"/>
                    <a:pt x="3" y="11"/>
                    <a:pt x="3" y="15"/>
                  </a:cubicBezTo>
                  <a:cubicBezTo>
                    <a:pt x="3" y="19"/>
                    <a:pt x="1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22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5"/>
            <p:cNvSpPr>
              <a:spLocks/>
            </p:cNvSpPr>
            <p:nvPr/>
          </p:nvSpPr>
          <p:spPr bwMode="auto">
            <a:xfrm>
              <a:off x="2954" y="1536"/>
              <a:ext cx="44" cy="72"/>
            </a:xfrm>
            <a:custGeom>
              <a:avLst/>
              <a:gdLst>
                <a:gd name="T0" fmla="*/ 7 w 8"/>
                <a:gd name="T1" fmla="*/ 6 h 13"/>
                <a:gd name="T2" fmla="*/ 6 w 8"/>
                <a:gd name="T3" fmla="*/ 13 h 13"/>
                <a:gd name="T4" fmla="*/ 1 w 8"/>
                <a:gd name="T5" fmla="*/ 8 h 13"/>
                <a:gd name="T6" fmla="*/ 2 w 8"/>
                <a:gd name="T7" fmla="*/ 1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8" y="12"/>
                    <a:pt x="6" y="13"/>
                  </a:cubicBezTo>
                  <a:cubicBezTo>
                    <a:pt x="4" y="13"/>
                    <a:pt x="2" y="11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2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6"/>
            <p:cNvSpPr>
              <a:spLocks/>
            </p:cNvSpPr>
            <p:nvPr/>
          </p:nvSpPr>
          <p:spPr bwMode="auto">
            <a:xfrm>
              <a:off x="3143" y="1536"/>
              <a:ext cx="44" cy="72"/>
            </a:xfrm>
            <a:custGeom>
              <a:avLst/>
              <a:gdLst>
                <a:gd name="T0" fmla="*/ 1 w 8"/>
                <a:gd name="T1" fmla="*/ 6 h 13"/>
                <a:gd name="T2" fmla="*/ 2 w 8"/>
                <a:gd name="T3" fmla="*/ 13 h 13"/>
                <a:gd name="T4" fmla="*/ 7 w 8"/>
                <a:gd name="T5" fmla="*/ 8 h 13"/>
                <a:gd name="T6" fmla="*/ 6 w 8"/>
                <a:gd name="T7" fmla="*/ 1 h 13"/>
                <a:gd name="T8" fmla="*/ 1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6"/>
                  </a:moveTo>
                  <a:cubicBezTo>
                    <a:pt x="0" y="9"/>
                    <a:pt x="1" y="12"/>
                    <a:pt x="2" y="13"/>
                  </a:cubicBezTo>
                  <a:cubicBezTo>
                    <a:pt x="4" y="13"/>
                    <a:pt x="6" y="11"/>
                    <a:pt x="7" y="8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2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7"/>
            <p:cNvSpPr>
              <a:spLocks/>
            </p:cNvSpPr>
            <p:nvPr/>
          </p:nvSpPr>
          <p:spPr bwMode="auto">
            <a:xfrm>
              <a:off x="2976" y="1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3043" y="1754"/>
              <a:ext cx="28" cy="89"/>
            </a:xfrm>
            <a:custGeom>
              <a:avLst/>
              <a:gdLst>
                <a:gd name="T0" fmla="*/ 28 w 28"/>
                <a:gd name="T1" fmla="*/ 0 h 89"/>
                <a:gd name="T2" fmla="*/ 11 w 28"/>
                <a:gd name="T3" fmla="*/ 0 h 89"/>
                <a:gd name="T4" fmla="*/ 0 w 28"/>
                <a:gd name="T5" fmla="*/ 89 h 89"/>
                <a:gd name="T6" fmla="*/ 28 w 28"/>
                <a:gd name="T7" fmla="*/ 89 h 89"/>
                <a:gd name="T8" fmla="*/ 28 w 2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9">
                  <a:moveTo>
                    <a:pt x="28" y="0"/>
                  </a:moveTo>
                  <a:lnTo>
                    <a:pt x="11" y="0"/>
                  </a:lnTo>
                  <a:lnTo>
                    <a:pt x="0" y="89"/>
                  </a:lnTo>
                  <a:lnTo>
                    <a:pt x="28" y="8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9"/>
            <p:cNvSpPr>
              <a:spLocks/>
            </p:cNvSpPr>
            <p:nvPr/>
          </p:nvSpPr>
          <p:spPr bwMode="auto">
            <a:xfrm>
              <a:off x="3071" y="1754"/>
              <a:ext cx="27" cy="89"/>
            </a:xfrm>
            <a:custGeom>
              <a:avLst/>
              <a:gdLst>
                <a:gd name="T0" fmla="*/ 0 w 27"/>
                <a:gd name="T1" fmla="*/ 89 h 89"/>
                <a:gd name="T2" fmla="*/ 27 w 27"/>
                <a:gd name="T3" fmla="*/ 89 h 89"/>
                <a:gd name="T4" fmla="*/ 16 w 27"/>
                <a:gd name="T5" fmla="*/ 0 h 89"/>
                <a:gd name="T6" fmla="*/ 0 w 27"/>
                <a:gd name="T7" fmla="*/ 0 h 89"/>
                <a:gd name="T8" fmla="*/ 0 w 27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9">
                  <a:moveTo>
                    <a:pt x="0" y="89"/>
                  </a:moveTo>
                  <a:lnTo>
                    <a:pt x="27" y="8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0"/>
            <p:cNvSpPr>
              <a:spLocks/>
            </p:cNvSpPr>
            <p:nvPr/>
          </p:nvSpPr>
          <p:spPr bwMode="auto">
            <a:xfrm>
              <a:off x="3037" y="1709"/>
              <a:ext cx="67" cy="67"/>
            </a:xfrm>
            <a:custGeom>
              <a:avLst/>
              <a:gdLst>
                <a:gd name="T0" fmla="*/ 4 w 12"/>
                <a:gd name="T1" fmla="*/ 11 h 12"/>
                <a:gd name="T2" fmla="*/ 1 w 12"/>
                <a:gd name="T3" fmla="*/ 8 h 12"/>
                <a:gd name="T4" fmla="*/ 1 w 12"/>
                <a:gd name="T5" fmla="*/ 4 h 12"/>
                <a:gd name="T6" fmla="*/ 4 w 12"/>
                <a:gd name="T7" fmla="*/ 1 h 12"/>
                <a:gd name="T8" fmla="*/ 8 w 12"/>
                <a:gd name="T9" fmla="*/ 1 h 12"/>
                <a:gd name="T10" fmla="*/ 11 w 12"/>
                <a:gd name="T11" fmla="*/ 4 h 12"/>
                <a:gd name="T12" fmla="*/ 11 w 12"/>
                <a:gd name="T13" fmla="*/ 8 h 12"/>
                <a:gd name="T14" fmla="*/ 8 w 12"/>
                <a:gd name="T15" fmla="*/ 11 h 12"/>
                <a:gd name="T16" fmla="*/ 4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1"/>
            <p:cNvSpPr>
              <a:spLocks/>
            </p:cNvSpPr>
            <p:nvPr/>
          </p:nvSpPr>
          <p:spPr bwMode="auto">
            <a:xfrm>
              <a:off x="3037" y="1709"/>
              <a:ext cx="67" cy="61"/>
            </a:xfrm>
            <a:custGeom>
              <a:avLst/>
              <a:gdLst>
                <a:gd name="T0" fmla="*/ 4 w 12"/>
                <a:gd name="T1" fmla="*/ 10 h 11"/>
                <a:gd name="T2" fmla="*/ 1 w 12"/>
                <a:gd name="T3" fmla="*/ 7 h 11"/>
                <a:gd name="T4" fmla="*/ 1 w 12"/>
                <a:gd name="T5" fmla="*/ 4 h 11"/>
                <a:gd name="T6" fmla="*/ 4 w 12"/>
                <a:gd name="T7" fmla="*/ 1 h 11"/>
                <a:gd name="T8" fmla="*/ 8 w 12"/>
                <a:gd name="T9" fmla="*/ 1 h 11"/>
                <a:gd name="T10" fmla="*/ 11 w 12"/>
                <a:gd name="T11" fmla="*/ 4 h 11"/>
                <a:gd name="T12" fmla="*/ 11 w 12"/>
                <a:gd name="T13" fmla="*/ 7 h 11"/>
                <a:gd name="T14" fmla="*/ 8 w 12"/>
                <a:gd name="T15" fmla="*/ 10 h 11"/>
                <a:gd name="T16" fmla="*/ 4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2"/>
            <p:cNvSpPr>
              <a:spLocks/>
            </p:cNvSpPr>
            <p:nvPr/>
          </p:nvSpPr>
          <p:spPr bwMode="auto">
            <a:xfrm>
              <a:off x="2976" y="1698"/>
              <a:ext cx="78" cy="145"/>
            </a:xfrm>
            <a:custGeom>
              <a:avLst/>
              <a:gdLst>
                <a:gd name="T0" fmla="*/ 28 w 78"/>
                <a:gd name="T1" fmla="*/ 0 h 145"/>
                <a:gd name="T2" fmla="*/ 78 w 78"/>
                <a:gd name="T3" fmla="*/ 145 h 145"/>
                <a:gd name="T4" fmla="*/ 39 w 78"/>
                <a:gd name="T5" fmla="*/ 145 h 145"/>
                <a:gd name="T6" fmla="*/ 5 w 78"/>
                <a:gd name="T7" fmla="*/ 89 h 145"/>
                <a:gd name="T8" fmla="*/ 28 w 78"/>
                <a:gd name="T9" fmla="*/ 72 h 145"/>
                <a:gd name="T10" fmla="*/ 0 w 78"/>
                <a:gd name="T11" fmla="*/ 67 h 145"/>
                <a:gd name="T12" fmla="*/ 0 w 78"/>
                <a:gd name="T13" fmla="*/ 11 h 145"/>
                <a:gd name="T14" fmla="*/ 28 w 7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5">
                  <a:moveTo>
                    <a:pt x="28" y="0"/>
                  </a:moveTo>
                  <a:lnTo>
                    <a:pt x="78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8" y="72"/>
                  </a:lnTo>
                  <a:lnTo>
                    <a:pt x="0" y="67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3087" y="1698"/>
              <a:ext cx="78" cy="145"/>
            </a:xfrm>
            <a:custGeom>
              <a:avLst/>
              <a:gdLst>
                <a:gd name="T0" fmla="*/ 56 w 78"/>
                <a:gd name="T1" fmla="*/ 0 h 145"/>
                <a:gd name="T2" fmla="*/ 0 w 78"/>
                <a:gd name="T3" fmla="*/ 145 h 145"/>
                <a:gd name="T4" fmla="*/ 39 w 78"/>
                <a:gd name="T5" fmla="*/ 145 h 145"/>
                <a:gd name="T6" fmla="*/ 73 w 78"/>
                <a:gd name="T7" fmla="*/ 89 h 145"/>
                <a:gd name="T8" fmla="*/ 56 w 78"/>
                <a:gd name="T9" fmla="*/ 72 h 145"/>
                <a:gd name="T10" fmla="*/ 78 w 78"/>
                <a:gd name="T11" fmla="*/ 67 h 145"/>
                <a:gd name="T12" fmla="*/ 78 w 78"/>
                <a:gd name="T13" fmla="*/ 11 h 145"/>
                <a:gd name="T14" fmla="*/ 56 w 7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5">
                  <a:moveTo>
                    <a:pt x="56" y="0"/>
                  </a:moveTo>
                  <a:lnTo>
                    <a:pt x="0" y="145"/>
                  </a:lnTo>
                  <a:lnTo>
                    <a:pt x="39" y="145"/>
                  </a:lnTo>
                  <a:lnTo>
                    <a:pt x="73" y="89"/>
                  </a:lnTo>
                  <a:lnTo>
                    <a:pt x="56" y="72"/>
                  </a:lnTo>
                  <a:lnTo>
                    <a:pt x="78" y="67"/>
                  </a:lnTo>
                  <a:lnTo>
                    <a:pt x="78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2993" y="1530"/>
              <a:ext cx="155" cy="45"/>
            </a:xfrm>
            <a:custGeom>
              <a:avLst/>
              <a:gdLst>
                <a:gd name="T0" fmla="*/ 27 w 28"/>
                <a:gd name="T1" fmla="*/ 6 h 8"/>
                <a:gd name="T2" fmla="*/ 27 w 28"/>
                <a:gd name="T3" fmla="*/ 7 h 8"/>
                <a:gd name="T4" fmla="*/ 26 w 28"/>
                <a:gd name="T5" fmla="*/ 7 h 8"/>
                <a:gd name="T6" fmla="*/ 21 w 28"/>
                <a:gd name="T7" fmla="*/ 7 h 8"/>
                <a:gd name="T8" fmla="*/ 17 w 28"/>
                <a:gd name="T9" fmla="*/ 5 h 8"/>
                <a:gd name="T10" fmla="*/ 16 w 28"/>
                <a:gd name="T11" fmla="*/ 3 h 8"/>
                <a:gd name="T12" fmla="*/ 17 w 28"/>
                <a:gd name="T13" fmla="*/ 2 h 8"/>
                <a:gd name="T14" fmla="*/ 18 w 28"/>
                <a:gd name="T15" fmla="*/ 1 h 8"/>
                <a:gd name="T16" fmla="*/ 26 w 28"/>
                <a:gd name="T17" fmla="*/ 1 h 8"/>
                <a:gd name="T18" fmla="*/ 27 w 28"/>
                <a:gd name="T19" fmla="*/ 1 h 8"/>
                <a:gd name="T20" fmla="*/ 27 w 28"/>
                <a:gd name="T21" fmla="*/ 2 h 8"/>
                <a:gd name="T22" fmla="*/ 27 w 28"/>
                <a:gd name="T23" fmla="*/ 6 h 8"/>
                <a:gd name="T24" fmla="*/ 11 w 28"/>
                <a:gd name="T25" fmla="*/ 5 h 8"/>
                <a:gd name="T26" fmla="*/ 7 w 28"/>
                <a:gd name="T27" fmla="*/ 7 h 8"/>
                <a:gd name="T28" fmla="*/ 3 w 28"/>
                <a:gd name="T29" fmla="*/ 7 h 8"/>
                <a:gd name="T30" fmla="*/ 1 w 28"/>
                <a:gd name="T31" fmla="*/ 7 h 8"/>
                <a:gd name="T32" fmla="*/ 1 w 28"/>
                <a:gd name="T33" fmla="*/ 6 h 8"/>
                <a:gd name="T34" fmla="*/ 1 w 28"/>
                <a:gd name="T35" fmla="*/ 2 h 8"/>
                <a:gd name="T36" fmla="*/ 1 w 28"/>
                <a:gd name="T37" fmla="*/ 1 h 8"/>
                <a:gd name="T38" fmla="*/ 3 w 28"/>
                <a:gd name="T39" fmla="*/ 1 h 8"/>
                <a:gd name="T40" fmla="*/ 10 w 28"/>
                <a:gd name="T41" fmla="*/ 1 h 8"/>
                <a:gd name="T42" fmla="*/ 12 w 28"/>
                <a:gd name="T43" fmla="*/ 2 h 8"/>
                <a:gd name="T44" fmla="*/ 12 w 28"/>
                <a:gd name="T45" fmla="*/ 3 h 8"/>
                <a:gd name="T46" fmla="*/ 11 w 28"/>
                <a:gd name="T47" fmla="*/ 5 h 8"/>
                <a:gd name="T48" fmla="*/ 28 w 28"/>
                <a:gd name="T49" fmla="*/ 1 h 8"/>
                <a:gd name="T50" fmla="*/ 27 w 28"/>
                <a:gd name="T51" fmla="*/ 1 h 8"/>
                <a:gd name="T52" fmla="*/ 26 w 28"/>
                <a:gd name="T53" fmla="*/ 0 h 8"/>
                <a:gd name="T54" fmla="*/ 18 w 28"/>
                <a:gd name="T55" fmla="*/ 0 h 8"/>
                <a:gd name="T56" fmla="*/ 17 w 28"/>
                <a:gd name="T57" fmla="*/ 0 h 8"/>
                <a:gd name="T58" fmla="*/ 12 w 28"/>
                <a:gd name="T59" fmla="*/ 0 h 8"/>
                <a:gd name="T60" fmla="*/ 10 w 28"/>
                <a:gd name="T61" fmla="*/ 0 h 8"/>
                <a:gd name="T62" fmla="*/ 3 w 28"/>
                <a:gd name="T63" fmla="*/ 0 h 8"/>
                <a:gd name="T64" fmla="*/ 1 w 28"/>
                <a:gd name="T65" fmla="*/ 1 h 8"/>
                <a:gd name="T66" fmla="*/ 0 w 28"/>
                <a:gd name="T67" fmla="*/ 2 h 8"/>
                <a:gd name="T68" fmla="*/ 0 w 28"/>
                <a:gd name="T69" fmla="*/ 6 h 8"/>
                <a:gd name="T70" fmla="*/ 1 w 28"/>
                <a:gd name="T71" fmla="*/ 8 h 8"/>
                <a:gd name="T72" fmla="*/ 3 w 28"/>
                <a:gd name="T73" fmla="*/ 8 h 8"/>
                <a:gd name="T74" fmla="*/ 7 w 28"/>
                <a:gd name="T75" fmla="*/ 8 h 8"/>
                <a:gd name="T76" fmla="*/ 12 w 28"/>
                <a:gd name="T77" fmla="*/ 5 h 8"/>
                <a:gd name="T78" fmla="*/ 13 w 28"/>
                <a:gd name="T79" fmla="*/ 3 h 8"/>
                <a:gd name="T80" fmla="*/ 13 w 28"/>
                <a:gd name="T81" fmla="*/ 2 h 8"/>
                <a:gd name="T82" fmla="*/ 15 w 28"/>
                <a:gd name="T83" fmla="*/ 2 h 8"/>
                <a:gd name="T84" fmla="*/ 15 w 28"/>
                <a:gd name="T85" fmla="*/ 3 h 8"/>
                <a:gd name="T86" fmla="*/ 16 w 28"/>
                <a:gd name="T87" fmla="*/ 5 h 8"/>
                <a:gd name="T88" fmla="*/ 21 w 28"/>
                <a:gd name="T89" fmla="*/ 8 h 8"/>
                <a:gd name="T90" fmla="*/ 26 w 28"/>
                <a:gd name="T91" fmla="*/ 8 h 8"/>
                <a:gd name="T92" fmla="*/ 27 w 28"/>
                <a:gd name="T93" fmla="*/ 8 h 8"/>
                <a:gd name="T94" fmla="*/ 28 w 28"/>
                <a:gd name="T95" fmla="*/ 8 h 8"/>
                <a:gd name="T96" fmla="*/ 28 w 28"/>
                <a:gd name="T97" fmla="*/ 6 h 8"/>
                <a:gd name="T98" fmla="*/ 28 w 28"/>
                <a:gd name="T99" fmla="*/ 2 h 8"/>
                <a:gd name="T100" fmla="*/ 28 w 28"/>
                <a:gd name="T10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8">
                  <a:moveTo>
                    <a:pt x="27" y="6"/>
                  </a:moveTo>
                  <a:cubicBezTo>
                    <a:pt x="27" y="6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6"/>
                    <a:pt x="17" y="5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1" y="6"/>
                    <a:pt x="9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2" y="4"/>
                    <a:pt x="11" y="5"/>
                  </a:cubicBezTo>
                  <a:close/>
                  <a:moveTo>
                    <a:pt x="2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7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7"/>
                    <a:pt x="18" y="8"/>
                    <a:pt x="21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2308" y="1117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6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2091" y="1117"/>
              <a:ext cx="217" cy="184"/>
            </a:xfrm>
            <a:custGeom>
              <a:avLst/>
              <a:gdLst>
                <a:gd name="T0" fmla="*/ 39 w 39"/>
                <a:gd name="T1" fmla="*/ 0 h 33"/>
                <a:gd name="T2" fmla="*/ 39 w 39"/>
                <a:gd name="T3" fmla="*/ 33 h 33"/>
                <a:gd name="T4" fmla="*/ 2 w 39"/>
                <a:gd name="T5" fmla="*/ 33 h 33"/>
                <a:gd name="T6" fmla="*/ 0 w 39"/>
                <a:gd name="T7" fmla="*/ 31 h 33"/>
                <a:gd name="T8" fmla="*/ 0 w 39"/>
                <a:gd name="T9" fmla="*/ 25 h 33"/>
                <a:gd name="T10" fmla="*/ 12 w 39"/>
                <a:gd name="T11" fmla="*/ 14 h 33"/>
                <a:gd name="T12" fmla="*/ 39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2258" y="1094"/>
              <a:ext cx="100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2208" y="921"/>
              <a:ext cx="195" cy="213"/>
            </a:xfrm>
            <a:custGeom>
              <a:avLst/>
              <a:gdLst>
                <a:gd name="T0" fmla="*/ 35 w 35"/>
                <a:gd name="T1" fmla="*/ 13 h 38"/>
                <a:gd name="T2" fmla="*/ 18 w 35"/>
                <a:gd name="T3" fmla="*/ 38 h 38"/>
                <a:gd name="T4" fmla="*/ 0 w 35"/>
                <a:gd name="T5" fmla="*/ 13 h 38"/>
                <a:gd name="T6" fmla="*/ 4 w 35"/>
                <a:gd name="T7" fmla="*/ 5 h 38"/>
                <a:gd name="T8" fmla="*/ 11 w 35"/>
                <a:gd name="T9" fmla="*/ 1 h 38"/>
                <a:gd name="T10" fmla="*/ 18 w 35"/>
                <a:gd name="T11" fmla="*/ 2 h 38"/>
                <a:gd name="T12" fmla="*/ 24 w 35"/>
                <a:gd name="T13" fmla="*/ 1 h 38"/>
                <a:gd name="T14" fmla="*/ 32 w 35"/>
                <a:gd name="T15" fmla="*/ 5 h 38"/>
                <a:gd name="T16" fmla="*/ 35 w 35"/>
                <a:gd name="T1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35" y="13"/>
                  </a:moveTo>
                  <a:cubicBezTo>
                    <a:pt x="35" y="26"/>
                    <a:pt x="27" y="38"/>
                    <a:pt x="18" y="38"/>
                  </a:cubicBezTo>
                  <a:cubicBezTo>
                    <a:pt x="8" y="38"/>
                    <a:pt x="1" y="26"/>
                    <a:pt x="0" y="13"/>
                  </a:cubicBezTo>
                  <a:cubicBezTo>
                    <a:pt x="2" y="13"/>
                    <a:pt x="4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4" y="2"/>
                    <a:pt x="16" y="2"/>
                    <a:pt x="18" y="2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7" y="0"/>
                    <a:pt x="32" y="1"/>
                    <a:pt x="32" y="5"/>
                  </a:cubicBezTo>
                  <a:cubicBezTo>
                    <a:pt x="32" y="9"/>
                    <a:pt x="33" y="13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2236" y="1139"/>
              <a:ext cx="139" cy="162"/>
            </a:xfrm>
            <a:custGeom>
              <a:avLst/>
              <a:gdLst>
                <a:gd name="T0" fmla="*/ 122 w 139"/>
                <a:gd name="T1" fmla="*/ 6 h 162"/>
                <a:gd name="T2" fmla="*/ 72 w 139"/>
                <a:gd name="T3" fmla="*/ 34 h 162"/>
                <a:gd name="T4" fmla="*/ 22 w 139"/>
                <a:gd name="T5" fmla="*/ 0 h 162"/>
                <a:gd name="T6" fmla="*/ 0 w 139"/>
                <a:gd name="T7" fmla="*/ 17 h 162"/>
                <a:gd name="T8" fmla="*/ 55 w 139"/>
                <a:gd name="T9" fmla="*/ 162 h 162"/>
                <a:gd name="T10" fmla="*/ 83 w 139"/>
                <a:gd name="T11" fmla="*/ 162 h 162"/>
                <a:gd name="T12" fmla="*/ 139 w 139"/>
                <a:gd name="T13" fmla="*/ 17 h 162"/>
                <a:gd name="T14" fmla="*/ 122 w 139"/>
                <a:gd name="T15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22" y="6"/>
                  </a:moveTo>
                  <a:lnTo>
                    <a:pt x="72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5" y="162"/>
                  </a:lnTo>
                  <a:lnTo>
                    <a:pt x="83" y="162"/>
                  </a:lnTo>
                  <a:lnTo>
                    <a:pt x="139" y="17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2208" y="865"/>
              <a:ext cx="195" cy="129"/>
            </a:xfrm>
            <a:custGeom>
              <a:avLst/>
              <a:gdLst>
                <a:gd name="T0" fmla="*/ 35 w 35"/>
                <a:gd name="T1" fmla="*/ 21 h 23"/>
                <a:gd name="T2" fmla="*/ 35 w 35"/>
                <a:gd name="T3" fmla="*/ 23 h 23"/>
                <a:gd name="T4" fmla="*/ 32 w 35"/>
                <a:gd name="T5" fmla="*/ 15 h 23"/>
                <a:gd name="T6" fmla="*/ 24 w 35"/>
                <a:gd name="T7" fmla="*/ 11 h 23"/>
                <a:gd name="T8" fmla="*/ 18 w 35"/>
                <a:gd name="T9" fmla="*/ 12 h 23"/>
                <a:gd name="T10" fmla="*/ 11 w 35"/>
                <a:gd name="T11" fmla="*/ 11 h 23"/>
                <a:gd name="T12" fmla="*/ 4 w 35"/>
                <a:gd name="T13" fmla="*/ 15 h 23"/>
                <a:gd name="T14" fmla="*/ 0 w 35"/>
                <a:gd name="T15" fmla="*/ 23 h 23"/>
                <a:gd name="T16" fmla="*/ 0 w 35"/>
                <a:gd name="T17" fmla="*/ 21 h 23"/>
                <a:gd name="T18" fmla="*/ 18 w 35"/>
                <a:gd name="T19" fmla="*/ 0 h 23"/>
                <a:gd name="T20" fmla="*/ 35 w 35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3"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3"/>
                    <a:pt x="32" y="19"/>
                    <a:pt x="32" y="15"/>
                  </a:cubicBezTo>
                  <a:cubicBezTo>
                    <a:pt x="32" y="11"/>
                    <a:pt x="27" y="10"/>
                    <a:pt x="24" y="11"/>
                  </a:cubicBezTo>
                  <a:cubicBezTo>
                    <a:pt x="22" y="12"/>
                    <a:pt x="19" y="12"/>
                    <a:pt x="18" y="12"/>
                  </a:cubicBezTo>
                  <a:cubicBezTo>
                    <a:pt x="16" y="12"/>
                    <a:pt x="14" y="12"/>
                    <a:pt x="11" y="11"/>
                  </a:cubicBezTo>
                  <a:cubicBezTo>
                    <a:pt x="8" y="10"/>
                    <a:pt x="4" y="11"/>
                    <a:pt x="4" y="15"/>
                  </a:cubicBezTo>
                  <a:cubicBezTo>
                    <a:pt x="4" y="19"/>
                    <a:pt x="2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2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2191" y="994"/>
              <a:ext cx="45" cy="73"/>
            </a:xfrm>
            <a:custGeom>
              <a:avLst/>
              <a:gdLst>
                <a:gd name="T0" fmla="*/ 7 w 8"/>
                <a:gd name="T1" fmla="*/ 5 h 13"/>
                <a:gd name="T2" fmla="*/ 6 w 8"/>
                <a:gd name="T3" fmla="*/ 12 h 13"/>
                <a:gd name="T4" fmla="*/ 1 w 8"/>
                <a:gd name="T5" fmla="*/ 7 h 13"/>
                <a:gd name="T6" fmla="*/ 2 w 8"/>
                <a:gd name="T7" fmla="*/ 0 h 13"/>
                <a:gd name="T8" fmla="*/ 7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5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2381" y="994"/>
              <a:ext cx="44" cy="73"/>
            </a:xfrm>
            <a:custGeom>
              <a:avLst/>
              <a:gdLst>
                <a:gd name="T0" fmla="*/ 1 w 8"/>
                <a:gd name="T1" fmla="*/ 5 h 13"/>
                <a:gd name="T2" fmla="*/ 2 w 8"/>
                <a:gd name="T3" fmla="*/ 12 h 13"/>
                <a:gd name="T4" fmla="*/ 7 w 8"/>
                <a:gd name="T5" fmla="*/ 7 h 13"/>
                <a:gd name="T6" fmla="*/ 5 w 8"/>
                <a:gd name="T7" fmla="*/ 0 h 13"/>
                <a:gd name="T8" fmla="*/ 1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5"/>
                  </a:moveTo>
                  <a:cubicBezTo>
                    <a:pt x="0" y="9"/>
                    <a:pt x="0" y="12"/>
                    <a:pt x="2" y="12"/>
                  </a:cubicBezTo>
                  <a:cubicBezTo>
                    <a:pt x="3" y="13"/>
                    <a:pt x="6" y="11"/>
                    <a:pt x="7" y="7"/>
                  </a:cubicBezTo>
                  <a:cubicBezTo>
                    <a:pt x="8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3"/>
            <p:cNvSpPr>
              <a:spLocks/>
            </p:cNvSpPr>
            <p:nvPr/>
          </p:nvSpPr>
          <p:spPr bwMode="auto">
            <a:xfrm>
              <a:off x="2208" y="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4"/>
            <p:cNvSpPr>
              <a:spLocks/>
            </p:cNvSpPr>
            <p:nvPr/>
          </p:nvSpPr>
          <p:spPr bwMode="auto">
            <a:xfrm>
              <a:off x="2280" y="1206"/>
              <a:ext cx="28" cy="95"/>
            </a:xfrm>
            <a:custGeom>
              <a:avLst/>
              <a:gdLst>
                <a:gd name="T0" fmla="*/ 28 w 28"/>
                <a:gd name="T1" fmla="*/ 0 h 95"/>
                <a:gd name="T2" fmla="*/ 6 w 28"/>
                <a:gd name="T3" fmla="*/ 0 h 95"/>
                <a:gd name="T4" fmla="*/ 0 w 28"/>
                <a:gd name="T5" fmla="*/ 95 h 95"/>
                <a:gd name="T6" fmla="*/ 28 w 28"/>
                <a:gd name="T7" fmla="*/ 95 h 95"/>
                <a:gd name="T8" fmla="*/ 28 w 2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28" y="0"/>
                  </a:moveTo>
                  <a:lnTo>
                    <a:pt x="6" y="0"/>
                  </a:lnTo>
                  <a:lnTo>
                    <a:pt x="0" y="95"/>
                  </a:lnTo>
                  <a:lnTo>
                    <a:pt x="28" y="9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5"/>
            <p:cNvSpPr>
              <a:spLocks/>
            </p:cNvSpPr>
            <p:nvPr/>
          </p:nvSpPr>
          <p:spPr bwMode="auto">
            <a:xfrm>
              <a:off x="2308" y="1206"/>
              <a:ext cx="22" cy="95"/>
            </a:xfrm>
            <a:custGeom>
              <a:avLst/>
              <a:gdLst>
                <a:gd name="T0" fmla="*/ 0 w 22"/>
                <a:gd name="T1" fmla="*/ 95 h 95"/>
                <a:gd name="T2" fmla="*/ 22 w 22"/>
                <a:gd name="T3" fmla="*/ 95 h 95"/>
                <a:gd name="T4" fmla="*/ 17 w 22"/>
                <a:gd name="T5" fmla="*/ 0 h 95"/>
                <a:gd name="T6" fmla="*/ 0 w 22"/>
                <a:gd name="T7" fmla="*/ 0 h 95"/>
                <a:gd name="T8" fmla="*/ 0 w 22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0" y="95"/>
                  </a:moveTo>
                  <a:lnTo>
                    <a:pt x="22" y="9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6"/>
            <p:cNvSpPr>
              <a:spLocks/>
            </p:cNvSpPr>
            <p:nvPr/>
          </p:nvSpPr>
          <p:spPr bwMode="auto">
            <a:xfrm>
              <a:off x="2275" y="1167"/>
              <a:ext cx="61" cy="62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1 w 11"/>
                <a:gd name="T11" fmla="*/ 4 h 11"/>
                <a:gd name="T12" fmla="*/ 11 w 11"/>
                <a:gd name="T13" fmla="*/ 7 h 11"/>
                <a:gd name="T14" fmla="*/ 7 w 11"/>
                <a:gd name="T15" fmla="*/ 11 h 11"/>
                <a:gd name="T16" fmla="*/ 4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2275" y="1167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0 h 11"/>
                <a:gd name="T8" fmla="*/ 7 w 11"/>
                <a:gd name="T9" fmla="*/ 0 h 11"/>
                <a:gd name="T10" fmla="*/ 11 w 11"/>
                <a:gd name="T11" fmla="*/ 4 h 11"/>
                <a:gd name="T12" fmla="*/ 11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2214" y="1156"/>
              <a:ext cx="77" cy="145"/>
            </a:xfrm>
            <a:custGeom>
              <a:avLst/>
              <a:gdLst>
                <a:gd name="T0" fmla="*/ 22 w 77"/>
                <a:gd name="T1" fmla="*/ 0 h 145"/>
                <a:gd name="T2" fmla="*/ 77 w 77"/>
                <a:gd name="T3" fmla="*/ 145 h 145"/>
                <a:gd name="T4" fmla="*/ 39 w 77"/>
                <a:gd name="T5" fmla="*/ 145 h 145"/>
                <a:gd name="T6" fmla="*/ 5 w 77"/>
                <a:gd name="T7" fmla="*/ 89 h 145"/>
                <a:gd name="T8" fmla="*/ 22 w 77"/>
                <a:gd name="T9" fmla="*/ 67 h 145"/>
                <a:gd name="T10" fmla="*/ 0 w 77"/>
                <a:gd name="T11" fmla="*/ 61 h 145"/>
                <a:gd name="T12" fmla="*/ 0 w 77"/>
                <a:gd name="T13" fmla="*/ 11 h 145"/>
                <a:gd name="T14" fmla="*/ 22 w 77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5">
                  <a:moveTo>
                    <a:pt x="22" y="0"/>
                  </a:moveTo>
                  <a:lnTo>
                    <a:pt x="77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2" y="67"/>
                  </a:lnTo>
                  <a:lnTo>
                    <a:pt x="0" y="61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9"/>
            <p:cNvSpPr>
              <a:spLocks/>
            </p:cNvSpPr>
            <p:nvPr/>
          </p:nvSpPr>
          <p:spPr bwMode="auto">
            <a:xfrm>
              <a:off x="2319" y="1156"/>
              <a:ext cx="84" cy="145"/>
            </a:xfrm>
            <a:custGeom>
              <a:avLst/>
              <a:gdLst>
                <a:gd name="T0" fmla="*/ 56 w 84"/>
                <a:gd name="T1" fmla="*/ 0 h 145"/>
                <a:gd name="T2" fmla="*/ 0 w 84"/>
                <a:gd name="T3" fmla="*/ 145 h 145"/>
                <a:gd name="T4" fmla="*/ 45 w 84"/>
                <a:gd name="T5" fmla="*/ 145 h 145"/>
                <a:gd name="T6" fmla="*/ 78 w 84"/>
                <a:gd name="T7" fmla="*/ 89 h 145"/>
                <a:gd name="T8" fmla="*/ 56 w 84"/>
                <a:gd name="T9" fmla="*/ 67 h 145"/>
                <a:gd name="T10" fmla="*/ 84 w 84"/>
                <a:gd name="T11" fmla="*/ 61 h 145"/>
                <a:gd name="T12" fmla="*/ 84 w 84"/>
                <a:gd name="T13" fmla="*/ 11 h 145"/>
                <a:gd name="T14" fmla="*/ 56 w 8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5">
                  <a:moveTo>
                    <a:pt x="56" y="0"/>
                  </a:moveTo>
                  <a:lnTo>
                    <a:pt x="0" y="145"/>
                  </a:lnTo>
                  <a:lnTo>
                    <a:pt x="45" y="145"/>
                  </a:lnTo>
                  <a:lnTo>
                    <a:pt x="78" y="89"/>
                  </a:lnTo>
                  <a:lnTo>
                    <a:pt x="56" y="67"/>
                  </a:lnTo>
                  <a:lnTo>
                    <a:pt x="84" y="61"/>
                  </a:lnTo>
                  <a:lnTo>
                    <a:pt x="84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0"/>
            <p:cNvSpPr>
              <a:spLocks noEditPoints="1"/>
            </p:cNvSpPr>
            <p:nvPr/>
          </p:nvSpPr>
          <p:spPr bwMode="auto">
            <a:xfrm>
              <a:off x="2230" y="983"/>
              <a:ext cx="156" cy="50"/>
            </a:xfrm>
            <a:custGeom>
              <a:avLst/>
              <a:gdLst>
                <a:gd name="T0" fmla="*/ 27 w 28"/>
                <a:gd name="T1" fmla="*/ 6 h 9"/>
                <a:gd name="T2" fmla="*/ 26 w 28"/>
                <a:gd name="T3" fmla="*/ 7 h 9"/>
                <a:gd name="T4" fmla="*/ 25 w 28"/>
                <a:gd name="T5" fmla="*/ 8 h 9"/>
                <a:gd name="T6" fmla="*/ 20 w 28"/>
                <a:gd name="T7" fmla="*/ 8 h 9"/>
                <a:gd name="T8" fmla="*/ 16 w 28"/>
                <a:gd name="T9" fmla="*/ 5 h 9"/>
                <a:gd name="T10" fmla="*/ 16 w 28"/>
                <a:gd name="T11" fmla="*/ 4 h 9"/>
                <a:gd name="T12" fmla="*/ 16 w 28"/>
                <a:gd name="T13" fmla="*/ 2 h 9"/>
                <a:gd name="T14" fmla="*/ 18 w 28"/>
                <a:gd name="T15" fmla="*/ 1 h 9"/>
                <a:gd name="T16" fmla="*/ 25 w 28"/>
                <a:gd name="T17" fmla="*/ 1 h 9"/>
                <a:gd name="T18" fmla="*/ 26 w 28"/>
                <a:gd name="T19" fmla="*/ 2 h 9"/>
                <a:gd name="T20" fmla="*/ 27 w 28"/>
                <a:gd name="T21" fmla="*/ 3 h 9"/>
                <a:gd name="T22" fmla="*/ 27 w 28"/>
                <a:gd name="T23" fmla="*/ 6 h 9"/>
                <a:gd name="T24" fmla="*/ 11 w 28"/>
                <a:gd name="T25" fmla="*/ 5 h 9"/>
                <a:gd name="T26" fmla="*/ 7 w 28"/>
                <a:gd name="T27" fmla="*/ 8 h 9"/>
                <a:gd name="T28" fmla="*/ 2 w 28"/>
                <a:gd name="T29" fmla="*/ 8 h 9"/>
                <a:gd name="T30" fmla="*/ 1 w 28"/>
                <a:gd name="T31" fmla="*/ 7 h 9"/>
                <a:gd name="T32" fmla="*/ 1 w 28"/>
                <a:gd name="T33" fmla="*/ 6 h 9"/>
                <a:gd name="T34" fmla="*/ 1 w 28"/>
                <a:gd name="T35" fmla="*/ 3 h 9"/>
                <a:gd name="T36" fmla="*/ 1 w 28"/>
                <a:gd name="T37" fmla="*/ 2 h 9"/>
                <a:gd name="T38" fmla="*/ 2 w 28"/>
                <a:gd name="T39" fmla="*/ 1 h 9"/>
                <a:gd name="T40" fmla="*/ 9 w 28"/>
                <a:gd name="T41" fmla="*/ 1 h 9"/>
                <a:gd name="T42" fmla="*/ 11 w 28"/>
                <a:gd name="T43" fmla="*/ 2 h 9"/>
                <a:gd name="T44" fmla="*/ 11 w 28"/>
                <a:gd name="T45" fmla="*/ 4 h 9"/>
                <a:gd name="T46" fmla="*/ 11 w 28"/>
                <a:gd name="T47" fmla="*/ 5 h 9"/>
                <a:gd name="T48" fmla="*/ 27 w 28"/>
                <a:gd name="T49" fmla="*/ 1 h 9"/>
                <a:gd name="T50" fmla="*/ 27 w 28"/>
                <a:gd name="T51" fmla="*/ 1 h 9"/>
                <a:gd name="T52" fmla="*/ 25 w 28"/>
                <a:gd name="T53" fmla="*/ 0 h 9"/>
                <a:gd name="T54" fmla="*/ 18 w 28"/>
                <a:gd name="T55" fmla="*/ 0 h 9"/>
                <a:gd name="T56" fmla="*/ 16 w 28"/>
                <a:gd name="T57" fmla="*/ 1 h 9"/>
                <a:gd name="T58" fmla="*/ 11 w 28"/>
                <a:gd name="T59" fmla="*/ 1 h 9"/>
                <a:gd name="T60" fmla="*/ 9 w 28"/>
                <a:gd name="T61" fmla="*/ 0 h 9"/>
                <a:gd name="T62" fmla="*/ 2 w 28"/>
                <a:gd name="T63" fmla="*/ 0 h 9"/>
                <a:gd name="T64" fmla="*/ 0 w 28"/>
                <a:gd name="T65" fmla="*/ 1 h 9"/>
                <a:gd name="T66" fmla="*/ 0 w 28"/>
                <a:gd name="T67" fmla="*/ 3 h 9"/>
                <a:gd name="T68" fmla="*/ 0 w 28"/>
                <a:gd name="T69" fmla="*/ 6 h 9"/>
                <a:gd name="T70" fmla="*/ 0 w 28"/>
                <a:gd name="T71" fmla="*/ 8 h 9"/>
                <a:gd name="T72" fmla="*/ 2 w 28"/>
                <a:gd name="T73" fmla="*/ 9 h 9"/>
                <a:gd name="T74" fmla="*/ 7 w 28"/>
                <a:gd name="T75" fmla="*/ 9 h 9"/>
                <a:gd name="T76" fmla="*/ 12 w 28"/>
                <a:gd name="T77" fmla="*/ 5 h 9"/>
                <a:gd name="T78" fmla="*/ 12 w 28"/>
                <a:gd name="T79" fmla="*/ 4 h 9"/>
                <a:gd name="T80" fmla="*/ 12 w 28"/>
                <a:gd name="T81" fmla="*/ 3 h 9"/>
                <a:gd name="T82" fmla="*/ 15 w 28"/>
                <a:gd name="T83" fmla="*/ 3 h 9"/>
                <a:gd name="T84" fmla="*/ 15 w 28"/>
                <a:gd name="T85" fmla="*/ 4 h 9"/>
                <a:gd name="T86" fmla="*/ 15 w 28"/>
                <a:gd name="T87" fmla="*/ 5 h 9"/>
                <a:gd name="T88" fmla="*/ 20 w 28"/>
                <a:gd name="T89" fmla="*/ 9 h 9"/>
                <a:gd name="T90" fmla="*/ 25 w 28"/>
                <a:gd name="T91" fmla="*/ 9 h 9"/>
                <a:gd name="T92" fmla="*/ 27 w 28"/>
                <a:gd name="T93" fmla="*/ 8 h 9"/>
                <a:gd name="T94" fmla="*/ 27 w 28"/>
                <a:gd name="T95" fmla="*/ 8 h 9"/>
                <a:gd name="T96" fmla="*/ 28 w 28"/>
                <a:gd name="T97" fmla="*/ 6 h 9"/>
                <a:gd name="T98" fmla="*/ 28 w 28"/>
                <a:gd name="T99" fmla="*/ 3 h 9"/>
                <a:gd name="T100" fmla="*/ 27 w 28"/>
                <a:gd name="T10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9">
                  <a:moveTo>
                    <a:pt x="27" y="6"/>
                  </a:moveTo>
                  <a:cubicBezTo>
                    <a:pt x="27" y="7"/>
                    <a:pt x="27" y="7"/>
                    <a:pt x="26" y="7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7" y="7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0" y="7"/>
                    <a:pt x="9" y="8"/>
                    <a:pt x="7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lose/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7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7"/>
                    <a:pt x="18" y="9"/>
                    <a:pt x="2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1"/>
            <p:cNvSpPr>
              <a:spLocks/>
            </p:cNvSpPr>
            <p:nvPr/>
          </p:nvSpPr>
          <p:spPr bwMode="auto">
            <a:xfrm>
              <a:off x="3833" y="2206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7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6"/>
                    <a:pt x="39" y="25"/>
                  </a:cubicBezTo>
                  <a:cubicBezTo>
                    <a:pt x="39" y="21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3621" y="2206"/>
              <a:ext cx="212" cy="184"/>
            </a:xfrm>
            <a:custGeom>
              <a:avLst/>
              <a:gdLst>
                <a:gd name="T0" fmla="*/ 38 w 38"/>
                <a:gd name="T1" fmla="*/ 0 h 33"/>
                <a:gd name="T2" fmla="*/ 38 w 38"/>
                <a:gd name="T3" fmla="*/ 33 h 33"/>
                <a:gd name="T4" fmla="*/ 2 w 38"/>
                <a:gd name="T5" fmla="*/ 33 h 33"/>
                <a:gd name="T6" fmla="*/ 0 w 38"/>
                <a:gd name="T7" fmla="*/ 31 h 33"/>
                <a:gd name="T8" fmla="*/ 0 w 38"/>
                <a:gd name="T9" fmla="*/ 25 h 33"/>
                <a:gd name="T10" fmla="*/ 12 w 38"/>
                <a:gd name="T11" fmla="*/ 14 h 33"/>
                <a:gd name="T12" fmla="*/ 38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6"/>
                    <a:pt x="0" y="25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Rectangle 103"/>
            <p:cNvSpPr>
              <a:spLocks noChangeArrowheads="1"/>
            </p:cNvSpPr>
            <p:nvPr/>
          </p:nvSpPr>
          <p:spPr bwMode="auto">
            <a:xfrm>
              <a:off x="3788" y="2184"/>
              <a:ext cx="95" cy="83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3738" y="2010"/>
              <a:ext cx="195" cy="207"/>
            </a:xfrm>
            <a:custGeom>
              <a:avLst/>
              <a:gdLst>
                <a:gd name="T0" fmla="*/ 35 w 35"/>
                <a:gd name="T1" fmla="*/ 12 h 37"/>
                <a:gd name="T2" fmla="*/ 17 w 35"/>
                <a:gd name="T3" fmla="*/ 37 h 37"/>
                <a:gd name="T4" fmla="*/ 0 w 35"/>
                <a:gd name="T5" fmla="*/ 12 h 37"/>
                <a:gd name="T6" fmla="*/ 4 w 35"/>
                <a:gd name="T7" fmla="*/ 5 h 37"/>
                <a:gd name="T8" fmla="*/ 11 w 35"/>
                <a:gd name="T9" fmla="*/ 1 h 37"/>
                <a:gd name="T10" fmla="*/ 17 w 35"/>
                <a:gd name="T11" fmla="*/ 2 h 37"/>
                <a:gd name="T12" fmla="*/ 24 w 35"/>
                <a:gd name="T13" fmla="*/ 1 h 37"/>
                <a:gd name="T14" fmla="*/ 31 w 35"/>
                <a:gd name="T15" fmla="*/ 5 h 37"/>
                <a:gd name="T16" fmla="*/ 35 w 35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cubicBezTo>
                    <a:pt x="35" y="25"/>
                    <a:pt x="27" y="37"/>
                    <a:pt x="17" y="37"/>
                  </a:cubicBezTo>
                  <a:cubicBezTo>
                    <a:pt x="8" y="37"/>
                    <a:pt x="0" y="25"/>
                    <a:pt x="0" y="12"/>
                  </a:cubicBezTo>
                  <a:cubicBezTo>
                    <a:pt x="2" y="13"/>
                    <a:pt x="3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3" y="1"/>
                    <a:pt x="16" y="2"/>
                    <a:pt x="17" y="2"/>
                  </a:cubicBezTo>
                  <a:cubicBezTo>
                    <a:pt x="19" y="2"/>
                    <a:pt x="21" y="1"/>
                    <a:pt x="24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2" y="9"/>
                    <a:pt x="33" y="13"/>
                    <a:pt x="35" y="12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3766" y="2228"/>
              <a:ext cx="139" cy="162"/>
            </a:xfrm>
            <a:custGeom>
              <a:avLst/>
              <a:gdLst>
                <a:gd name="T0" fmla="*/ 117 w 139"/>
                <a:gd name="T1" fmla="*/ 0 h 162"/>
                <a:gd name="T2" fmla="*/ 67 w 139"/>
                <a:gd name="T3" fmla="*/ 28 h 162"/>
                <a:gd name="T4" fmla="*/ 22 w 139"/>
                <a:gd name="T5" fmla="*/ 0 h 162"/>
                <a:gd name="T6" fmla="*/ 0 w 139"/>
                <a:gd name="T7" fmla="*/ 12 h 162"/>
                <a:gd name="T8" fmla="*/ 56 w 139"/>
                <a:gd name="T9" fmla="*/ 162 h 162"/>
                <a:gd name="T10" fmla="*/ 84 w 139"/>
                <a:gd name="T11" fmla="*/ 162 h 162"/>
                <a:gd name="T12" fmla="*/ 139 w 139"/>
                <a:gd name="T13" fmla="*/ 12 h 162"/>
                <a:gd name="T14" fmla="*/ 117 w 139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3738" y="1949"/>
              <a:ext cx="195" cy="134"/>
            </a:xfrm>
            <a:custGeom>
              <a:avLst/>
              <a:gdLst>
                <a:gd name="T0" fmla="*/ 35 w 35"/>
                <a:gd name="T1" fmla="*/ 22 h 24"/>
                <a:gd name="T2" fmla="*/ 35 w 35"/>
                <a:gd name="T3" fmla="*/ 23 h 24"/>
                <a:gd name="T4" fmla="*/ 31 w 35"/>
                <a:gd name="T5" fmla="*/ 16 h 24"/>
                <a:gd name="T6" fmla="*/ 24 w 35"/>
                <a:gd name="T7" fmla="*/ 12 h 24"/>
                <a:gd name="T8" fmla="*/ 17 w 35"/>
                <a:gd name="T9" fmla="*/ 13 h 24"/>
                <a:gd name="T10" fmla="*/ 11 w 35"/>
                <a:gd name="T11" fmla="*/ 12 h 24"/>
                <a:gd name="T12" fmla="*/ 4 w 35"/>
                <a:gd name="T13" fmla="*/ 16 h 24"/>
                <a:gd name="T14" fmla="*/ 0 w 35"/>
                <a:gd name="T15" fmla="*/ 23 h 24"/>
                <a:gd name="T16" fmla="*/ 0 w 35"/>
                <a:gd name="T17" fmla="*/ 22 h 24"/>
                <a:gd name="T18" fmla="*/ 17 w 35"/>
                <a:gd name="T19" fmla="*/ 0 h 24"/>
                <a:gd name="T20" fmla="*/ 35 w 35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35" y="22"/>
                  </a:moveTo>
                  <a:cubicBezTo>
                    <a:pt x="35" y="22"/>
                    <a:pt x="35" y="23"/>
                    <a:pt x="35" y="23"/>
                  </a:cubicBezTo>
                  <a:cubicBezTo>
                    <a:pt x="33" y="24"/>
                    <a:pt x="32" y="20"/>
                    <a:pt x="31" y="16"/>
                  </a:cubicBezTo>
                  <a:cubicBezTo>
                    <a:pt x="31" y="12"/>
                    <a:pt x="27" y="11"/>
                    <a:pt x="24" y="12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6" y="13"/>
                    <a:pt x="13" y="12"/>
                    <a:pt x="11" y="12"/>
                  </a:cubicBezTo>
                  <a:cubicBezTo>
                    <a:pt x="8" y="11"/>
                    <a:pt x="4" y="12"/>
                    <a:pt x="4" y="16"/>
                  </a:cubicBezTo>
                  <a:cubicBezTo>
                    <a:pt x="3" y="20"/>
                    <a:pt x="2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27" y="0"/>
                    <a:pt x="35" y="9"/>
                    <a:pt x="35" y="22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3722" y="2083"/>
              <a:ext cx="39" cy="67"/>
            </a:xfrm>
            <a:custGeom>
              <a:avLst/>
              <a:gdLst>
                <a:gd name="T0" fmla="*/ 6 w 7"/>
                <a:gd name="T1" fmla="*/ 5 h 12"/>
                <a:gd name="T2" fmla="*/ 5 w 7"/>
                <a:gd name="T3" fmla="*/ 12 h 12"/>
                <a:gd name="T4" fmla="*/ 1 w 7"/>
                <a:gd name="T5" fmla="*/ 7 h 12"/>
                <a:gd name="T6" fmla="*/ 2 w 7"/>
                <a:gd name="T7" fmla="*/ 0 h 12"/>
                <a:gd name="T8" fmla="*/ 6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5"/>
                  </a:moveTo>
                  <a:cubicBezTo>
                    <a:pt x="7" y="8"/>
                    <a:pt x="7" y="12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3905" y="2083"/>
              <a:ext cx="45" cy="67"/>
            </a:xfrm>
            <a:custGeom>
              <a:avLst/>
              <a:gdLst>
                <a:gd name="T0" fmla="*/ 1 w 8"/>
                <a:gd name="T1" fmla="*/ 5 h 12"/>
                <a:gd name="T2" fmla="*/ 2 w 8"/>
                <a:gd name="T3" fmla="*/ 12 h 12"/>
                <a:gd name="T4" fmla="*/ 7 w 8"/>
                <a:gd name="T5" fmla="*/ 7 h 12"/>
                <a:gd name="T6" fmla="*/ 6 w 8"/>
                <a:gd name="T7" fmla="*/ 0 h 12"/>
                <a:gd name="T8" fmla="*/ 1 w 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1" y="5"/>
                  </a:moveTo>
                  <a:cubicBezTo>
                    <a:pt x="0" y="8"/>
                    <a:pt x="1" y="12"/>
                    <a:pt x="2" y="12"/>
                  </a:cubicBezTo>
                  <a:cubicBezTo>
                    <a:pt x="4" y="12"/>
                    <a:pt x="6" y="10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9"/>
            <p:cNvSpPr>
              <a:spLocks/>
            </p:cNvSpPr>
            <p:nvPr/>
          </p:nvSpPr>
          <p:spPr bwMode="auto">
            <a:xfrm>
              <a:off x="3738" y="20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0"/>
            <p:cNvSpPr>
              <a:spLocks/>
            </p:cNvSpPr>
            <p:nvPr/>
          </p:nvSpPr>
          <p:spPr bwMode="auto">
            <a:xfrm>
              <a:off x="3811" y="2295"/>
              <a:ext cx="22" cy="95"/>
            </a:xfrm>
            <a:custGeom>
              <a:avLst/>
              <a:gdLst>
                <a:gd name="T0" fmla="*/ 22 w 22"/>
                <a:gd name="T1" fmla="*/ 0 h 95"/>
                <a:gd name="T2" fmla="*/ 5 w 22"/>
                <a:gd name="T3" fmla="*/ 0 h 95"/>
                <a:gd name="T4" fmla="*/ 0 w 22"/>
                <a:gd name="T5" fmla="*/ 95 h 95"/>
                <a:gd name="T6" fmla="*/ 22 w 22"/>
                <a:gd name="T7" fmla="*/ 95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1"/>
            <p:cNvSpPr>
              <a:spLocks/>
            </p:cNvSpPr>
            <p:nvPr/>
          </p:nvSpPr>
          <p:spPr bwMode="auto">
            <a:xfrm>
              <a:off x="3833" y="2295"/>
              <a:ext cx="28" cy="95"/>
            </a:xfrm>
            <a:custGeom>
              <a:avLst/>
              <a:gdLst>
                <a:gd name="T0" fmla="*/ 0 w 28"/>
                <a:gd name="T1" fmla="*/ 95 h 95"/>
                <a:gd name="T2" fmla="*/ 28 w 28"/>
                <a:gd name="T3" fmla="*/ 95 h 95"/>
                <a:gd name="T4" fmla="*/ 22 w 28"/>
                <a:gd name="T5" fmla="*/ 0 h 95"/>
                <a:gd name="T6" fmla="*/ 0 w 28"/>
                <a:gd name="T7" fmla="*/ 0 h 95"/>
                <a:gd name="T8" fmla="*/ 0 w 2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2"/>
            <p:cNvSpPr>
              <a:spLocks/>
            </p:cNvSpPr>
            <p:nvPr/>
          </p:nvSpPr>
          <p:spPr bwMode="auto">
            <a:xfrm>
              <a:off x="3805" y="2256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3"/>
            <p:cNvSpPr>
              <a:spLocks/>
            </p:cNvSpPr>
            <p:nvPr/>
          </p:nvSpPr>
          <p:spPr bwMode="auto">
            <a:xfrm>
              <a:off x="3805" y="2251"/>
              <a:ext cx="61" cy="67"/>
            </a:xfrm>
            <a:custGeom>
              <a:avLst/>
              <a:gdLst>
                <a:gd name="T0" fmla="*/ 4 w 11"/>
                <a:gd name="T1" fmla="*/ 11 h 12"/>
                <a:gd name="T2" fmla="*/ 1 w 11"/>
                <a:gd name="T3" fmla="*/ 8 h 12"/>
                <a:gd name="T4" fmla="*/ 1 w 11"/>
                <a:gd name="T5" fmla="*/ 4 h 12"/>
                <a:gd name="T6" fmla="*/ 4 w 11"/>
                <a:gd name="T7" fmla="*/ 1 h 12"/>
                <a:gd name="T8" fmla="*/ 7 w 11"/>
                <a:gd name="T9" fmla="*/ 1 h 12"/>
                <a:gd name="T10" fmla="*/ 10 w 11"/>
                <a:gd name="T11" fmla="*/ 4 h 12"/>
                <a:gd name="T12" fmla="*/ 10 w 11"/>
                <a:gd name="T13" fmla="*/ 8 h 12"/>
                <a:gd name="T14" fmla="*/ 7 w 11"/>
                <a:gd name="T15" fmla="*/ 11 h 12"/>
                <a:gd name="T16" fmla="*/ 4 w 11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7"/>
                    <a:pt x="10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4"/>
            <p:cNvSpPr>
              <a:spLocks/>
            </p:cNvSpPr>
            <p:nvPr/>
          </p:nvSpPr>
          <p:spPr bwMode="auto">
            <a:xfrm>
              <a:off x="3744" y="2240"/>
              <a:ext cx="78" cy="150"/>
            </a:xfrm>
            <a:custGeom>
              <a:avLst/>
              <a:gdLst>
                <a:gd name="T0" fmla="*/ 22 w 78"/>
                <a:gd name="T1" fmla="*/ 0 h 150"/>
                <a:gd name="T2" fmla="*/ 78 w 78"/>
                <a:gd name="T3" fmla="*/ 150 h 150"/>
                <a:gd name="T4" fmla="*/ 33 w 78"/>
                <a:gd name="T5" fmla="*/ 150 h 150"/>
                <a:gd name="T6" fmla="*/ 0 w 78"/>
                <a:gd name="T7" fmla="*/ 89 h 150"/>
                <a:gd name="T8" fmla="*/ 22 w 78"/>
                <a:gd name="T9" fmla="*/ 72 h 150"/>
                <a:gd name="T10" fmla="*/ 0 w 78"/>
                <a:gd name="T11" fmla="*/ 67 h 150"/>
                <a:gd name="T12" fmla="*/ 0 w 78"/>
                <a:gd name="T13" fmla="*/ 16 h 150"/>
                <a:gd name="T14" fmla="*/ 22 w 7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50">
                  <a:moveTo>
                    <a:pt x="22" y="0"/>
                  </a:moveTo>
                  <a:lnTo>
                    <a:pt x="78" y="150"/>
                  </a:lnTo>
                  <a:lnTo>
                    <a:pt x="33" y="150"/>
                  </a:lnTo>
                  <a:lnTo>
                    <a:pt x="0" y="89"/>
                  </a:lnTo>
                  <a:lnTo>
                    <a:pt x="22" y="72"/>
                  </a:lnTo>
                  <a:lnTo>
                    <a:pt x="0" y="67"/>
                  </a:lnTo>
                  <a:lnTo>
                    <a:pt x="0" y="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5"/>
            <p:cNvSpPr>
              <a:spLocks/>
            </p:cNvSpPr>
            <p:nvPr/>
          </p:nvSpPr>
          <p:spPr bwMode="auto">
            <a:xfrm>
              <a:off x="3850" y="2240"/>
              <a:ext cx="77" cy="150"/>
            </a:xfrm>
            <a:custGeom>
              <a:avLst/>
              <a:gdLst>
                <a:gd name="T0" fmla="*/ 55 w 77"/>
                <a:gd name="T1" fmla="*/ 0 h 150"/>
                <a:gd name="T2" fmla="*/ 0 w 77"/>
                <a:gd name="T3" fmla="*/ 150 h 150"/>
                <a:gd name="T4" fmla="*/ 44 w 77"/>
                <a:gd name="T5" fmla="*/ 150 h 150"/>
                <a:gd name="T6" fmla="*/ 77 w 77"/>
                <a:gd name="T7" fmla="*/ 89 h 150"/>
                <a:gd name="T8" fmla="*/ 55 w 77"/>
                <a:gd name="T9" fmla="*/ 72 h 150"/>
                <a:gd name="T10" fmla="*/ 77 w 77"/>
                <a:gd name="T11" fmla="*/ 67 h 150"/>
                <a:gd name="T12" fmla="*/ 77 w 77"/>
                <a:gd name="T13" fmla="*/ 16 h 150"/>
                <a:gd name="T14" fmla="*/ 55 w 77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0">
                  <a:moveTo>
                    <a:pt x="55" y="0"/>
                  </a:moveTo>
                  <a:lnTo>
                    <a:pt x="0" y="150"/>
                  </a:lnTo>
                  <a:lnTo>
                    <a:pt x="44" y="150"/>
                  </a:lnTo>
                  <a:lnTo>
                    <a:pt x="77" y="89"/>
                  </a:lnTo>
                  <a:lnTo>
                    <a:pt x="55" y="72"/>
                  </a:lnTo>
                  <a:lnTo>
                    <a:pt x="77" y="67"/>
                  </a:lnTo>
                  <a:lnTo>
                    <a:pt x="77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6"/>
            <p:cNvSpPr>
              <a:spLocks/>
            </p:cNvSpPr>
            <p:nvPr/>
          </p:nvSpPr>
          <p:spPr bwMode="auto">
            <a:xfrm>
              <a:off x="3850" y="2145"/>
              <a:ext cx="77" cy="50"/>
            </a:xfrm>
            <a:custGeom>
              <a:avLst/>
              <a:gdLst>
                <a:gd name="T0" fmla="*/ 1 w 14"/>
                <a:gd name="T1" fmla="*/ 9 h 9"/>
                <a:gd name="T2" fmla="*/ 0 w 14"/>
                <a:gd name="T3" fmla="*/ 8 h 9"/>
                <a:gd name="T4" fmla="*/ 1 w 14"/>
                <a:gd name="T5" fmla="*/ 8 h 9"/>
                <a:gd name="T6" fmla="*/ 13 w 14"/>
                <a:gd name="T7" fmla="*/ 0 h 9"/>
                <a:gd name="T8" fmla="*/ 13 w 14"/>
                <a:gd name="T9" fmla="*/ 0 h 9"/>
                <a:gd name="T10" fmla="*/ 13 w 14"/>
                <a:gd name="T11" fmla="*/ 1 h 9"/>
                <a:gd name="T12" fmla="*/ 1 w 14"/>
                <a:gd name="T13" fmla="*/ 9 h 9"/>
                <a:gd name="T14" fmla="*/ 1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6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3833" y="2184"/>
              <a:ext cx="28" cy="16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8"/>
            <p:cNvSpPr>
              <a:spLocks noEditPoints="1"/>
            </p:cNvSpPr>
            <p:nvPr/>
          </p:nvSpPr>
          <p:spPr bwMode="auto">
            <a:xfrm>
              <a:off x="3755" y="2072"/>
              <a:ext cx="161" cy="50"/>
            </a:xfrm>
            <a:custGeom>
              <a:avLst/>
              <a:gdLst>
                <a:gd name="T0" fmla="*/ 28 w 29"/>
                <a:gd name="T1" fmla="*/ 6 h 9"/>
                <a:gd name="T2" fmla="*/ 27 w 29"/>
                <a:gd name="T3" fmla="*/ 7 h 9"/>
                <a:gd name="T4" fmla="*/ 26 w 29"/>
                <a:gd name="T5" fmla="*/ 8 h 9"/>
                <a:gd name="T6" fmla="*/ 21 w 29"/>
                <a:gd name="T7" fmla="*/ 8 h 9"/>
                <a:gd name="T8" fmla="*/ 17 w 29"/>
                <a:gd name="T9" fmla="*/ 5 h 9"/>
                <a:gd name="T10" fmla="*/ 17 w 29"/>
                <a:gd name="T11" fmla="*/ 4 h 9"/>
                <a:gd name="T12" fmla="*/ 17 w 29"/>
                <a:gd name="T13" fmla="*/ 2 h 9"/>
                <a:gd name="T14" fmla="*/ 19 w 29"/>
                <a:gd name="T15" fmla="*/ 1 h 9"/>
                <a:gd name="T16" fmla="*/ 26 w 29"/>
                <a:gd name="T17" fmla="*/ 1 h 9"/>
                <a:gd name="T18" fmla="*/ 27 w 29"/>
                <a:gd name="T19" fmla="*/ 2 h 9"/>
                <a:gd name="T20" fmla="*/ 28 w 29"/>
                <a:gd name="T21" fmla="*/ 3 h 9"/>
                <a:gd name="T22" fmla="*/ 28 w 29"/>
                <a:gd name="T23" fmla="*/ 6 h 9"/>
                <a:gd name="T24" fmla="*/ 12 w 29"/>
                <a:gd name="T25" fmla="*/ 5 h 9"/>
                <a:gd name="T26" fmla="*/ 8 w 29"/>
                <a:gd name="T27" fmla="*/ 8 h 9"/>
                <a:gd name="T28" fmla="*/ 3 w 29"/>
                <a:gd name="T29" fmla="*/ 8 h 9"/>
                <a:gd name="T30" fmla="*/ 2 w 29"/>
                <a:gd name="T31" fmla="*/ 7 h 9"/>
                <a:gd name="T32" fmla="*/ 1 w 29"/>
                <a:gd name="T33" fmla="*/ 6 h 9"/>
                <a:gd name="T34" fmla="*/ 1 w 29"/>
                <a:gd name="T35" fmla="*/ 3 h 9"/>
                <a:gd name="T36" fmla="*/ 2 w 29"/>
                <a:gd name="T37" fmla="*/ 2 h 9"/>
                <a:gd name="T38" fmla="*/ 3 w 29"/>
                <a:gd name="T39" fmla="*/ 1 h 9"/>
                <a:gd name="T40" fmla="*/ 10 w 29"/>
                <a:gd name="T41" fmla="*/ 1 h 9"/>
                <a:gd name="T42" fmla="*/ 12 w 29"/>
                <a:gd name="T43" fmla="*/ 2 h 9"/>
                <a:gd name="T44" fmla="*/ 12 w 29"/>
                <a:gd name="T45" fmla="*/ 4 h 9"/>
                <a:gd name="T46" fmla="*/ 12 w 29"/>
                <a:gd name="T47" fmla="*/ 5 h 9"/>
                <a:gd name="T48" fmla="*/ 28 w 29"/>
                <a:gd name="T49" fmla="*/ 1 h 9"/>
                <a:gd name="T50" fmla="*/ 28 w 29"/>
                <a:gd name="T51" fmla="*/ 1 h 9"/>
                <a:gd name="T52" fmla="*/ 26 w 29"/>
                <a:gd name="T53" fmla="*/ 0 h 9"/>
                <a:gd name="T54" fmla="*/ 19 w 29"/>
                <a:gd name="T55" fmla="*/ 0 h 9"/>
                <a:gd name="T56" fmla="*/ 17 w 29"/>
                <a:gd name="T57" fmla="*/ 1 h 9"/>
                <a:gd name="T58" fmla="*/ 12 w 29"/>
                <a:gd name="T59" fmla="*/ 1 h 9"/>
                <a:gd name="T60" fmla="*/ 10 w 29"/>
                <a:gd name="T61" fmla="*/ 0 h 9"/>
                <a:gd name="T62" fmla="*/ 3 w 29"/>
                <a:gd name="T63" fmla="*/ 0 h 9"/>
                <a:gd name="T64" fmla="*/ 1 w 29"/>
                <a:gd name="T65" fmla="*/ 1 h 9"/>
                <a:gd name="T66" fmla="*/ 0 w 29"/>
                <a:gd name="T67" fmla="*/ 3 h 9"/>
                <a:gd name="T68" fmla="*/ 0 w 29"/>
                <a:gd name="T69" fmla="*/ 6 h 9"/>
                <a:gd name="T70" fmla="*/ 1 w 29"/>
                <a:gd name="T71" fmla="*/ 8 h 9"/>
                <a:gd name="T72" fmla="*/ 3 w 29"/>
                <a:gd name="T73" fmla="*/ 9 h 9"/>
                <a:gd name="T74" fmla="*/ 8 w 29"/>
                <a:gd name="T75" fmla="*/ 9 h 9"/>
                <a:gd name="T76" fmla="*/ 13 w 29"/>
                <a:gd name="T77" fmla="*/ 5 h 9"/>
                <a:gd name="T78" fmla="*/ 13 w 29"/>
                <a:gd name="T79" fmla="*/ 4 h 9"/>
                <a:gd name="T80" fmla="*/ 13 w 29"/>
                <a:gd name="T81" fmla="*/ 3 h 9"/>
                <a:gd name="T82" fmla="*/ 16 w 29"/>
                <a:gd name="T83" fmla="*/ 3 h 9"/>
                <a:gd name="T84" fmla="*/ 16 w 29"/>
                <a:gd name="T85" fmla="*/ 4 h 9"/>
                <a:gd name="T86" fmla="*/ 16 w 29"/>
                <a:gd name="T87" fmla="*/ 5 h 9"/>
                <a:gd name="T88" fmla="*/ 21 w 29"/>
                <a:gd name="T89" fmla="*/ 9 h 9"/>
                <a:gd name="T90" fmla="*/ 26 w 29"/>
                <a:gd name="T91" fmla="*/ 9 h 9"/>
                <a:gd name="T92" fmla="*/ 28 w 29"/>
                <a:gd name="T93" fmla="*/ 8 h 9"/>
                <a:gd name="T94" fmla="*/ 28 w 29"/>
                <a:gd name="T95" fmla="*/ 8 h 9"/>
                <a:gd name="T96" fmla="*/ 29 w 29"/>
                <a:gd name="T97" fmla="*/ 6 h 9"/>
                <a:gd name="T98" fmla="*/ 29 w 29"/>
                <a:gd name="T99" fmla="*/ 3 h 9"/>
                <a:gd name="T100" fmla="*/ 28 w 29"/>
                <a:gd name="T10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9">
                  <a:moveTo>
                    <a:pt x="28" y="6"/>
                  </a:moveTo>
                  <a:cubicBezTo>
                    <a:pt x="28" y="7"/>
                    <a:pt x="27" y="7"/>
                    <a:pt x="27" y="7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8"/>
                    <a:pt x="18" y="6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6"/>
                  </a:lnTo>
                  <a:close/>
                  <a:moveTo>
                    <a:pt x="12" y="5"/>
                  </a:moveTo>
                  <a:cubicBezTo>
                    <a:pt x="11" y="6"/>
                    <a:pt x="10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2" y="4"/>
                    <a:pt x="12" y="5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2" y="7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7"/>
                    <a:pt x="19" y="9"/>
                    <a:pt x="21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7"/>
                    <a:pt x="29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9"/>
            <p:cNvSpPr>
              <a:spLocks/>
            </p:cNvSpPr>
            <p:nvPr/>
          </p:nvSpPr>
          <p:spPr bwMode="auto">
            <a:xfrm>
              <a:off x="3850" y="2078"/>
              <a:ext cx="61" cy="39"/>
            </a:xfrm>
            <a:custGeom>
              <a:avLst/>
              <a:gdLst>
                <a:gd name="T0" fmla="*/ 11 w 11"/>
                <a:gd name="T1" fmla="*/ 5 h 7"/>
                <a:gd name="T2" fmla="*/ 10 w 11"/>
                <a:gd name="T3" fmla="*/ 6 h 7"/>
                <a:gd name="T4" fmla="*/ 9 w 11"/>
                <a:gd name="T5" fmla="*/ 7 h 7"/>
                <a:gd name="T6" fmla="*/ 4 w 11"/>
                <a:gd name="T7" fmla="*/ 7 h 7"/>
                <a:gd name="T8" fmla="*/ 0 w 11"/>
                <a:gd name="T9" fmla="*/ 4 h 7"/>
                <a:gd name="T10" fmla="*/ 0 w 11"/>
                <a:gd name="T11" fmla="*/ 3 h 7"/>
                <a:gd name="T12" fmla="*/ 0 w 11"/>
                <a:gd name="T13" fmla="*/ 1 h 7"/>
                <a:gd name="T14" fmla="*/ 2 w 11"/>
                <a:gd name="T15" fmla="*/ 0 h 7"/>
                <a:gd name="T16" fmla="*/ 9 w 11"/>
                <a:gd name="T17" fmla="*/ 0 h 7"/>
                <a:gd name="T18" fmla="*/ 10 w 11"/>
                <a:gd name="T19" fmla="*/ 1 h 7"/>
                <a:gd name="T20" fmla="*/ 11 w 11"/>
                <a:gd name="T21" fmla="*/ 2 h 7"/>
                <a:gd name="T22" fmla="*/ 11 w 11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0"/>
            <p:cNvSpPr>
              <a:spLocks/>
            </p:cNvSpPr>
            <p:nvPr/>
          </p:nvSpPr>
          <p:spPr bwMode="auto">
            <a:xfrm>
              <a:off x="3761" y="2078"/>
              <a:ext cx="61" cy="39"/>
            </a:xfrm>
            <a:custGeom>
              <a:avLst/>
              <a:gdLst>
                <a:gd name="T0" fmla="*/ 11 w 11"/>
                <a:gd name="T1" fmla="*/ 4 h 7"/>
                <a:gd name="T2" fmla="*/ 7 w 11"/>
                <a:gd name="T3" fmla="*/ 7 h 7"/>
                <a:gd name="T4" fmla="*/ 2 w 11"/>
                <a:gd name="T5" fmla="*/ 7 h 7"/>
                <a:gd name="T6" fmla="*/ 1 w 11"/>
                <a:gd name="T7" fmla="*/ 6 h 7"/>
                <a:gd name="T8" fmla="*/ 0 w 11"/>
                <a:gd name="T9" fmla="*/ 5 h 7"/>
                <a:gd name="T10" fmla="*/ 0 w 11"/>
                <a:gd name="T11" fmla="*/ 2 h 7"/>
                <a:gd name="T12" fmla="*/ 1 w 11"/>
                <a:gd name="T13" fmla="*/ 1 h 7"/>
                <a:gd name="T14" fmla="*/ 2 w 11"/>
                <a:gd name="T15" fmla="*/ 0 h 7"/>
                <a:gd name="T16" fmla="*/ 9 w 11"/>
                <a:gd name="T17" fmla="*/ 0 h 7"/>
                <a:gd name="T18" fmla="*/ 11 w 11"/>
                <a:gd name="T19" fmla="*/ 1 h 7"/>
                <a:gd name="T20" fmla="*/ 11 w 11"/>
                <a:gd name="T21" fmla="*/ 3 h 7"/>
                <a:gd name="T22" fmla="*/ 11 w 1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0" y="5"/>
                    <a:pt x="9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60188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9702631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1025480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9702631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Chapter4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66"/>
            <p:cNvGrpSpPr>
              <a:grpSpLocks noChangeAspect="1"/>
            </p:cNvGrpSpPr>
            <p:nvPr/>
          </p:nvGrpSpPr>
          <p:grpSpPr bwMode="auto"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9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71"/>
              <p:cNvSpPr>
                <a:spLocks/>
              </p:cNvSpPr>
              <p:nvPr/>
            </p:nvSpPr>
            <p:spPr bwMode="auto">
              <a:xfrm>
                <a:off x="4956" y="1769"/>
                <a:ext cx="164" cy="96"/>
              </a:xfrm>
              <a:custGeom>
                <a:avLst/>
                <a:gdLst>
                  <a:gd name="T0" fmla="*/ 56 w 111"/>
                  <a:gd name="T1" fmla="*/ 0 h 65"/>
                  <a:gd name="T2" fmla="*/ 0 w 111"/>
                  <a:gd name="T3" fmla="*/ 33 h 65"/>
                  <a:gd name="T4" fmla="*/ 56 w 111"/>
                  <a:gd name="T5" fmla="*/ 65 h 65"/>
                  <a:gd name="T6" fmla="*/ 111 w 111"/>
                  <a:gd name="T7" fmla="*/ 30 h 65"/>
                  <a:gd name="T8" fmla="*/ 56 w 11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5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76"/>
              <p:cNvSpPr>
                <a:spLocks/>
              </p:cNvSpPr>
              <p:nvPr/>
            </p:nvSpPr>
            <p:spPr bwMode="auto">
              <a:xfrm>
                <a:off x="5036" y="1832"/>
                <a:ext cx="52" cy="37"/>
              </a:xfrm>
              <a:custGeom>
                <a:avLst/>
                <a:gdLst>
                  <a:gd name="T0" fmla="*/ 32 w 35"/>
                  <a:gd name="T1" fmla="*/ 0 h 25"/>
                  <a:gd name="T2" fmla="*/ 1 w 35"/>
                  <a:gd name="T3" fmla="*/ 20 h 25"/>
                  <a:gd name="T4" fmla="*/ 1 w 35"/>
                  <a:gd name="T5" fmla="*/ 23 h 25"/>
                  <a:gd name="T6" fmla="*/ 3 w 35"/>
                  <a:gd name="T7" fmla="*/ 24 h 25"/>
                  <a:gd name="T8" fmla="*/ 35 w 35"/>
                  <a:gd name="T9" fmla="*/ 4 h 25"/>
                  <a:gd name="T10" fmla="*/ 32 w 3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77"/>
              <p:cNvSpPr>
                <a:spLocks/>
              </p:cNvSpPr>
              <p:nvPr/>
            </p:nvSpPr>
            <p:spPr bwMode="auto">
              <a:xfrm>
                <a:off x="5008" y="1846"/>
                <a:ext cx="35" cy="23"/>
              </a:xfrm>
              <a:custGeom>
                <a:avLst/>
                <a:gdLst>
                  <a:gd name="T0" fmla="*/ 22 w 24"/>
                  <a:gd name="T1" fmla="*/ 11 h 16"/>
                  <a:gd name="T2" fmla="*/ 2 w 24"/>
                  <a:gd name="T3" fmla="*/ 0 h 16"/>
                  <a:gd name="T4" fmla="*/ 0 w 24"/>
                  <a:gd name="T5" fmla="*/ 3 h 16"/>
                  <a:gd name="T6" fmla="*/ 20 w 24"/>
                  <a:gd name="T7" fmla="*/ 15 h 16"/>
                  <a:gd name="T8" fmla="*/ 23 w 24"/>
                  <a:gd name="T9" fmla="*/ 14 h 16"/>
                  <a:gd name="T10" fmla="*/ 22 w 24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8"/>
              <p:cNvSpPr>
                <a:spLocks/>
              </p:cNvSpPr>
              <p:nvPr/>
            </p:nvSpPr>
            <p:spPr bwMode="auto">
              <a:xfrm>
                <a:off x="5021" y="1853"/>
                <a:ext cx="22" cy="80"/>
              </a:xfrm>
              <a:custGeom>
                <a:avLst/>
                <a:gdLst>
                  <a:gd name="T0" fmla="*/ 3 w 22"/>
                  <a:gd name="T1" fmla="*/ 80 h 80"/>
                  <a:gd name="T2" fmla="*/ 22 w 22"/>
                  <a:gd name="T3" fmla="*/ 2 h 80"/>
                  <a:gd name="T4" fmla="*/ 19 w 22"/>
                  <a:gd name="T5" fmla="*/ 0 h 80"/>
                  <a:gd name="T6" fmla="*/ 0 w 22"/>
                  <a:gd name="T7" fmla="*/ 80 h 80"/>
                  <a:gd name="T8" fmla="*/ 3 w 22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0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80"/>
              <p:cNvSpPr>
                <a:spLocks/>
              </p:cNvSpPr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81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82"/>
              <p:cNvSpPr>
                <a:spLocks/>
              </p:cNvSpPr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83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84"/>
              <p:cNvSpPr>
                <a:spLocks/>
              </p:cNvSpPr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85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86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87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88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89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90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91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92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93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94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95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96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97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98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99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100"/>
              <p:cNvSpPr>
                <a:spLocks/>
              </p:cNvSpPr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101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02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03"/>
              <p:cNvSpPr>
                <a:spLocks/>
              </p:cNvSpPr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04"/>
              <p:cNvSpPr>
                <a:spLocks/>
              </p:cNvSpPr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05"/>
              <p:cNvSpPr>
                <a:spLocks/>
              </p:cNvSpPr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06"/>
              <p:cNvSpPr>
                <a:spLocks/>
              </p:cNvSpPr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07"/>
              <p:cNvSpPr>
                <a:spLocks/>
              </p:cNvSpPr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8"/>
              <p:cNvSpPr>
                <a:spLocks/>
              </p:cNvSpPr>
              <p:nvPr/>
            </p:nvSpPr>
            <p:spPr bwMode="auto">
              <a:xfrm>
                <a:off x="5033" y="176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09"/>
              <p:cNvSpPr>
                <a:spLocks/>
              </p:cNvSpPr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10"/>
              <p:cNvSpPr>
                <a:spLocks/>
              </p:cNvSpPr>
              <p:nvPr/>
            </p:nvSpPr>
            <p:spPr bwMode="auto">
              <a:xfrm>
                <a:off x="503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11"/>
              <p:cNvSpPr>
                <a:spLocks/>
              </p:cNvSpPr>
              <p:nvPr/>
            </p:nvSpPr>
            <p:spPr bwMode="auto">
              <a:xfrm>
                <a:off x="4943" y="1769"/>
                <a:ext cx="192" cy="192"/>
              </a:xfrm>
              <a:custGeom>
                <a:avLst/>
                <a:gdLst>
                  <a:gd name="T0" fmla="*/ 61 w 130"/>
                  <a:gd name="T1" fmla="*/ 0 h 130"/>
                  <a:gd name="T2" fmla="*/ 0 w 130"/>
                  <a:gd name="T3" fmla="*/ 65 h 130"/>
                  <a:gd name="T4" fmla="*/ 65 w 130"/>
                  <a:gd name="T5" fmla="*/ 130 h 130"/>
                  <a:gd name="T6" fmla="*/ 130 w 130"/>
                  <a:gd name="T7" fmla="*/ 65 h 130"/>
                  <a:gd name="T8" fmla="*/ 80 w 130"/>
                  <a:gd name="T9" fmla="*/ 2 h 130"/>
                  <a:gd name="T10" fmla="*/ 120 w 130"/>
                  <a:gd name="T11" fmla="*/ 30 h 130"/>
                  <a:gd name="T12" fmla="*/ 117 w 130"/>
                  <a:gd name="T13" fmla="*/ 31 h 130"/>
                  <a:gd name="T14" fmla="*/ 127 w 130"/>
                  <a:gd name="T15" fmla="*/ 65 h 130"/>
                  <a:gd name="T16" fmla="*/ 65 w 130"/>
                  <a:gd name="T17" fmla="*/ 127 h 130"/>
                  <a:gd name="T18" fmla="*/ 3 w 130"/>
                  <a:gd name="T19" fmla="*/ 65 h 130"/>
                  <a:gd name="T20" fmla="*/ 11 w 130"/>
                  <a:gd name="T21" fmla="*/ 35 h 130"/>
                  <a:gd name="T22" fmla="*/ 9 w 130"/>
                  <a:gd name="T23" fmla="*/ 33 h 130"/>
                  <a:gd name="T24" fmla="*/ 61 w 130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12"/>
              <p:cNvSpPr>
                <a:spLocks/>
              </p:cNvSpPr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13"/>
              <p:cNvSpPr>
                <a:spLocks/>
              </p:cNvSpPr>
              <p:nvPr/>
            </p:nvSpPr>
            <p:spPr bwMode="auto">
              <a:xfrm>
                <a:off x="5058" y="17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14"/>
              <p:cNvSpPr>
                <a:spLocks/>
              </p:cNvSpPr>
              <p:nvPr/>
            </p:nvSpPr>
            <p:spPr bwMode="auto">
              <a:xfrm>
                <a:off x="5059" y="177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15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16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17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18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19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120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21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122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23"/>
              <p:cNvSpPr>
                <a:spLocks/>
              </p:cNvSpPr>
              <p:nvPr/>
            </p:nvSpPr>
            <p:spPr bwMode="auto">
              <a:xfrm>
                <a:off x="4956" y="1769"/>
                <a:ext cx="164" cy="52"/>
              </a:xfrm>
              <a:custGeom>
                <a:avLst/>
                <a:gdLst>
                  <a:gd name="T0" fmla="*/ 56 w 111"/>
                  <a:gd name="T1" fmla="*/ 0 h 35"/>
                  <a:gd name="T2" fmla="*/ 56 w 111"/>
                  <a:gd name="T3" fmla="*/ 0 h 35"/>
                  <a:gd name="T4" fmla="*/ 56 w 111"/>
                  <a:gd name="T5" fmla="*/ 0 h 35"/>
                  <a:gd name="T6" fmla="*/ 56 w 111"/>
                  <a:gd name="T7" fmla="*/ 0 h 35"/>
                  <a:gd name="T8" fmla="*/ 55 w 111"/>
                  <a:gd name="T9" fmla="*/ 0 h 35"/>
                  <a:gd name="T10" fmla="*/ 55 w 111"/>
                  <a:gd name="T11" fmla="*/ 0 h 35"/>
                  <a:gd name="T12" fmla="*/ 55 w 111"/>
                  <a:gd name="T13" fmla="*/ 0 h 35"/>
                  <a:gd name="T14" fmla="*/ 55 w 111"/>
                  <a:gd name="T15" fmla="*/ 0 h 35"/>
                  <a:gd name="T16" fmla="*/ 55 w 111"/>
                  <a:gd name="T17" fmla="*/ 0 h 35"/>
                  <a:gd name="T18" fmla="*/ 55 w 111"/>
                  <a:gd name="T19" fmla="*/ 0 h 35"/>
                  <a:gd name="T20" fmla="*/ 55 w 111"/>
                  <a:gd name="T21" fmla="*/ 0 h 35"/>
                  <a:gd name="T22" fmla="*/ 54 w 111"/>
                  <a:gd name="T23" fmla="*/ 0 h 35"/>
                  <a:gd name="T24" fmla="*/ 54 w 111"/>
                  <a:gd name="T25" fmla="*/ 0 h 35"/>
                  <a:gd name="T26" fmla="*/ 54 w 111"/>
                  <a:gd name="T27" fmla="*/ 0 h 35"/>
                  <a:gd name="T28" fmla="*/ 54 w 111"/>
                  <a:gd name="T29" fmla="*/ 0 h 35"/>
                  <a:gd name="T30" fmla="*/ 54 w 111"/>
                  <a:gd name="T31" fmla="*/ 0 h 35"/>
                  <a:gd name="T32" fmla="*/ 54 w 111"/>
                  <a:gd name="T33" fmla="*/ 0 h 35"/>
                  <a:gd name="T34" fmla="*/ 54 w 111"/>
                  <a:gd name="T35" fmla="*/ 0 h 35"/>
                  <a:gd name="T36" fmla="*/ 53 w 111"/>
                  <a:gd name="T37" fmla="*/ 0 h 35"/>
                  <a:gd name="T38" fmla="*/ 53 w 111"/>
                  <a:gd name="T39" fmla="*/ 0 h 35"/>
                  <a:gd name="T40" fmla="*/ 53 w 111"/>
                  <a:gd name="T41" fmla="*/ 0 h 35"/>
                  <a:gd name="T42" fmla="*/ 53 w 111"/>
                  <a:gd name="T43" fmla="*/ 0 h 35"/>
                  <a:gd name="T44" fmla="*/ 53 w 111"/>
                  <a:gd name="T45" fmla="*/ 0 h 35"/>
                  <a:gd name="T46" fmla="*/ 53 w 111"/>
                  <a:gd name="T47" fmla="*/ 0 h 35"/>
                  <a:gd name="T48" fmla="*/ 52 w 111"/>
                  <a:gd name="T49" fmla="*/ 0 h 35"/>
                  <a:gd name="T50" fmla="*/ 52 w 111"/>
                  <a:gd name="T51" fmla="*/ 0 h 35"/>
                  <a:gd name="T52" fmla="*/ 0 w 111"/>
                  <a:gd name="T53" fmla="*/ 33 h 35"/>
                  <a:gd name="T54" fmla="*/ 108 w 111"/>
                  <a:gd name="T55" fmla="*/ 31 h 35"/>
                  <a:gd name="T56" fmla="*/ 71 w 111"/>
                  <a:gd name="T57" fmla="*/ 2 h 35"/>
                  <a:gd name="T58" fmla="*/ 71 w 111"/>
                  <a:gd name="T59" fmla="*/ 2 h 35"/>
                  <a:gd name="T60" fmla="*/ 71 w 111"/>
                  <a:gd name="T61" fmla="*/ 2 h 35"/>
                  <a:gd name="T62" fmla="*/ 71 w 111"/>
                  <a:gd name="T63" fmla="*/ 2 h 35"/>
                  <a:gd name="T64" fmla="*/ 71 w 111"/>
                  <a:gd name="T65" fmla="*/ 2 h 35"/>
                  <a:gd name="T66" fmla="*/ 71 w 111"/>
                  <a:gd name="T67" fmla="*/ 2 h 35"/>
                  <a:gd name="T68" fmla="*/ 70 w 111"/>
                  <a:gd name="T69" fmla="*/ 2 h 35"/>
                  <a:gd name="T70" fmla="*/ 70 w 111"/>
                  <a:gd name="T71" fmla="*/ 2 h 35"/>
                  <a:gd name="T72" fmla="*/ 70 w 111"/>
                  <a:gd name="T73" fmla="*/ 2 h 35"/>
                  <a:gd name="T74" fmla="*/ 70 w 111"/>
                  <a:gd name="T75" fmla="*/ 2 h 35"/>
                  <a:gd name="T76" fmla="*/ 70 w 111"/>
                  <a:gd name="T77" fmla="*/ 2 h 35"/>
                  <a:gd name="T78" fmla="*/ 70 w 111"/>
                  <a:gd name="T79" fmla="*/ 2 h 35"/>
                  <a:gd name="T80" fmla="*/ 70 w 111"/>
                  <a:gd name="T81" fmla="*/ 1 h 35"/>
                  <a:gd name="T82" fmla="*/ 69 w 111"/>
                  <a:gd name="T83" fmla="*/ 1 h 35"/>
                  <a:gd name="T84" fmla="*/ 60 w 111"/>
                  <a:gd name="T85" fmla="*/ 0 h 35"/>
                  <a:gd name="T86" fmla="*/ 60 w 111"/>
                  <a:gd name="T87" fmla="*/ 0 h 35"/>
                  <a:gd name="T88" fmla="*/ 60 w 111"/>
                  <a:gd name="T89" fmla="*/ 0 h 35"/>
                  <a:gd name="T90" fmla="*/ 59 w 111"/>
                  <a:gd name="T91" fmla="*/ 0 h 35"/>
                  <a:gd name="T92" fmla="*/ 59 w 111"/>
                  <a:gd name="T93" fmla="*/ 0 h 35"/>
                  <a:gd name="T94" fmla="*/ 59 w 111"/>
                  <a:gd name="T95" fmla="*/ 0 h 35"/>
                  <a:gd name="T96" fmla="*/ 59 w 111"/>
                  <a:gd name="T97" fmla="*/ 0 h 35"/>
                  <a:gd name="T98" fmla="*/ 58 w 111"/>
                  <a:gd name="T99" fmla="*/ 0 h 35"/>
                  <a:gd name="T100" fmla="*/ 58 w 111"/>
                  <a:gd name="T101" fmla="*/ 0 h 35"/>
                  <a:gd name="T102" fmla="*/ 58 w 111"/>
                  <a:gd name="T103" fmla="*/ 0 h 35"/>
                  <a:gd name="T104" fmla="*/ 58 w 111"/>
                  <a:gd name="T105" fmla="*/ 0 h 35"/>
                  <a:gd name="T106" fmla="*/ 58 w 111"/>
                  <a:gd name="T107" fmla="*/ 0 h 35"/>
                  <a:gd name="T108" fmla="*/ 57 w 111"/>
                  <a:gd name="T109" fmla="*/ 0 h 35"/>
                  <a:gd name="T110" fmla="*/ 57 w 111"/>
                  <a:gd name="T111" fmla="*/ 0 h 35"/>
                  <a:gd name="T112" fmla="*/ 57 w 111"/>
                  <a:gd name="T113" fmla="*/ 0 h 35"/>
                  <a:gd name="T114" fmla="*/ 57 w 111"/>
                  <a:gd name="T115" fmla="*/ 0 h 35"/>
                  <a:gd name="T116" fmla="*/ 57 w 111"/>
                  <a:gd name="T117" fmla="*/ 0 h 35"/>
                  <a:gd name="T118" fmla="*/ 57 w 111"/>
                  <a:gd name="T119" fmla="*/ 0 h 35"/>
                  <a:gd name="T120" fmla="*/ 57 w 111"/>
                  <a:gd name="T1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35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24"/>
              <p:cNvSpPr>
                <a:spLocks/>
              </p:cNvSpPr>
              <p:nvPr/>
            </p:nvSpPr>
            <p:spPr bwMode="auto">
              <a:xfrm>
                <a:off x="5052" y="1779"/>
                <a:ext cx="3" cy="8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8 h 8"/>
                  <a:gd name="T4" fmla="*/ 2 w 3"/>
                  <a:gd name="T5" fmla="*/ 0 h 8"/>
                  <a:gd name="T6" fmla="*/ 3 w 3"/>
                  <a:gd name="T7" fmla="*/ 2 h 8"/>
                  <a:gd name="T8" fmla="*/ 2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125"/>
              <p:cNvSpPr>
                <a:spLocks/>
              </p:cNvSpPr>
              <p:nvPr/>
            </p:nvSpPr>
            <p:spPr bwMode="auto">
              <a:xfrm>
                <a:off x="5065" y="178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126"/>
              <p:cNvSpPr>
                <a:spLocks/>
              </p:cNvSpPr>
              <p:nvPr/>
            </p:nvSpPr>
            <p:spPr bwMode="auto">
              <a:xfrm>
                <a:off x="5079" y="1790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3 w 4"/>
                  <a:gd name="T5" fmla="*/ 0 h 7"/>
                  <a:gd name="T6" fmla="*/ 4 w 4"/>
                  <a:gd name="T7" fmla="*/ 1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27"/>
              <p:cNvSpPr>
                <a:spLocks/>
              </p:cNvSpPr>
              <p:nvPr/>
            </p:nvSpPr>
            <p:spPr bwMode="auto">
              <a:xfrm>
                <a:off x="5089" y="1798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2 h 6"/>
                  <a:gd name="T8" fmla="*/ 1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28"/>
              <p:cNvSpPr>
                <a:spLocks/>
              </p:cNvSpPr>
              <p:nvPr/>
            </p:nvSpPr>
            <p:spPr bwMode="auto">
              <a:xfrm>
                <a:off x="5099" y="1809"/>
                <a:ext cx="8" cy="6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4 h 6"/>
                  <a:gd name="T4" fmla="*/ 6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29"/>
              <p:cNvSpPr>
                <a:spLocks/>
              </p:cNvSpPr>
              <p:nvPr/>
            </p:nvSpPr>
            <p:spPr bwMode="auto">
              <a:xfrm>
                <a:off x="5108" y="18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4 h 6"/>
                  <a:gd name="T4" fmla="*/ 6 w 6"/>
                  <a:gd name="T5" fmla="*/ 0 h 6"/>
                  <a:gd name="T6" fmla="*/ 6 w 6"/>
                  <a:gd name="T7" fmla="*/ 1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30"/>
              <p:cNvSpPr>
                <a:spLocks/>
              </p:cNvSpPr>
              <p:nvPr/>
            </p:nvSpPr>
            <p:spPr bwMode="auto">
              <a:xfrm>
                <a:off x="5114" y="18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6 w 7"/>
                  <a:gd name="T5" fmla="*/ 0 h 3"/>
                  <a:gd name="T6" fmla="*/ 7 w 7"/>
                  <a:gd name="T7" fmla="*/ 2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131"/>
              <p:cNvSpPr>
                <a:spLocks/>
              </p:cNvSpPr>
              <p:nvPr/>
            </p:nvSpPr>
            <p:spPr bwMode="auto">
              <a:xfrm>
                <a:off x="5117" y="1849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1 h 4"/>
                  <a:gd name="T4" fmla="*/ 7 w 7"/>
                  <a:gd name="T5" fmla="*/ 0 h 4"/>
                  <a:gd name="T6" fmla="*/ 7 w 7"/>
                  <a:gd name="T7" fmla="*/ 3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32"/>
              <p:cNvSpPr>
                <a:spLocks/>
              </p:cNvSpPr>
              <p:nvPr/>
            </p:nvSpPr>
            <p:spPr bwMode="auto">
              <a:xfrm>
                <a:off x="5117" y="1878"/>
                <a:ext cx="7" cy="3"/>
              </a:xfrm>
              <a:custGeom>
                <a:avLst/>
                <a:gdLst>
                  <a:gd name="T0" fmla="*/ 0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  <a:gd name="T6" fmla="*/ 7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133"/>
              <p:cNvSpPr>
                <a:spLocks/>
              </p:cNvSpPr>
              <p:nvPr/>
            </p:nvSpPr>
            <p:spPr bwMode="auto">
              <a:xfrm>
                <a:off x="5114" y="1892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5108" y="190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6 w 6"/>
                  <a:gd name="T5" fmla="*/ 3 h 4"/>
                  <a:gd name="T6" fmla="*/ 6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135"/>
              <p:cNvSpPr>
                <a:spLocks/>
              </p:cNvSpPr>
              <p:nvPr/>
            </p:nvSpPr>
            <p:spPr bwMode="auto">
              <a:xfrm>
                <a:off x="5099" y="1915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5 h 6"/>
                  <a:gd name="T6" fmla="*/ 6 w 8"/>
                  <a:gd name="T7" fmla="*/ 6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36"/>
              <p:cNvSpPr>
                <a:spLocks/>
              </p:cNvSpPr>
              <p:nvPr/>
            </p:nvSpPr>
            <p:spPr bwMode="auto">
              <a:xfrm>
                <a:off x="5089" y="1926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6 w 6"/>
                  <a:gd name="T5" fmla="*/ 6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137"/>
              <p:cNvSpPr>
                <a:spLocks/>
              </p:cNvSpPr>
              <p:nvPr/>
            </p:nvSpPr>
            <p:spPr bwMode="auto">
              <a:xfrm>
                <a:off x="5079" y="1933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1 w 4"/>
                  <a:gd name="T3" fmla="*/ 0 h 8"/>
                  <a:gd name="T4" fmla="*/ 4 w 4"/>
                  <a:gd name="T5" fmla="*/ 8 h 8"/>
                  <a:gd name="T6" fmla="*/ 3 w 4"/>
                  <a:gd name="T7" fmla="*/ 8 h 8"/>
                  <a:gd name="T8" fmla="*/ 0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138"/>
              <p:cNvSpPr>
                <a:spLocks/>
              </p:cNvSpPr>
              <p:nvPr/>
            </p:nvSpPr>
            <p:spPr bwMode="auto">
              <a:xfrm>
                <a:off x="5065" y="1939"/>
                <a:ext cx="5" cy="9"/>
              </a:xfrm>
              <a:custGeom>
                <a:avLst/>
                <a:gdLst>
                  <a:gd name="T0" fmla="*/ 0 w 5"/>
                  <a:gd name="T1" fmla="*/ 2 h 9"/>
                  <a:gd name="T2" fmla="*/ 2 w 5"/>
                  <a:gd name="T3" fmla="*/ 0 h 9"/>
                  <a:gd name="T4" fmla="*/ 5 w 5"/>
                  <a:gd name="T5" fmla="*/ 7 h 9"/>
                  <a:gd name="T6" fmla="*/ 3 w 5"/>
                  <a:gd name="T7" fmla="*/ 9 h 9"/>
                  <a:gd name="T8" fmla="*/ 0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139"/>
              <p:cNvSpPr>
                <a:spLocks/>
              </p:cNvSpPr>
              <p:nvPr/>
            </p:nvSpPr>
            <p:spPr bwMode="auto">
              <a:xfrm>
                <a:off x="5052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3 w 3"/>
                  <a:gd name="T5" fmla="*/ 8 h 8"/>
                  <a:gd name="T6" fmla="*/ 2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40"/>
              <p:cNvSpPr>
                <a:spLocks/>
              </p:cNvSpPr>
              <p:nvPr/>
            </p:nvSpPr>
            <p:spPr bwMode="auto">
              <a:xfrm>
                <a:off x="5024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1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41"/>
              <p:cNvSpPr>
                <a:spLocks/>
              </p:cNvSpPr>
              <p:nvPr/>
            </p:nvSpPr>
            <p:spPr bwMode="auto">
              <a:xfrm>
                <a:off x="5009" y="1941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0 h 7"/>
                  <a:gd name="T4" fmla="*/ 2 w 5"/>
                  <a:gd name="T5" fmla="*/ 7 h 7"/>
                  <a:gd name="T6" fmla="*/ 0 w 5"/>
                  <a:gd name="T7" fmla="*/ 5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42"/>
              <p:cNvSpPr>
                <a:spLocks/>
              </p:cNvSpPr>
              <p:nvPr/>
            </p:nvSpPr>
            <p:spPr bwMode="auto">
              <a:xfrm>
                <a:off x="4994" y="1933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2 h 8"/>
                  <a:gd name="T4" fmla="*/ 3 w 6"/>
                  <a:gd name="T5" fmla="*/ 8 h 8"/>
                  <a:gd name="T6" fmla="*/ 0 w 6"/>
                  <a:gd name="T7" fmla="*/ 8 h 8"/>
                  <a:gd name="T8" fmla="*/ 5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43"/>
              <p:cNvSpPr>
                <a:spLocks/>
              </p:cNvSpPr>
              <p:nvPr/>
            </p:nvSpPr>
            <p:spPr bwMode="auto">
              <a:xfrm>
                <a:off x="4983" y="1926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1 h 7"/>
                  <a:gd name="T4" fmla="*/ 1 w 6"/>
                  <a:gd name="T5" fmla="*/ 7 h 7"/>
                  <a:gd name="T6" fmla="*/ 0 w 6"/>
                  <a:gd name="T7" fmla="*/ 6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44"/>
              <p:cNvSpPr>
                <a:spLocks/>
              </p:cNvSpPr>
              <p:nvPr/>
            </p:nvSpPr>
            <p:spPr bwMode="auto">
              <a:xfrm>
                <a:off x="4972" y="1915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2 w 8"/>
                  <a:gd name="T5" fmla="*/ 6 h 6"/>
                  <a:gd name="T6" fmla="*/ 0 w 8"/>
                  <a:gd name="T7" fmla="*/ 5 h 6"/>
                  <a:gd name="T8" fmla="*/ 6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45"/>
              <p:cNvSpPr>
                <a:spLocks/>
              </p:cNvSpPr>
              <p:nvPr/>
            </p:nvSpPr>
            <p:spPr bwMode="auto">
              <a:xfrm>
                <a:off x="4963" y="1905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1 h 4"/>
                  <a:gd name="T4" fmla="*/ 2 w 8"/>
                  <a:gd name="T5" fmla="*/ 4 h 4"/>
                  <a:gd name="T6" fmla="*/ 0 w 8"/>
                  <a:gd name="T7" fmla="*/ 3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6"/>
              <p:cNvSpPr>
                <a:spLocks/>
              </p:cNvSpPr>
              <p:nvPr/>
            </p:nvSpPr>
            <p:spPr bwMode="auto">
              <a:xfrm>
                <a:off x="4958" y="189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1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47"/>
              <p:cNvSpPr>
                <a:spLocks/>
              </p:cNvSpPr>
              <p:nvPr/>
            </p:nvSpPr>
            <p:spPr bwMode="auto">
              <a:xfrm>
                <a:off x="4953" y="1878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2 h 3"/>
                  <a:gd name="T4" fmla="*/ 2 w 9"/>
                  <a:gd name="T5" fmla="*/ 3 h 3"/>
                  <a:gd name="T6" fmla="*/ 0 w 9"/>
                  <a:gd name="T7" fmla="*/ 2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48"/>
              <p:cNvSpPr>
                <a:spLocks/>
              </p:cNvSpPr>
              <p:nvPr/>
            </p:nvSpPr>
            <p:spPr bwMode="auto">
              <a:xfrm>
                <a:off x="4953" y="1849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8 w 9"/>
                  <a:gd name="T3" fmla="*/ 4 h 4"/>
                  <a:gd name="T4" fmla="*/ 0 w 9"/>
                  <a:gd name="T5" fmla="*/ 3 h 4"/>
                  <a:gd name="T6" fmla="*/ 2 w 9"/>
                  <a:gd name="T7" fmla="*/ 0 h 4"/>
                  <a:gd name="T8" fmla="*/ 9 w 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49"/>
              <p:cNvSpPr>
                <a:spLocks/>
              </p:cNvSpPr>
              <p:nvPr/>
            </p:nvSpPr>
            <p:spPr bwMode="auto">
              <a:xfrm>
                <a:off x="4958" y="1835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3 h 3"/>
                  <a:gd name="T4" fmla="*/ 0 w 7"/>
                  <a:gd name="T5" fmla="*/ 2 h 3"/>
                  <a:gd name="T6" fmla="*/ 0 w 7"/>
                  <a:gd name="T7" fmla="*/ 0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50"/>
              <p:cNvSpPr>
                <a:spLocks/>
              </p:cNvSpPr>
              <p:nvPr/>
            </p:nvSpPr>
            <p:spPr bwMode="auto">
              <a:xfrm>
                <a:off x="4963" y="1821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51"/>
              <p:cNvSpPr>
                <a:spLocks/>
              </p:cNvSpPr>
              <p:nvPr/>
            </p:nvSpPr>
            <p:spPr bwMode="auto">
              <a:xfrm>
                <a:off x="4972" y="180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52"/>
              <p:cNvSpPr>
                <a:spLocks/>
              </p:cNvSpPr>
              <p:nvPr/>
            </p:nvSpPr>
            <p:spPr bwMode="auto">
              <a:xfrm>
                <a:off x="4983" y="17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53"/>
              <p:cNvSpPr>
                <a:spLocks/>
              </p:cNvSpPr>
              <p:nvPr/>
            </p:nvSpPr>
            <p:spPr bwMode="auto">
              <a:xfrm>
                <a:off x="4994" y="1790"/>
                <a:ext cx="6" cy="7"/>
              </a:xfrm>
              <a:custGeom>
                <a:avLst/>
                <a:gdLst>
                  <a:gd name="T0" fmla="*/ 6 w 6"/>
                  <a:gd name="T1" fmla="*/ 5 h 7"/>
                  <a:gd name="T2" fmla="*/ 5 w 6"/>
                  <a:gd name="T3" fmla="*/ 7 h 7"/>
                  <a:gd name="T4" fmla="*/ 0 w 6"/>
                  <a:gd name="T5" fmla="*/ 1 h 7"/>
                  <a:gd name="T6" fmla="*/ 3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54"/>
              <p:cNvSpPr>
                <a:spLocks/>
              </p:cNvSpPr>
              <p:nvPr/>
            </p:nvSpPr>
            <p:spPr bwMode="auto">
              <a:xfrm>
                <a:off x="5009" y="1784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55"/>
              <p:cNvSpPr>
                <a:spLocks/>
              </p:cNvSpPr>
              <p:nvPr/>
            </p:nvSpPr>
            <p:spPr bwMode="auto">
              <a:xfrm>
                <a:off x="5024" y="1779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8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3678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6006" y="1655721"/>
            <a:ext cx="1699376" cy="2645250"/>
            <a:chOff x="996006" y="1655721"/>
            <a:chExt cx="1699376" cy="2645250"/>
          </a:xfrm>
        </p:grpSpPr>
        <p:sp>
          <p:nvSpPr>
            <p:cNvPr id="8" name="文本框 7"/>
            <p:cNvSpPr txBox="1"/>
            <p:nvPr/>
          </p:nvSpPr>
          <p:spPr>
            <a:xfrm>
              <a:off x="1548177" y="1655721"/>
              <a:ext cx="5950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</a:t>
              </a:r>
              <a:endParaRPr lang="zh-CN" altLang="en-US" sz="6000" dirty="0">
                <a:solidFill>
                  <a:srgbClr val="FF6D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96006" y="3500752"/>
              <a:ext cx="169937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Chapter1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632026" y="2671384"/>
            <a:ext cx="445078" cy="583442"/>
            <a:chOff x="5916612" y="2859088"/>
            <a:chExt cx="612776" cy="803275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037263" y="2984500"/>
              <a:ext cx="371475" cy="557213"/>
            </a:xfrm>
            <a:custGeom>
              <a:avLst/>
              <a:gdLst>
                <a:gd name="T0" fmla="*/ 234 w 234"/>
                <a:gd name="T1" fmla="*/ 351 h 351"/>
                <a:gd name="T2" fmla="*/ 0 w 234"/>
                <a:gd name="T3" fmla="*/ 0 h 351"/>
                <a:gd name="T4" fmla="*/ 234 w 234"/>
                <a:gd name="T5" fmla="*/ 0 h 351"/>
                <a:gd name="T6" fmla="*/ 234 w 234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351">
                  <a:moveTo>
                    <a:pt x="234" y="351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3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6003925" y="2859088"/>
              <a:ext cx="433388" cy="803275"/>
            </a:xfrm>
            <a:custGeom>
              <a:avLst/>
              <a:gdLst>
                <a:gd name="T0" fmla="*/ 79 w 90"/>
                <a:gd name="T1" fmla="*/ 0 h 167"/>
                <a:gd name="T2" fmla="*/ 12 w 90"/>
                <a:gd name="T3" fmla="*/ 0 h 167"/>
                <a:gd name="T4" fmla="*/ 0 w 90"/>
                <a:gd name="T5" fmla="*/ 12 h 167"/>
                <a:gd name="T6" fmla="*/ 0 w 90"/>
                <a:gd name="T7" fmla="*/ 155 h 167"/>
                <a:gd name="T8" fmla="*/ 12 w 90"/>
                <a:gd name="T9" fmla="*/ 167 h 167"/>
                <a:gd name="T10" fmla="*/ 79 w 90"/>
                <a:gd name="T11" fmla="*/ 167 h 167"/>
                <a:gd name="T12" fmla="*/ 90 w 90"/>
                <a:gd name="T13" fmla="*/ 155 h 167"/>
                <a:gd name="T14" fmla="*/ 90 w 90"/>
                <a:gd name="T15" fmla="*/ 12 h 167"/>
                <a:gd name="T16" fmla="*/ 79 w 90"/>
                <a:gd name="T17" fmla="*/ 0 h 167"/>
                <a:gd name="T18" fmla="*/ 84 w 90"/>
                <a:gd name="T19" fmla="*/ 142 h 167"/>
                <a:gd name="T20" fmla="*/ 7 w 90"/>
                <a:gd name="T21" fmla="*/ 142 h 167"/>
                <a:gd name="T22" fmla="*/ 7 w 90"/>
                <a:gd name="T23" fmla="*/ 26 h 167"/>
                <a:gd name="T24" fmla="*/ 84 w 90"/>
                <a:gd name="T25" fmla="*/ 26 h 167"/>
                <a:gd name="T26" fmla="*/ 84 w 90"/>
                <a:gd name="T27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67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2"/>
                    <a:pt x="5" y="167"/>
                    <a:pt x="12" y="167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85" y="167"/>
                    <a:pt x="90" y="162"/>
                    <a:pt x="90" y="155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6"/>
                    <a:pt x="85" y="0"/>
                    <a:pt x="79" y="0"/>
                  </a:cubicBezTo>
                  <a:close/>
                  <a:moveTo>
                    <a:pt x="84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4" y="26"/>
                    <a:pt x="84" y="26"/>
                    <a:pt x="84" y="26"/>
                  </a:cubicBezTo>
                  <a:lnTo>
                    <a:pt x="84" y="142"/>
                  </a:lnTo>
                  <a:close/>
                </a:path>
              </a:pathLst>
            </a:custGeom>
            <a:solidFill>
              <a:srgbClr val="2B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6172200" y="3586163"/>
              <a:ext cx="96838" cy="33338"/>
            </a:xfrm>
            <a:custGeom>
              <a:avLst/>
              <a:gdLst>
                <a:gd name="T0" fmla="*/ 3 w 20"/>
                <a:gd name="T1" fmla="*/ 7 h 7"/>
                <a:gd name="T2" fmla="*/ 0 w 20"/>
                <a:gd name="T3" fmla="*/ 4 h 7"/>
                <a:gd name="T4" fmla="*/ 0 w 20"/>
                <a:gd name="T5" fmla="*/ 3 h 7"/>
                <a:gd name="T6" fmla="*/ 3 w 20"/>
                <a:gd name="T7" fmla="*/ 0 h 7"/>
                <a:gd name="T8" fmla="*/ 17 w 20"/>
                <a:gd name="T9" fmla="*/ 0 h 7"/>
                <a:gd name="T10" fmla="*/ 20 w 20"/>
                <a:gd name="T11" fmla="*/ 3 h 7"/>
                <a:gd name="T12" fmla="*/ 20 w 20"/>
                <a:gd name="T13" fmla="*/ 4 h 7"/>
                <a:gd name="T14" fmla="*/ 17 w 20"/>
                <a:gd name="T15" fmla="*/ 7 h 7"/>
                <a:gd name="T16" fmla="*/ 3 w 2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7"/>
                    <a:pt x="17" y="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6176963" y="3590925"/>
              <a:ext cx="92075" cy="23813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2 w 19"/>
                <a:gd name="T5" fmla="*/ 5 h 5"/>
                <a:gd name="T6" fmla="*/ 0 w 19"/>
                <a:gd name="T7" fmla="*/ 3 h 5"/>
                <a:gd name="T8" fmla="*/ 0 w 19"/>
                <a:gd name="T9" fmla="*/ 2 h 5"/>
                <a:gd name="T10" fmla="*/ 2 w 19"/>
                <a:gd name="T11" fmla="*/ 0 h 5"/>
                <a:gd name="T12" fmla="*/ 16 w 19"/>
                <a:gd name="T13" fmla="*/ 0 h 5"/>
                <a:gd name="T14" fmla="*/ 19 w 19"/>
                <a:gd name="T15" fmla="*/ 2 h 5"/>
                <a:gd name="T16" fmla="*/ 19 w 19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205538" y="2906713"/>
              <a:ext cx="30163" cy="28575"/>
            </a:xfrm>
            <a:prstGeom prst="ellipse">
              <a:avLst/>
            </a:pr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6215063" y="2916238"/>
              <a:ext cx="11113" cy="9525"/>
            </a:xfrm>
            <a:prstGeom prst="ellipse">
              <a:avLst/>
            </a:pr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6003925" y="3008313"/>
              <a:ext cx="139700" cy="149225"/>
            </a:xfrm>
            <a:custGeom>
              <a:avLst/>
              <a:gdLst>
                <a:gd name="T0" fmla="*/ 88 w 88"/>
                <a:gd name="T1" fmla="*/ 0 h 94"/>
                <a:gd name="T2" fmla="*/ 51 w 88"/>
                <a:gd name="T3" fmla="*/ 0 h 94"/>
                <a:gd name="T4" fmla="*/ 0 w 88"/>
                <a:gd name="T5" fmla="*/ 94 h 94"/>
                <a:gd name="T6" fmla="*/ 54 w 88"/>
                <a:gd name="T7" fmla="*/ 94 h 94"/>
                <a:gd name="T8" fmla="*/ 88 w 88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0"/>
                  </a:moveTo>
                  <a:lnTo>
                    <a:pt x="51" y="0"/>
                  </a:lnTo>
                  <a:lnTo>
                    <a:pt x="0" y="94"/>
                  </a:lnTo>
                  <a:lnTo>
                    <a:pt x="54" y="9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6089650" y="3008313"/>
              <a:ext cx="106363" cy="149225"/>
            </a:xfrm>
            <a:custGeom>
              <a:avLst/>
              <a:gdLst>
                <a:gd name="T0" fmla="*/ 67 w 67"/>
                <a:gd name="T1" fmla="*/ 0 h 94"/>
                <a:gd name="T2" fmla="*/ 34 w 67"/>
                <a:gd name="T3" fmla="*/ 0 h 94"/>
                <a:gd name="T4" fmla="*/ 0 w 67"/>
                <a:gd name="T5" fmla="*/ 94 h 94"/>
                <a:gd name="T6" fmla="*/ 55 w 67"/>
                <a:gd name="T7" fmla="*/ 94 h 94"/>
                <a:gd name="T8" fmla="*/ 67 w 67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4">
                  <a:moveTo>
                    <a:pt x="67" y="0"/>
                  </a:moveTo>
                  <a:lnTo>
                    <a:pt x="34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6176963" y="3008313"/>
              <a:ext cx="87313" cy="149225"/>
            </a:xfrm>
            <a:custGeom>
              <a:avLst/>
              <a:gdLst>
                <a:gd name="T0" fmla="*/ 46 w 55"/>
                <a:gd name="T1" fmla="*/ 0 h 94"/>
                <a:gd name="T2" fmla="*/ 12 w 55"/>
                <a:gd name="T3" fmla="*/ 0 h 94"/>
                <a:gd name="T4" fmla="*/ 0 w 55"/>
                <a:gd name="T5" fmla="*/ 94 h 94"/>
                <a:gd name="T6" fmla="*/ 55 w 55"/>
                <a:gd name="T7" fmla="*/ 94 h 94"/>
                <a:gd name="T8" fmla="*/ 46 w 5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4">
                  <a:moveTo>
                    <a:pt x="46" y="0"/>
                  </a:moveTo>
                  <a:lnTo>
                    <a:pt x="12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6249988" y="3008313"/>
              <a:ext cx="101600" cy="149225"/>
            </a:xfrm>
            <a:custGeom>
              <a:avLst/>
              <a:gdLst>
                <a:gd name="T0" fmla="*/ 33 w 64"/>
                <a:gd name="T1" fmla="*/ 0 h 94"/>
                <a:gd name="T2" fmla="*/ 0 w 64"/>
                <a:gd name="T3" fmla="*/ 0 h 94"/>
                <a:gd name="T4" fmla="*/ 9 w 64"/>
                <a:gd name="T5" fmla="*/ 94 h 94"/>
                <a:gd name="T6" fmla="*/ 64 w 64"/>
                <a:gd name="T7" fmla="*/ 94 h 94"/>
                <a:gd name="T8" fmla="*/ 33 w 6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4">
                  <a:moveTo>
                    <a:pt x="33" y="0"/>
                  </a:moveTo>
                  <a:lnTo>
                    <a:pt x="0" y="0"/>
                  </a:lnTo>
                  <a:lnTo>
                    <a:pt x="9" y="94"/>
                  </a:lnTo>
                  <a:lnTo>
                    <a:pt x="64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6302375" y="3008313"/>
              <a:ext cx="134938" cy="149225"/>
            </a:xfrm>
            <a:custGeom>
              <a:avLst/>
              <a:gdLst>
                <a:gd name="T0" fmla="*/ 34 w 85"/>
                <a:gd name="T1" fmla="*/ 0 h 94"/>
                <a:gd name="T2" fmla="*/ 0 w 85"/>
                <a:gd name="T3" fmla="*/ 0 h 94"/>
                <a:gd name="T4" fmla="*/ 31 w 85"/>
                <a:gd name="T5" fmla="*/ 94 h 94"/>
                <a:gd name="T6" fmla="*/ 85 w 85"/>
                <a:gd name="T7" fmla="*/ 94 h 94"/>
                <a:gd name="T8" fmla="*/ 34 w 8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4">
                  <a:moveTo>
                    <a:pt x="34" y="0"/>
                  </a:moveTo>
                  <a:lnTo>
                    <a:pt x="0" y="0"/>
                  </a:lnTo>
                  <a:lnTo>
                    <a:pt x="31" y="94"/>
                  </a:lnTo>
                  <a:lnTo>
                    <a:pt x="85" y="9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6003925" y="3157538"/>
              <a:ext cx="85725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6089650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6176963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6264275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6351588" y="3157538"/>
              <a:ext cx="85725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6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084888" y="2984500"/>
              <a:ext cx="58738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6143625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6196013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6249988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6356350" y="3008313"/>
              <a:ext cx="173038" cy="149225"/>
            </a:xfrm>
            <a:custGeom>
              <a:avLst/>
              <a:gdLst>
                <a:gd name="T0" fmla="*/ 33 w 109"/>
                <a:gd name="T1" fmla="*/ 0 h 94"/>
                <a:gd name="T2" fmla="*/ 0 w 109"/>
                <a:gd name="T3" fmla="*/ 0 h 94"/>
                <a:gd name="T4" fmla="*/ 51 w 109"/>
                <a:gd name="T5" fmla="*/ 94 h 94"/>
                <a:gd name="T6" fmla="*/ 109 w 109"/>
                <a:gd name="T7" fmla="*/ 94 h 94"/>
                <a:gd name="T8" fmla="*/ 33 w 10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4">
                  <a:moveTo>
                    <a:pt x="33" y="0"/>
                  </a:moveTo>
                  <a:lnTo>
                    <a:pt x="0" y="0"/>
                  </a:lnTo>
                  <a:lnTo>
                    <a:pt x="51" y="94"/>
                  </a:lnTo>
                  <a:lnTo>
                    <a:pt x="109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6437313" y="3157538"/>
              <a:ext cx="92075" cy="42863"/>
            </a:xfrm>
            <a:custGeom>
              <a:avLst/>
              <a:gdLst>
                <a:gd name="T0" fmla="*/ 19 w 19"/>
                <a:gd name="T1" fmla="*/ 0 h 9"/>
                <a:gd name="T2" fmla="*/ 10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10" y="9"/>
                  </a:cubicBezTo>
                  <a:cubicBezTo>
                    <a:pt x="5" y="9"/>
                    <a:pt x="0" y="5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635635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5916612" y="3008313"/>
              <a:ext cx="168275" cy="149225"/>
            </a:xfrm>
            <a:custGeom>
              <a:avLst/>
              <a:gdLst>
                <a:gd name="T0" fmla="*/ 106 w 106"/>
                <a:gd name="T1" fmla="*/ 0 h 94"/>
                <a:gd name="T2" fmla="*/ 73 w 106"/>
                <a:gd name="T3" fmla="*/ 0 h 94"/>
                <a:gd name="T4" fmla="*/ 0 w 106"/>
                <a:gd name="T5" fmla="*/ 94 h 94"/>
                <a:gd name="T6" fmla="*/ 55 w 106"/>
                <a:gd name="T7" fmla="*/ 94 h 94"/>
                <a:gd name="T8" fmla="*/ 106 w 10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4">
                  <a:moveTo>
                    <a:pt x="106" y="0"/>
                  </a:moveTo>
                  <a:lnTo>
                    <a:pt x="73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5916612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603250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6302375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6089650" y="3238500"/>
              <a:ext cx="212725" cy="158750"/>
            </a:xfrm>
            <a:custGeom>
              <a:avLst/>
              <a:gdLst>
                <a:gd name="T0" fmla="*/ 36 w 44"/>
                <a:gd name="T1" fmla="*/ 26 h 33"/>
                <a:gd name="T2" fmla="*/ 18 w 44"/>
                <a:gd name="T3" fmla="*/ 26 h 33"/>
                <a:gd name="T4" fmla="*/ 16 w 44"/>
                <a:gd name="T5" fmla="*/ 25 h 33"/>
                <a:gd name="T6" fmla="*/ 15 w 44"/>
                <a:gd name="T7" fmla="*/ 24 h 33"/>
                <a:gd name="T8" fmla="*/ 9 w 44"/>
                <a:gd name="T9" fmla="*/ 4 h 33"/>
                <a:gd name="T10" fmla="*/ 0 w 44"/>
                <a:gd name="T11" fmla="*/ 4 h 33"/>
                <a:gd name="T12" fmla="*/ 0 w 44"/>
                <a:gd name="T13" fmla="*/ 0 h 33"/>
                <a:gd name="T14" fmla="*/ 10 w 44"/>
                <a:gd name="T15" fmla="*/ 0 h 33"/>
                <a:gd name="T16" fmla="*/ 11 w 44"/>
                <a:gd name="T17" fmla="*/ 1 h 33"/>
                <a:gd name="T18" fmla="*/ 13 w 44"/>
                <a:gd name="T19" fmla="*/ 2 h 33"/>
                <a:gd name="T20" fmla="*/ 18 w 44"/>
                <a:gd name="T21" fmla="*/ 22 h 33"/>
                <a:gd name="T22" fmla="*/ 36 w 44"/>
                <a:gd name="T23" fmla="*/ 22 h 33"/>
                <a:gd name="T24" fmla="*/ 40 w 44"/>
                <a:gd name="T25" fmla="*/ 10 h 33"/>
                <a:gd name="T26" fmla="*/ 17 w 44"/>
                <a:gd name="T27" fmla="*/ 10 h 33"/>
                <a:gd name="T28" fmla="*/ 16 w 44"/>
                <a:gd name="T29" fmla="*/ 6 h 33"/>
                <a:gd name="T30" fmla="*/ 40 w 44"/>
                <a:gd name="T31" fmla="*/ 6 h 33"/>
                <a:gd name="T32" fmla="*/ 43 w 44"/>
                <a:gd name="T33" fmla="*/ 8 h 33"/>
                <a:gd name="T34" fmla="*/ 43 w 44"/>
                <a:gd name="T35" fmla="*/ 10 h 33"/>
                <a:gd name="T36" fmla="*/ 39 w 44"/>
                <a:gd name="T37" fmla="*/ 24 h 33"/>
                <a:gd name="T38" fmla="*/ 38 w 44"/>
                <a:gd name="T39" fmla="*/ 25 h 33"/>
                <a:gd name="T40" fmla="*/ 36 w 44"/>
                <a:gd name="T41" fmla="*/ 26 h 33"/>
                <a:gd name="T42" fmla="*/ 36 w 44"/>
                <a:gd name="T43" fmla="*/ 12 h 33"/>
                <a:gd name="T44" fmla="*/ 18 w 44"/>
                <a:gd name="T45" fmla="*/ 12 h 33"/>
                <a:gd name="T46" fmla="*/ 19 w 44"/>
                <a:gd name="T47" fmla="*/ 15 h 33"/>
                <a:gd name="T48" fmla="*/ 36 w 44"/>
                <a:gd name="T49" fmla="*/ 15 h 33"/>
                <a:gd name="T50" fmla="*/ 36 w 44"/>
                <a:gd name="T51" fmla="*/ 12 h 33"/>
                <a:gd name="T52" fmla="*/ 35 w 44"/>
                <a:gd name="T53" fmla="*/ 17 h 33"/>
                <a:gd name="T54" fmla="*/ 34 w 44"/>
                <a:gd name="T55" fmla="*/ 20 h 33"/>
                <a:gd name="T56" fmla="*/ 20 w 44"/>
                <a:gd name="T57" fmla="*/ 20 h 33"/>
                <a:gd name="T58" fmla="*/ 19 w 44"/>
                <a:gd name="T59" fmla="*/ 17 h 33"/>
                <a:gd name="T60" fmla="*/ 35 w 44"/>
                <a:gd name="T61" fmla="*/ 17 h 33"/>
                <a:gd name="T62" fmla="*/ 21 w 44"/>
                <a:gd name="T63" fmla="*/ 27 h 33"/>
                <a:gd name="T64" fmla="*/ 17 w 44"/>
                <a:gd name="T65" fmla="*/ 30 h 33"/>
                <a:gd name="T66" fmla="*/ 21 w 44"/>
                <a:gd name="T67" fmla="*/ 33 h 33"/>
                <a:gd name="T68" fmla="*/ 24 w 44"/>
                <a:gd name="T69" fmla="*/ 30 h 33"/>
                <a:gd name="T70" fmla="*/ 21 w 44"/>
                <a:gd name="T71" fmla="*/ 27 h 33"/>
                <a:gd name="T72" fmla="*/ 34 w 44"/>
                <a:gd name="T73" fmla="*/ 27 h 33"/>
                <a:gd name="T74" fmla="*/ 31 w 44"/>
                <a:gd name="T75" fmla="*/ 30 h 33"/>
                <a:gd name="T76" fmla="*/ 34 w 44"/>
                <a:gd name="T77" fmla="*/ 33 h 33"/>
                <a:gd name="T78" fmla="*/ 37 w 44"/>
                <a:gd name="T79" fmla="*/ 30 h 33"/>
                <a:gd name="T80" fmla="*/ 34 w 44"/>
                <a:gd name="T8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33">
                  <a:moveTo>
                    <a:pt x="36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5" y="24"/>
                    <a:pt x="15" y="2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3" y="8"/>
                    <a:pt x="44" y="9"/>
                    <a:pt x="43" y="1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5"/>
                    <a:pt x="37" y="26"/>
                    <a:pt x="36" y="26"/>
                  </a:cubicBezTo>
                  <a:close/>
                  <a:moveTo>
                    <a:pt x="3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6" y="12"/>
                  </a:lnTo>
                  <a:close/>
                  <a:moveTo>
                    <a:pt x="35" y="17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35" y="17"/>
                  </a:lnTo>
                  <a:close/>
                  <a:moveTo>
                    <a:pt x="21" y="27"/>
                  </a:moveTo>
                  <a:cubicBezTo>
                    <a:pt x="19" y="27"/>
                    <a:pt x="17" y="28"/>
                    <a:pt x="17" y="30"/>
                  </a:cubicBezTo>
                  <a:cubicBezTo>
                    <a:pt x="17" y="32"/>
                    <a:pt x="19" y="33"/>
                    <a:pt x="21" y="33"/>
                  </a:cubicBezTo>
                  <a:cubicBezTo>
                    <a:pt x="22" y="33"/>
                    <a:pt x="24" y="32"/>
                    <a:pt x="24" y="30"/>
                  </a:cubicBezTo>
                  <a:cubicBezTo>
                    <a:pt x="24" y="28"/>
                    <a:pt x="22" y="27"/>
                    <a:pt x="21" y="27"/>
                  </a:cubicBezTo>
                  <a:close/>
                  <a:moveTo>
                    <a:pt x="34" y="27"/>
                  </a:moveTo>
                  <a:cubicBezTo>
                    <a:pt x="32" y="27"/>
                    <a:pt x="31" y="28"/>
                    <a:pt x="31" y="30"/>
                  </a:cubicBezTo>
                  <a:cubicBezTo>
                    <a:pt x="31" y="32"/>
                    <a:pt x="32" y="33"/>
                    <a:pt x="34" y="33"/>
                  </a:cubicBezTo>
                  <a:cubicBezTo>
                    <a:pt x="36" y="33"/>
                    <a:pt x="37" y="32"/>
                    <a:pt x="37" y="30"/>
                  </a:cubicBezTo>
                  <a:cubicBezTo>
                    <a:pt x="37" y="28"/>
                    <a:pt x="36" y="27"/>
                    <a:pt x="34" y="27"/>
                  </a:cubicBez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6124575" y="3465513"/>
              <a:ext cx="19050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6129338" y="3436938"/>
              <a:ext cx="19050" cy="19050"/>
            </a:xfrm>
            <a:custGeom>
              <a:avLst/>
              <a:gdLst>
                <a:gd name="T0" fmla="*/ 9 w 12"/>
                <a:gd name="T1" fmla="*/ 12 h 12"/>
                <a:gd name="T2" fmla="*/ 0 w 12"/>
                <a:gd name="T3" fmla="*/ 3 h 12"/>
                <a:gd name="T4" fmla="*/ 0 w 12"/>
                <a:gd name="T5" fmla="*/ 0 h 12"/>
                <a:gd name="T6" fmla="*/ 12 w 12"/>
                <a:gd name="T7" fmla="*/ 12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6129338" y="3475038"/>
              <a:ext cx="19050" cy="14288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9 h 9"/>
                <a:gd name="T4" fmla="*/ 0 w 12"/>
                <a:gd name="T5" fmla="*/ 9 h 9"/>
                <a:gd name="T6" fmla="*/ 12 w 12"/>
                <a:gd name="T7" fmla="*/ 0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6297613" y="3465513"/>
              <a:ext cx="23813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6297613" y="3436938"/>
              <a:ext cx="14288" cy="19050"/>
            </a:xfrm>
            <a:custGeom>
              <a:avLst/>
              <a:gdLst>
                <a:gd name="T0" fmla="*/ 0 w 9"/>
                <a:gd name="T1" fmla="*/ 12 h 12"/>
                <a:gd name="T2" fmla="*/ 9 w 9"/>
                <a:gd name="T3" fmla="*/ 3 h 12"/>
                <a:gd name="T4" fmla="*/ 9 w 9"/>
                <a:gd name="T5" fmla="*/ 0 h 12"/>
                <a:gd name="T6" fmla="*/ 0 w 9"/>
                <a:gd name="T7" fmla="*/ 12 h 12"/>
                <a:gd name="T8" fmla="*/ 0 w 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6297613" y="3475038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9 h 9"/>
                <a:gd name="T4" fmla="*/ 9 w 9"/>
                <a:gd name="T5" fmla="*/ 9 h 9"/>
                <a:gd name="T6" fmla="*/ 0 w 9"/>
                <a:gd name="T7" fmla="*/ 0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6157913" y="3436938"/>
              <a:ext cx="125413" cy="52388"/>
            </a:xfrm>
            <a:custGeom>
              <a:avLst/>
              <a:gdLst>
                <a:gd name="T0" fmla="*/ 26 w 26"/>
                <a:gd name="T1" fmla="*/ 10 h 11"/>
                <a:gd name="T2" fmla="*/ 25 w 26"/>
                <a:gd name="T3" fmla="*/ 11 h 11"/>
                <a:gd name="T4" fmla="*/ 2 w 26"/>
                <a:gd name="T5" fmla="*/ 11 h 11"/>
                <a:gd name="T6" fmla="*/ 0 w 26"/>
                <a:gd name="T7" fmla="*/ 10 h 11"/>
                <a:gd name="T8" fmla="*/ 0 w 26"/>
                <a:gd name="T9" fmla="*/ 2 h 11"/>
                <a:gd name="T10" fmla="*/ 2 w 26"/>
                <a:gd name="T11" fmla="*/ 0 h 11"/>
                <a:gd name="T12" fmla="*/ 25 w 26"/>
                <a:gd name="T13" fmla="*/ 0 h 11"/>
                <a:gd name="T14" fmla="*/ 26 w 26"/>
                <a:gd name="T15" fmla="*/ 2 h 11"/>
                <a:gd name="T16" fmla="*/ 26 w 2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6" y="10"/>
                  </a:moveTo>
                  <a:cubicBezTo>
                    <a:pt x="26" y="11"/>
                    <a:pt x="26" y="11"/>
                    <a:pt x="2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2"/>
                  </a:cubicBezTo>
                  <a:cubicBezTo>
                    <a:pt x="26" y="10"/>
                    <a:pt x="26" y="10"/>
                    <a:pt x="26" y="10"/>
                  </a:cubicBezTo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2"/>
            <p:cNvSpPr>
              <a:spLocks noEditPoints="1"/>
            </p:cNvSpPr>
            <p:nvPr/>
          </p:nvSpPr>
          <p:spPr bwMode="auto">
            <a:xfrm>
              <a:off x="6191250" y="3455988"/>
              <a:ext cx="58738" cy="19050"/>
            </a:xfrm>
            <a:custGeom>
              <a:avLst/>
              <a:gdLst>
                <a:gd name="T0" fmla="*/ 3 w 12"/>
                <a:gd name="T1" fmla="*/ 1 h 4"/>
                <a:gd name="T2" fmla="*/ 3 w 12"/>
                <a:gd name="T3" fmla="*/ 0 h 4"/>
                <a:gd name="T4" fmla="*/ 3 w 12"/>
                <a:gd name="T5" fmla="*/ 0 h 4"/>
                <a:gd name="T6" fmla="*/ 0 w 12"/>
                <a:gd name="T7" fmla="*/ 0 h 4"/>
                <a:gd name="T8" fmla="*/ 2 w 12"/>
                <a:gd name="T9" fmla="*/ 4 h 4"/>
                <a:gd name="T10" fmla="*/ 3 w 12"/>
                <a:gd name="T11" fmla="*/ 4 h 4"/>
                <a:gd name="T12" fmla="*/ 4 w 12"/>
                <a:gd name="T13" fmla="*/ 3 h 4"/>
                <a:gd name="T14" fmla="*/ 3 w 12"/>
                <a:gd name="T15" fmla="*/ 2 h 4"/>
                <a:gd name="T16" fmla="*/ 2 w 12"/>
                <a:gd name="T17" fmla="*/ 0 h 4"/>
                <a:gd name="T18" fmla="*/ 3 w 12"/>
                <a:gd name="T19" fmla="*/ 1 h 4"/>
                <a:gd name="T20" fmla="*/ 3 w 12"/>
                <a:gd name="T21" fmla="*/ 1 h 4"/>
                <a:gd name="T22" fmla="*/ 2 w 12"/>
                <a:gd name="T23" fmla="*/ 1 h 4"/>
                <a:gd name="T24" fmla="*/ 1 w 12"/>
                <a:gd name="T25" fmla="*/ 0 h 4"/>
                <a:gd name="T26" fmla="*/ 2 w 12"/>
                <a:gd name="T27" fmla="*/ 3 h 4"/>
                <a:gd name="T28" fmla="*/ 1 w 12"/>
                <a:gd name="T29" fmla="*/ 3 h 4"/>
                <a:gd name="T30" fmla="*/ 2 w 12"/>
                <a:gd name="T31" fmla="*/ 2 h 4"/>
                <a:gd name="T32" fmla="*/ 3 w 12"/>
                <a:gd name="T33" fmla="*/ 2 h 4"/>
                <a:gd name="T34" fmla="*/ 3 w 12"/>
                <a:gd name="T35" fmla="*/ 3 h 4"/>
                <a:gd name="T36" fmla="*/ 8 w 12"/>
                <a:gd name="T37" fmla="*/ 0 h 4"/>
                <a:gd name="T38" fmla="*/ 8 w 12"/>
                <a:gd name="T39" fmla="*/ 3 h 4"/>
                <a:gd name="T40" fmla="*/ 7 w 12"/>
                <a:gd name="T41" fmla="*/ 4 h 4"/>
                <a:gd name="T42" fmla="*/ 5 w 12"/>
                <a:gd name="T43" fmla="*/ 4 h 4"/>
                <a:gd name="T44" fmla="*/ 5 w 12"/>
                <a:gd name="T45" fmla="*/ 3 h 4"/>
                <a:gd name="T46" fmla="*/ 4 w 12"/>
                <a:gd name="T47" fmla="*/ 0 h 4"/>
                <a:gd name="T48" fmla="*/ 5 w 12"/>
                <a:gd name="T49" fmla="*/ 2 h 4"/>
                <a:gd name="T50" fmla="*/ 6 w 12"/>
                <a:gd name="T51" fmla="*/ 3 h 4"/>
                <a:gd name="T52" fmla="*/ 7 w 12"/>
                <a:gd name="T53" fmla="*/ 3 h 4"/>
                <a:gd name="T54" fmla="*/ 7 w 12"/>
                <a:gd name="T55" fmla="*/ 2 h 4"/>
                <a:gd name="T56" fmla="*/ 12 w 12"/>
                <a:gd name="T57" fmla="*/ 0 h 4"/>
                <a:gd name="T58" fmla="*/ 11 w 12"/>
                <a:gd name="T59" fmla="*/ 4 h 4"/>
                <a:gd name="T60" fmla="*/ 10 w 12"/>
                <a:gd name="T61" fmla="*/ 2 h 4"/>
                <a:gd name="T62" fmla="*/ 9 w 12"/>
                <a:gd name="T63" fmla="*/ 0 h 4"/>
                <a:gd name="T64" fmla="*/ 11 w 12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2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3"/>
            <p:cNvSpPr>
              <a:spLocks noEditPoints="1"/>
            </p:cNvSpPr>
            <p:nvPr/>
          </p:nvSpPr>
          <p:spPr bwMode="auto">
            <a:xfrm>
              <a:off x="6157913" y="3436938"/>
              <a:ext cx="125413" cy="28575"/>
            </a:xfrm>
            <a:custGeom>
              <a:avLst/>
              <a:gdLst>
                <a:gd name="T0" fmla="*/ 9 w 26"/>
                <a:gd name="T1" fmla="*/ 4 h 6"/>
                <a:gd name="T2" fmla="*/ 8 w 26"/>
                <a:gd name="T3" fmla="*/ 4 h 6"/>
                <a:gd name="T4" fmla="*/ 8 w 26"/>
                <a:gd name="T5" fmla="*/ 5 h 6"/>
                <a:gd name="T6" fmla="*/ 9 w 26"/>
                <a:gd name="T7" fmla="*/ 5 h 6"/>
                <a:gd name="T8" fmla="*/ 9 w 26"/>
                <a:gd name="T9" fmla="*/ 5 h 6"/>
                <a:gd name="T10" fmla="*/ 10 w 26"/>
                <a:gd name="T11" fmla="*/ 5 h 6"/>
                <a:gd name="T12" fmla="*/ 10 w 26"/>
                <a:gd name="T13" fmla="*/ 5 h 6"/>
                <a:gd name="T14" fmla="*/ 10 w 26"/>
                <a:gd name="T15" fmla="*/ 5 h 6"/>
                <a:gd name="T16" fmla="*/ 9 w 26"/>
                <a:gd name="T17" fmla="*/ 4 h 6"/>
                <a:gd name="T18" fmla="*/ 9 w 26"/>
                <a:gd name="T19" fmla="*/ 4 h 6"/>
                <a:gd name="T20" fmla="*/ 25 w 26"/>
                <a:gd name="T21" fmla="*/ 0 h 6"/>
                <a:gd name="T22" fmla="*/ 2 w 26"/>
                <a:gd name="T23" fmla="*/ 0 h 6"/>
                <a:gd name="T24" fmla="*/ 0 w 26"/>
                <a:gd name="T25" fmla="*/ 2 h 6"/>
                <a:gd name="T26" fmla="*/ 0 w 26"/>
                <a:gd name="T27" fmla="*/ 6 h 6"/>
                <a:gd name="T28" fmla="*/ 7 w 26"/>
                <a:gd name="T29" fmla="*/ 6 h 6"/>
                <a:gd name="T30" fmla="*/ 7 w 26"/>
                <a:gd name="T31" fmla="*/ 4 h 6"/>
                <a:gd name="T32" fmla="*/ 9 w 26"/>
                <a:gd name="T33" fmla="*/ 4 h 6"/>
                <a:gd name="T34" fmla="*/ 10 w 26"/>
                <a:gd name="T35" fmla="*/ 4 h 6"/>
                <a:gd name="T36" fmla="*/ 10 w 26"/>
                <a:gd name="T37" fmla="*/ 4 h 6"/>
                <a:gd name="T38" fmla="*/ 10 w 26"/>
                <a:gd name="T39" fmla="*/ 4 h 6"/>
                <a:gd name="T40" fmla="*/ 11 w 26"/>
                <a:gd name="T41" fmla="*/ 5 h 6"/>
                <a:gd name="T42" fmla="*/ 10 w 26"/>
                <a:gd name="T43" fmla="*/ 5 h 6"/>
                <a:gd name="T44" fmla="*/ 10 w 26"/>
                <a:gd name="T45" fmla="*/ 6 h 6"/>
                <a:gd name="T46" fmla="*/ 10 w 26"/>
                <a:gd name="T47" fmla="*/ 6 h 6"/>
                <a:gd name="T48" fmla="*/ 11 w 26"/>
                <a:gd name="T49" fmla="*/ 6 h 6"/>
                <a:gd name="T50" fmla="*/ 11 w 26"/>
                <a:gd name="T51" fmla="*/ 4 h 6"/>
                <a:gd name="T52" fmla="*/ 12 w 26"/>
                <a:gd name="T53" fmla="*/ 4 h 6"/>
                <a:gd name="T54" fmla="*/ 12 w 26"/>
                <a:gd name="T55" fmla="*/ 6 h 6"/>
                <a:gd name="T56" fmla="*/ 14 w 26"/>
                <a:gd name="T57" fmla="*/ 6 h 6"/>
                <a:gd name="T58" fmla="*/ 14 w 26"/>
                <a:gd name="T59" fmla="*/ 4 h 6"/>
                <a:gd name="T60" fmla="*/ 15 w 26"/>
                <a:gd name="T61" fmla="*/ 4 h 6"/>
                <a:gd name="T62" fmla="*/ 15 w 26"/>
                <a:gd name="T63" fmla="*/ 6 h 6"/>
                <a:gd name="T64" fmla="*/ 17 w 26"/>
                <a:gd name="T65" fmla="*/ 6 h 6"/>
                <a:gd name="T66" fmla="*/ 15 w 26"/>
                <a:gd name="T67" fmla="*/ 4 h 6"/>
                <a:gd name="T68" fmla="*/ 16 w 26"/>
                <a:gd name="T69" fmla="*/ 4 h 6"/>
                <a:gd name="T70" fmla="*/ 17 w 26"/>
                <a:gd name="T71" fmla="*/ 5 h 6"/>
                <a:gd name="T72" fmla="*/ 18 w 26"/>
                <a:gd name="T73" fmla="*/ 4 h 6"/>
                <a:gd name="T74" fmla="*/ 19 w 26"/>
                <a:gd name="T75" fmla="*/ 4 h 6"/>
                <a:gd name="T76" fmla="*/ 18 w 26"/>
                <a:gd name="T77" fmla="*/ 6 h 6"/>
                <a:gd name="T78" fmla="*/ 26 w 26"/>
                <a:gd name="T79" fmla="*/ 6 h 6"/>
                <a:gd name="T80" fmla="*/ 26 w 26"/>
                <a:gd name="T81" fmla="*/ 2 h 6"/>
                <a:gd name="T82" fmla="*/ 25 w 26"/>
                <a:gd name="T8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6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rgbClr val="6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6191250" y="3455988"/>
              <a:ext cx="58738" cy="9525"/>
            </a:xfrm>
            <a:custGeom>
              <a:avLst/>
              <a:gdLst>
                <a:gd name="T0" fmla="*/ 1 w 12"/>
                <a:gd name="T1" fmla="*/ 1 h 2"/>
                <a:gd name="T2" fmla="*/ 1 w 12"/>
                <a:gd name="T3" fmla="*/ 0 h 2"/>
                <a:gd name="T4" fmla="*/ 2 w 12"/>
                <a:gd name="T5" fmla="*/ 0 h 2"/>
                <a:gd name="T6" fmla="*/ 2 w 12"/>
                <a:gd name="T7" fmla="*/ 0 h 2"/>
                <a:gd name="T8" fmla="*/ 3 w 12"/>
                <a:gd name="T9" fmla="*/ 1 h 2"/>
                <a:gd name="T10" fmla="*/ 3 w 12"/>
                <a:gd name="T11" fmla="*/ 1 h 2"/>
                <a:gd name="T12" fmla="*/ 3 w 12"/>
                <a:gd name="T13" fmla="*/ 1 h 2"/>
                <a:gd name="T14" fmla="*/ 2 w 12"/>
                <a:gd name="T15" fmla="*/ 1 h 2"/>
                <a:gd name="T16" fmla="*/ 2 w 12"/>
                <a:gd name="T17" fmla="*/ 1 h 2"/>
                <a:gd name="T18" fmla="*/ 1 w 12"/>
                <a:gd name="T19" fmla="*/ 1 h 2"/>
                <a:gd name="T20" fmla="*/ 2 w 12"/>
                <a:gd name="T21" fmla="*/ 0 h 2"/>
                <a:gd name="T22" fmla="*/ 0 w 12"/>
                <a:gd name="T23" fmla="*/ 0 h 2"/>
                <a:gd name="T24" fmla="*/ 0 w 12"/>
                <a:gd name="T25" fmla="*/ 2 h 2"/>
                <a:gd name="T26" fmla="*/ 3 w 12"/>
                <a:gd name="T27" fmla="*/ 2 h 2"/>
                <a:gd name="T28" fmla="*/ 3 w 12"/>
                <a:gd name="T29" fmla="*/ 2 h 2"/>
                <a:gd name="T30" fmla="*/ 3 w 12"/>
                <a:gd name="T31" fmla="*/ 1 h 2"/>
                <a:gd name="T32" fmla="*/ 4 w 12"/>
                <a:gd name="T33" fmla="*/ 1 h 2"/>
                <a:gd name="T34" fmla="*/ 3 w 12"/>
                <a:gd name="T35" fmla="*/ 0 h 2"/>
                <a:gd name="T36" fmla="*/ 3 w 12"/>
                <a:gd name="T37" fmla="*/ 0 h 2"/>
                <a:gd name="T38" fmla="*/ 3 w 12"/>
                <a:gd name="T39" fmla="*/ 0 h 2"/>
                <a:gd name="T40" fmla="*/ 2 w 12"/>
                <a:gd name="T41" fmla="*/ 0 h 2"/>
                <a:gd name="T42" fmla="*/ 5 w 12"/>
                <a:gd name="T43" fmla="*/ 0 h 2"/>
                <a:gd name="T44" fmla="*/ 4 w 12"/>
                <a:gd name="T45" fmla="*/ 0 h 2"/>
                <a:gd name="T46" fmla="*/ 4 w 12"/>
                <a:gd name="T47" fmla="*/ 2 h 2"/>
                <a:gd name="T48" fmla="*/ 5 w 12"/>
                <a:gd name="T49" fmla="*/ 2 h 2"/>
                <a:gd name="T50" fmla="*/ 5 w 12"/>
                <a:gd name="T51" fmla="*/ 0 h 2"/>
                <a:gd name="T52" fmla="*/ 8 w 12"/>
                <a:gd name="T53" fmla="*/ 0 h 2"/>
                <a:gd name="T54" fmla="*/ 7 w 12"/>
                <a:gd name="T55" fmla="*/ 0 h 2"/>
                <a:gd name="T56" fmla="*/ 7 w 12"/>
                <a:gd name="T57" fmla="*/ 2 h 2"/>
                <a:gd name="T58" fmla="*/ 8 w 12"/>
                <a:gd name="T59" fmla="*/ 2 h 2"/>
                <a:gd name="T60" fmla="*/ 8 w 12"/>
                <a:gd name="T61" fmla="*/ 0 h 2"/>
                <a:gd name="T62" fmla="*/ 12 w 12"/>
                <a:gd name="T63" fmla="*/ 0 h 2"/>
                <a:gd name="T64" fmla="*/ 11 w 12"/>
                <a:gd name="T65" fmla="*/ 0 h 2"/>
                <a:gd name="T66" fmla="*/ 10 w 12"/>
                <a:gd name="T67" fmla="*/ 1 h 2"/>
                <a:gd name="T68" fmla="*/ 9 w 12"/>
                <a:gd name="T69" fmla="*/ 0 h 2"/>
                <a:gd name="T70" fmla="*/ 8 w 12"/>
                <a:gd name="T71" fmla="*/ 0 h 2"/>
                <a:gd name="T72" fmla="*/ 10 w 12"/>
                <a:gd name="T73" fmla="*/ 2 h 2"/>
                <a:gd name="T74" fmla="*/ 11 w 12"/>
                <a:gd name="T75" fmla="*/ 2 h 2"/>
                <a:gd name="T76" fmla="*/ 12 w 12"/>
                <a:gd name="T7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853126" y="1655721"/>
            <a:ext cx="1699376" cy="2645250"/>
            <a:chOff x="3853126" y="1655721"/>
            <a:chExt cx="1699376" cy="2645250"/>
          </a:xfrm>
        </p:grpSpPr>
        <p:grpSp>
          <p:nvGrpSpPr>
            <p:cNvPr id="3" name="组合 2"/>
            <p:cNvGrpSpPr/>
            <p:nvPr/>
          </p:nvGrpSpPr>
          <p:grpSpPr>
            <a:xfrm>
              <a:off x="3853126" y="1655721"/>
              <a:ext cx="1699376" cy="2645250"/>
              <a:chOff x="3853126" y="1655721"/>
              <a:chExt cx="1699376" cy="264525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44611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85312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Chapter2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64" name="Group 47"/>
            <p:cNvGrpSpPr>
              <a:grpSpLocks noChangeAspect="1"/>
            </p:cNvGrpSpPr>
            <p:nvPr/>
          </p:nvGrpSpPr>
          <p:grpSpPr bwMode="auto">
            <a:xfrm>
              <a:off x="4525783" y="2674842"/>
              <a:ext cx="569864" cy="578004"/>
              <a:chOff x="3630" y="1947"/>
              <a:chExt cx="420" cy="426"/>
            </a:xfrm>
          </p:grpSpPr>
          <p:sp>
            <p:nvSpPr>
              <p:cNvPr id="65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49"/>
              <p:cNvSpPr>
                <a:spLocks/>
              </p:cNvSpPr>
              <p:nvPr/>
            </p:nvSpPr>
            <p:spPr bwMode="auto">
              <a:xfrm>
                <a:off x="3836" y="2103"/>
                <a:ext cx="50" cy="135"/>
              </a:xfrm>
              <a:custGeom>
                <a:avLst/>
                <a:gdLst>
                  <a:gd name="T0" fmla="*/ 50 w 50"/>
                  <a:gd name="T1" fmla="*/ 111 h 135"/>
                  <a:gd name="T2" fmla="*/ 43 w 50"/>
                  <a:gd name="T3" fmla="*/ 135 h 135"/>
                  <a:gd name="T4" fmla="*/ 22 w 50"/>
                  <a:gd name="T5" fmla="*/ 119 h 135"/>
                  <a:gd name="T6" fmla="*/ 0 w 50"/>
                  <a:gd name="T7" fmla="*/ 3 h 135"/>
                  <a:gd name="T8" fmla="*/ 8 w 50"/>
                  <a:gd name="T9" fmla="*/ 0 h 135"/>
                  <a:gd name="T10" fmla="*/ 50 w 50"/>
                  <a:gd name="T1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35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3806" y="2105"/>
                <a:ext cx="66" cy="194"/>
              </a:xfrm>
              <a:custGeom>
                <a:avLst/>
                <a:gdLst>
                  <a:gd name="T0" fmla="*/ 66 w 66"/>
                  <a:gd name="T1" fmla="*/ 154 h 194"/>
                  <a:gd name="T2" fmla="*/ 33 w 66"/>
                  <a:gd name="T3" fmla="*/ 194 h 194"/>
                  <a:gd name="T4" fmla="*/ 0 w 66"/>
                  <a:gd name="T5" fmla="*/ 154 h 194"/>
                  <a:gd name="T6" fmla="*/ 23 w 66"/>
                  <a:gd name="T7" fmla="*/ 0 h 194"/>
                  <a:gd name="T8" fmla="*/ 43 w 66"/>
                  <a:gd name="T9" fmla="*/ 0 h 194"/>
                  <a:gd name="T10" fmla="*/ 66 w 66"/>
                  <a:gd name="T11" fmla="*/ 15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94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3820" y="2072"/>
                <a:ext cx="40" cy="33"/>
              </a:xfrm>
              <a:custGeom>
                <a:avLst/>
                <a:gdLst>
                  <a:gd name="T0" fmla="*/ 29 w 40"/>
                  <a:gd name="T1" fmla="*/ 33 h 33"/>
                  <a:gd name="T2" fmla="*/ 9 w 40"/>
                  <a:gd name="T3" fmla="*/ 33 h 33"/>
                  <a:gd name="T4" fmla="*/ 0 w 40"/>
                  <a:gd name="T5" fmla="*/ 12 h 33"/>
                  <a:gd name="T6" fmla="*/ 4 w 40"/>
                  <a:gd name="T7" fmla="*/ 0 h 33"/>
                  <a:gd name="T8" fmla="*/ 35 w 40"/>
                  <a:gd name="T9" fmla="*/ 0 h 33"/>
                  <a:gd name="T10" fmla="*/ 40 w 40"/>
                  <a:gd name="T11" fmla="*/ 12 h 33"/>
                  <a:gd name="T12" fmla="*/ 29 w 4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52"/>
              <p:cNvSpPr>
                <a:spLocks/>
              </p:cNvSpPr>
              <p:nvPr/>
            </p:nvSpPr>
            <p:spPr bwMode="auto">
              <a:xfrm>
                <a:off x="3756" y="2021"/>
                <a:ext cx="168" cy="23"/>
              </a:xfrm>
              <a:custGeom>
                <a:avLst/>
                <a:gdLst>
                  <a:gd name="T0" fmla="*/ 9 w 168"/>
                  <a:gd name="T1" fmla="*/ 0 h 23"/>
                  <a:gd name="T2" fmla="*/ 157 w 168"/>
                  <a:gd name="T3" fmla="*/ 0 h 23"/>
                  <a:gd name="T4" fmla="*/ 168 w 168"/>
                  <a:gd name="T5" fmla="*/ 23 h 23"/>
                  <a:gd name="T6" fmla="*/ 0 w 168"/>
                  <a:gd name="T7" fmla="*/ 23 h 23"/>
                  <a:gd name="T8" fmla="*/ 9 w 16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53"/>
              <p:cNvSpPr>
                <a:spLocks/>
              </p:cNvSpPr>
              <p:nvPr/>
            </p:nvSpPr>
            <p:spPr bwMode="auto">
              <a:xfrm>
                <a:off x="3756" y="2021"/>
                <a:ext cx="83" cy="103"/>
              </a:xfrm>
              <a:custGeom>
                <a:avLst/>
                <a:gdLst>
                  <a:gd name="T0" fmla="*/ 0 w 83"/>
                  <a:gd name="T1" fmla="*/ 23 h 103"/>
                  <a:gd name="T2" fmla="*/ 40 w 83"/>
                  <a:gd name="T3" fmla="*/ 103 h 103"/>
                  <a:gd name="T4" fmla="*/ 83 w 83"/>
                  <a:gd name="T5" fmla="*/ 51 h 103"/>
                  <a:gd name="T6" fmla="*/ 9 w 83"/>
                  <a:gd name="T7" fmla="*/ 0 h 103"/>
                  <a:gd name="T8" fmla="*/ 0 w 83"/>
                  <a:gd name="T9" fmla="*/ 2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>
                <a:off x="3839" y="2021"/>
                <a:ext cx="85" cy="103"/>
              </a:xfrm>
              <a:custGeom>
                <a:avLst/>
                <a:gdLst>
                  <a:gd name="T0" fmla="*/ 74 w 85"/>
                  <a:gd name="T1" fmla="*/ 0 h 103"/>
                  <a:gd name="T2" fmla="*/ 0 w 85"/>
                  <a:gd name="T3" fmla="*/ 51 h 103"/>
                  <a:gd name="T4" fmla="*/ 45 w 85"/>
                  <a:gd name="T5" fmla="*/ 103 h 103"/>
                  <a:gd name="T6" fmla="*/ 85 w 85"/>
                  <a:gd name="T7" fmla="*/ 23 h 103"/>
                  <a:gd name="T8" fmla="*/ 74 w 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3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6814999" y="1655721"/>
            <a:ext cx="1699376" cy="2645250"/>
            <a:chOff x="6814999" y="1655721"/>
            <a:chExt cx="1699376" cy="2645250"/>
          </a:xfrm>
        </p:grpSpPr>
        <p:grpSp>
          <p:nvGrpSpPr>
            <p:cNvPr id="4" name="组合 3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398545" y="1655721"/>
                <a:ext cx="5533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14999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Chapter3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4" name="Group 57"/>
            <p:cNvGrpSpPr>
              <a:grpSpLocks noChangeAspect="1"/>
            </p:cNvGrpSpPr>
            <p:nvPr/>
          </p:nvGrpSpPr>
          <p:grpSpPr bwMode="auto"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75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avLst/>
                <a:gdLst>
                  <a:gd name="T0" fmla="*/ 126 w 208"/>
                  <a:gd name="T1" fmla="*/ 51 h 114"/>
                  <a:gd name="T2" fmla="*/ 143 w 208"/>
                  <a:gd name="T3" fmla="*/ 62 h 114"/>
                  <a:gd name="T4" fmla="*/ 124 w 208"/>
                  <a:gd name="T5" fmla="*/ 49 h 114"/>
                  <a:gd name="T6" fmla="*/ 121 w 208"/>
                  <a:gd name="T7" fmla="*/ 62 h 114"/>
                  <a:gd name="T8" fmla="*/ 116 w 208"/>
                  <a:gd name="T9" fmla="*/ 84 h 114"/>
                  <a:gd name="T10" fmla="*/ 100 w 208"/>
                  <a:gd name="T11" fmla="*/ 92 h 114"/>
                  <a:gd name="T12" fmla="*/ 89 w 208"/>
                  <a:gd name="T13" fmla="*/ 66 h 114"/>
                  <a:gd name="T14" fmla="*/ 84 w 208"/>
                  <a:gd name="T15" fmla="*/ 44 h 114"/>
                  <a:gd name="T16" fmla="*/ 98 w 208"/>
                  <a:gd name="T17" fmla="*/ 25 h 114"/>
                  <a:gd name="T18" fmla="*/ 113 w 208"/>
                  <a:gd name="T19" fmla="*/ 18 h 114"/>
                  <a:gd name="T20" fmla="*/ 131 w 208"/>
                  <a:gd name="T21" fmla="*/ 10 h 114"/>
                  <a:gd name="T22" fmla="*/ 190 w 208"/>
                  <a:gd name="T23" fmla="*/ 11 h 114"/>
                  <a:gd name="T24" fmla="*/ 176 w 208"/>
                  <a:gd name="T25" fmla="*/ 32 h 114"/>
                  <a:gd name="T26" fmla="*/ 172 w 208"/>
                  <a:gd name="T27" fmla="*/ 47 h 114"/>
                  <a:gd name="T28" fmla="*/ 161 w 208"/>
                  <a:gd name="T29" fmla="*/ 65 h 114"/>
                  <a:gd name="T30" fmla="*/ 96 w 208"/>
                  <a:gd name="T31" fmla="*/ 31 h 114"/>
                  <a:gd name="T32" fmla="*/ 114 w 208"/>
                  <a:gd name="T33" fmla="*/ 33 h 114"/>
                  <a:gd name="T34" fmla="*/ 120 w 208"/>
                  <a:gd name="T35" fmla="*/ 87 h 114"/>
                  <a:gd name="T36" fmla="*/ 173 w 208"/>
                  <a:gd name="T37" fmla="*/ 66 h 114"/>
                  <a:gd name="T38" fmla="*/ 158 w 208"/>
                  <a:gd name="T39" fmla="*/ 66 h 114"/>
                  <a:gd name="T40" fmla="*/ 184 w 208"/>
                  <a:gd name="T41" fmla="*/ 72 h 114"/>
                  <a:gd name="T42" fmla="*/ 88 w 208"/>
                  <a:gd name="T43" fmla="*/ 29 h 114"/>
                  <a:gd name="T44" fmla="*/ 179 w 208"/>
                  <a:gd name="T45" fmla="*/ 41 h 114"/>
                  <a:gd name="T46" fmla="*/ 198 w 208"/>
                  <a:gd name="T47" fmla="*/ 107 h 114"/>
                  <a:gd name="T48" fmla="*/ 97 w 208"/>
                  <a:gd name="T49" fmla="*/ 8 h 114"/>
                  <a:gd name="T50" fmla="*/ 165 w 208"/>
                  <a:gd name="T51" fmla="*/ 76 h 114"/>
                  <a:gd name="T52" fmla="*/ 178 w 208"/>
                  <a:gd name="T53" fmla="*/ 64 h 114"/>
                  <a:gd name="T54" fmla="*/ 146 w 208"/>
                  <a:gd name="T55" fmla="*/ 65 h 114"/>
                  <a:gd name="T56" fmla="*/ 174 w 208"/>
                  <a:gd name="T57" fmla="*/ 74 h 114"/>
                  <a:gd name="T58" fmla="*/ 197 w 208"/>
                  <a:gd name="T59" fmla="*/ 73 h 114"/>
                  <a:gd name="T60" fmla="*/ 176 w 208"/>
                  <a:gd name="T61" fmla="*/ 77 h 114"/>
                  <a:gd name="T62" fmla="*/ 174 w 208"/>
                  <a:gd name="T63" fmla="*/ 60 h 114"/>
                  <a:gd name="T64" fmla="*/ 182 w 208"/>
                  <a:gd name="T65" fmla="*/ 70 h 114"/>
                  <a:gd name="T66" fmla="*/ 177 w 208"/>
                  <a:gd name="T67" fmla="*/ 71 h 114"/>
                  <a:gd name="T68" fmla="*/ 179 w 208"/>
                  <a:gd name="T69" fmla="*/ 82 h 114"/>
                  <a:gd name="T70" fmla="*/ 176 w 208"/>
                  <a:gd name="T71" fmla="*/ 95 h 114"/>
                  <a:gd name="T72" fmla="*/ 37 w 208"/>
                  <a:gd name="T73" fmla="*/ 10 h 114"/>
                  <a:gd name="T74" fmla="*/ 39 w 208"/>
                  <a:gd name="T75" fmla="*/ 53 h 114"/>
                  <a:gd name="T76" fmla="*/ 179 w 208"/>
                  <a:gd name="T77" fmla="*/ 41 h 114"/>
                  <a:gd name="T78" fmla="*/ 205 w 208"/>
                  <a:gd name="T79" fmla="*/ 87 h 114"/>
                  <a:gd name="T80" fmla="*/ 41 w 208"/>
                  <a:gd name="T81" fmla="*/ 60 h 114"/>
                  <a:gd name="T82" fmla="*/ 42 w 208"/>
                  <a:gd name="T83" fmla="*/ 13 h 114"/>
                  <a:gd name="T84" fmla="*/ 70 w 208"/>
                  <a:gd name="T85" fmla="*/ 17 h 114"/>
                  <a:gd name="T86" fmla="*/ 65 w 208"/>
                  <a:gd name="T87" fmla="*/ 20 h 114"/>
                  <a:gd name="T88" fmla="*/ 50 w 208"/>
                  <a:gd name="T89" fmla="*/ 25 h 114"/>
                  <a:gd name="T90" fmla="*/ 106 w 208"/>
                  <a:gd name="T91" fmla="*/ 41 h 114"/>
                  <a:gd name="T92" fmla="*/ 125 w 208"/>
                  <a:gd name="T93" fmla="*/ 14 h 114"/>
                  <a:gd name="T94" fmla="*/ 122 w 208"/>
                  <a:gd name="T95" fmla="*/ 9 h 114"/>
                  <a:gd name="T96" fmla="*/ 30 w 208"/>
                  <a:gd name="T97" fmla="*/ 15 h 114"/>
                  <a:gd name="T98" fmla="*/ 51 w 208"/>
                  <a:gd name="T99" fmla="*/ 101 h 114"/>
                  <a:gd name="T100" fmla="*/ 47 w 208"/>
                  <a:gd name="T101" fmla="*/ 112 h 114"/>
                  <a:gd name="T102" fmla="*/ 40 w 208"/>
                  <a:gd name="T103" fmla="*/ 84 h 114"/>
                  <a:gd name="T104" fmla="*/ 34 w 208"/>
                  <a:gd name="T105" fmla="*/ 64 h 114"/>
                  <a:gd name="T106" fmla="*/ 14 w 208"/>
                  <a:gd name="T107" fmla="*/ 46 h 114"/>
                  <a:gd name="T108" fmla="*/ 15 w 208"/>
                  <a:gd name="T109" fmla="*/ 28 h 114"/>
                  <a:gd name="T110" fmla="*/ 5 w 208"/>
                  <a:gd name="T111" fmla="*/ 19 h 114"/>
                  <a:gd name="T112" fmla="*/ 33 w 208"/>
                  <a:gd name="T113" fmla="*/ 13 h 114"/>
                  <a:gd name="T114" fmla="*/ 41 w 208"/>
                  <a:gd name="T115" fmla="*/ 22 h 114"/>
                  <a:gd name="T116" fmla="*/ 48 w 208"/>
                  <a:gd name="T117" fmla="*/ 38 h 114"/>
                  <a:gd name="T118" fmla="*/ 30 w 208"/>
                  <a:gd name="T119" fmla="*/ 48 h 114"/>
                  <a:gd name="T120" fmla="*/ 36 w 208"/>
                  <a:gd name="T121" fmla="*/ 63 h 114"/>
                  <a:gd name="T122" fmla="*/ 63 w 208"/>
                  <a:gd name="T123" fmla="*/ 73 h 114"/>
                  <a:gd name="T124" fmla="*/ 30 w 208"/>
                  <a:gd name="T12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14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avLst/>
                <a:gdLst>
                  <a:gd name="T0" fmla="*/ 33 w 35"/>
                  <a:gd name="T1" fmla="*/ 15 h 25"/>
                  <a:gd name="T2" fmla="*/ 31 w 35"/>
                  <a:gd name="T3" fmla="*/ 11 h 25"/>
                  <a:gd name="T4" fmla="*/ 30 w 35"/>
                  <a:gd name="T5" fmla="*/ 24 h 25"/>
                  <a:gd name="T6" fmla="*/ 34 w 35"/>
                  <a:gd name="T7" fmla="*/ 4 h 25"/>
                  <a:gd name="T8" fmla="*/ 28 w 35"/>
                  <a:gd name="T9" fmla="*/ 1 h 25"/>
                  <a:gd name="T10" fmla="*/ 25 w 35"/>
                  <a:gd name="T11" fmla="*/ 0 h 25"/>
                  <a:gd name="T12" fmla="*/ 24 w 35"/>
                  <a:gd name="T13" fmla="*/ 2 h 25"/>
                  <a:gd name="T14" fmla="*/ 24 w 35"/>
                  <a:gd name="T15" fmla="*/ 6 h 25"/>
                  <a:gd name="T16" fmla="*/ 18 w 35"/>
                  <a:gd name="T17" fmla="*/ 8 h 25"/>
                  <a:gd name="T18" fmla="*/ 10 w 35"/>
                  <a:gd name="T19" fmla="*/ 5 h 25"/>
                  <a:gd name="T20" fmla="*/ 6 w 35"/>
                  <a:gd name="T21" fmla="*/ 3 h 25"/>
                  <a:gd name="T22" fmla="*/ 3 w 35"/>
                  <a:gd name="T23" fmla="*/ 6 h 25"/>
                  <a:gd name="T24" fmla="*/ 0 w 35"/>
                  <a:gd name="T25" fmla="*/ 10 h 25"/>
                  <a:gd name="T26" fmla="*/ 3 w 35"/>
                  <a:gd name="T27" fmla="*/ 13 h 25"/>
                  <a:gd name="T28" fmla="*/ 4 w 35"/>
                  <a:gd name="T29" fmla="*/ 14 h 25"/>
                  <a:gd name="T30" fmla="*/ 6 w 35"/>
                  <a:gd name="T31" fmla="*/ 17 h 25"/>
                  <a:gd name="T32" fmla="*/ 12 w 35"/>
                  <a:gd name="T33" fmla="*/ 19 h 25"/>
                  <a:gd name="T34" fmla="*/ 17 w 35"/>
                  <a:gd name="T35" fmla="*/ 18 h 25"/>
                  <a:gd name="T36" fmla="*/ 19 w 35"/>
                  <a:gd name="T37" fmla="*/ 22 h 25"/>
                  <a:gd name="T38" fmla="*/ 22 w 35"/>
                  <a:gd name="T39" fmla="*/ 23 h 25"/>
                  <a:gd name="T40" fmla="*/ 27 w 35"/>
                  <a:gd name="T41" fmla="*/ 24 h 25"/>
                  <a:gd name="T42" fmla="*/ 28 w 35"/>
                  <a:gd name="T43" fmla="*/ 25 h 25"/>
                  <a:gd name="T44" fmla="*/ 28 w 35"/>
                  <a:gd name="T45" fmla="*/ 24 h 25"/>
                  <a:gd name="T46" fmla="*/ 28 w 35"/>
                  <a:gd name="T47" fmla="*/ 24 h 25"/>
                  <a:gd name="T48" fmla="*/ 29 w 35"/>
                  <a:gd name="T49" fmla="*/ 24 h 25"/>
                  <a:gd name="T50" fmla="*/ 31 w 35"/>
                  <a:gd name="T51" fmla="*/ 23 h 25"/>
                  <a:gd name="T52" fmla="*/ 32 w 35"/>
                  <a:gd name="T53" fmla="*/ 23 h 25"/>
                  <a:gd name="T54" fmla="*/ 32 w 35"/>
                  <a:gd name="T55" fmla="*/ 23 h 25"/>
                  <a:gd name="T56" fmla="*/ 33 w 35"/>
                  <a:gd name="T57" fmla="*/ 22 h 25"/>
                  <a:gd name="T58" fmla="*/ 34 w 35"/>
                  <a:gd name="T59" fmla="*/ 20 h 25"/>
                  <a:gd name="T60" fmla="*/ 34 w 35"/>
                  <a:gd name="T61" fmla="*/ 19 h 25"/>
                  <a:gd name="T62" fmla="*/ 34 w 35"/>
                  <a:gd name="T63" fmla="*/ 17 h 25"/>
                  <a:gd name="T64" fmla="*/ 34 w 35"/>
                  <a:gd name="T65" fmla="*/ 17 h 25"/>
                  <a:gd name="T66" fmla="*/ 34 w 35"/>
                  <a:gd name="T67" fmla="*/ 16 h 25"/>
                  <a:gd name="T68" fmla="*/ 33 w 35"/>
                  <a:gd name="T69" fmla="*/ 16 h 25"/>
                  <a:gd name="T70" fmla="*/ 33 w 35"/>
                  <a:gd name="T71" fmla="*/ 15 h 25"/>
                  <a:gd name="T72" fmla="*/ 32 w 35"/>
                  <a:gd name="T73" fmla="*/ 15 h 25"/>
                  <a:gd name="T74" fmla="*/ 32 w 35"/>
                  <a:gd name="T75" fmla="*/ 14 h 25"/>
                  <a:gd name="T76" fmla="*/ 31 w 35"/>
                  <a:gd name="T77" fmla="*/ 14 h 25"/>
                  <a:gd name="T78" fmla="*/ 32 w 35"/>
                  <a:gd name="T79" fmla="*/ 13 h 25"/>
                  <a:gd name="T80" fmla="*/ 32 w 35"/>
                  <a:gd name="T81" fmla="*/ 12 h 25"/>
                  <a:gd name="T82" fmla="*/ 30 w 35"/>
                  <a:gd name="T83" fmla="*/ 12 h 25"/>
                  <a:gd name="T84" fmla="*/ 30 w 35"/>
                  <a:gd name="T85" fmla="*/ 11 h 25"/>
                  <a:gd name="T86" fmla="*/ 29 w 35"/>
                  <a:gd name="T87" fmla="*/ 11 h 25"/>
                  <a:gd name="T88" fmla="*/ 29 w 35"/>
                  <a:gd name="T89" fmla="*/ 10 h 25"/>
                  <a:gd name="T90" fmla="*/ 30 w 35"/>
                  <a:gd name="T91" fmla="*/ 9 h 25"/>
                  <a:gd name="T92" fmla="*/ 31 w 35"/>
                  <a:gd name="T93" fmla="*/ 9 h 25"/>
                  <a:gd name="T94" fmla="*/ 31 w 35"/>
                  <a:gd name="T95" fmla="*/ 9 h 25"/>
                  <a:gd name="T96" fmla="*/ 31 w 35"/>
                  <a:gd name="T97" fmla="*/ 11 h 25"/>
                  <a:gd name="T98" fmla="*/ 33 w 35"/>
                  <a:gd name="T99" fmla="*/ 10 h 25"/>
                  <a:gd name="T100" fmla="*/ 35 w 35"/>
                  <a:gd name="T101" fmla="*/ 7 h 25"/>
                  <a:gd name="T102" fmla="*/ 34 w 35"/>
                  <a:gd name="T10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2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avLst/>
                <a:gdLst>
                  <a:gd name="T0" fmla="*/ 15 w 47"/>
                  <a:gd name="T1" fmla="*/ 14 h 38"/>
                  <a:gd name="T2" fmla="*/ 9 w 47"/>
                  <a:gd name="T3" fmla="*/ 11 h 38"/>
                  <a:gd name="T4" fmla="*/ 8 w 47"/>
                  <a:gd name="T5" fmla="*/ 11 h 38"/>
                  <a:gd name="T6" fmla="*/ 4 w 47"/>
                  <a:gd name="T7" fmla="*/ 13 h 38"/>
                  <a:gd name="T8" fmla="*/ 2 w 47"/>
                  <a:gd name="T9" fmla="*/ 14 h 38"/>
                  <a:gd name="T10" fmla="*/ 0 w 47"/>
                  <a:gd name="T11" fmla="*/ 14 h 38"/>
                  <a:gd name="T12" fmla="*/ 1 w 47"/>
                  <a:gd name="T13" fmla="*/ 14 h 38"/>
                  <a:gd name="T14" fmla="*/ 3 w 47"/>
                  <a:gd name="T15" fmla="*/ 13 h 38"/>
                  <a:gd name="T16" fmla="*/ 4 w 47"/>
                  <a:gd name="T17" fmla="*/ 12 h 38"/>
                  <a:gd name="T18" fmla="*/ 3 w 47"/>
                  <a:gd name="T19" fmla="*/ 12 h 38"/>
                  <a:gd name="T20" fmla="*/ 3 w 47"/>
                  <a:gd name="T21" fmla="*/ 10 h 38"/>
                  <a:gd name="T22" fmla="*/ 4 w 47"/>
                  <a:gd name="T23" fmla="*/ 8 h 38"/>
                  <a:gd name="T24" fmla="*/ 5 w 47"/>
                  <a:gd name="T25" fmla="*/ 7 h 38"/>
                  <a:gd name="T26" fmla="*/ 5 w 47"/>
                  <a:gd name="T27" fmla="*/ 5 h 38"/>
                  <a:gd name="T28" fmla="*/ 8 w 47"/>
                  <a:gd name="T29" fmla="*/ 5 h 38"/>
                  <a:gd name="T30" fmla="*/ 8 w 47"/>
                  <a:gd name="T31" fmla="*/ 3 h 38"/>
                  <a:gd name="T32" fmla="*/ 11 w 47"/>
                  <a:gd name="T33" fmla="*/ 2 h 38"/>
                  <a:gd name="T34" fmla="*/ 16 w 47"/>
                  <a:gd name="T35" fmla="*/ 0 h 38"/>
                  <a:gd name="T36" fmla="*/ 19 w 47"/>
                  <a:gd name="T37" fmla="*/ 2 h 38"/>
                  <a:gd name="T38" fmla="*/ 20 w 47"/>
                  <a:gd name="T39" fmla="*/ 2 h 38"/>
                  <a:gd name="T40" fmla="*/ 15 w 47"/>
                  <a:gd name="T41" fmla="*/ 15 h 38"/>
                  <a:gd name="T42" fmla="*/ 15 w 47"/>
                  <a:gd name="T43" fmla="*/ 14 h 38"/>
                  <a:gd name="T44" fmla="*/ 15 w 47"/>
                  <a:gd name="T45" fmla="*/ 13 h 38"/>
                  <a:gd name="T46" fmla="*/ 16 w 47"/>
                  <a:gd name="T47" fmla="*/ 13 h 38"/>
                  <a:gd name="T48" fmla="*/ 15 w 47"/>
                  <a:gd name="T49" fmla="*/ 14 h 38"/>
                  <a:gd name="T50" fmla="*/ 15 w 47"/>
                  <a:gd name="T51" fmla="*/ 13 h 38"/>
                  <a:gd name="T52" fmla="*/ 9 w 47"/>
                  <a:gd name="T53" fmla="*/ 10 h 38"/>
                  <a:gd name="T54" fmla="*/ 0 w 47"/>
                  <a:gd name="T55" fmla="*/ 14 h 38"/>
                  <a:gd name="T56" fmla="*/ 45 w 47"/>
                  <a:gd name="T57" fmla="*/ 25 h 38"/>
                  <a:gd name="T58" fmla="*/ 43 w 47"/>
                  <a:gd name="T59" fmla="*/ 27 h 38"/>
                  <a:gd name="T60" fmla="*/ 41 w 47"/>
                  <a:gd name="T61" fmla="*/ 28 h 38"/>
                  <a:gd name="T62" fmla="*/ 40 w 47"/>
                  <a:gd name="T63" fmla="*/ 30 h 38"/>
                  <a:gd name="T64" fmla="*/ 40 w 47"/>
                  <a:gd name="T65" fmla="*/ 30 h 38"/>
                  <a:gd name="T66" fmla="*/ 38 w 47"/>
                  <a:gd name="T67" fmla="*/ 32 h 38"/>
                  <a:gd name="T68" fmla="*/ 36 w 47"/>
                  <a:gd name="T69" fmla="*/ 33 h 38"/>
                  <a:gd name="T70" fmla="*/ 36 w 47"/>
                  <a:gd name="T71" fmla="*/ 33 h 38"/>
                  <a:gd name="T72" fmla="*/ 35 w 47"/>
                  <a:gd name="T73" fmla="*/ 35 h 38"/>
                  <a:gd name="T74" fmla="*/ 35 w 47"/>
                  <a:gd name="T75" fmla="*/ 37 h 38"/>
                  <a:gd name="T76" fmla="*/ 34 w 47"/>
                  <a:gd name="T77" fmla="*/ 37 h 38"/>
                  <a:gd name="T78" fmla="*/ 34 w 47"/>
                  <a:gd name="T79" fmla="*/ 35 h 38"/>
                  <a:gd name="T80" fmla="*/ 33 w 47"/>
                  <a:gd name="T81" fmla="*/ 34 h 38"/>
                  <a:gd name="T82" fmla="*/ 32 w 47"/>
                  <a:gd name="T83" fmla="*/ 34 h 38"/>
                  <a:gd name="T84" fmla="*/ 30 w 47"/>
                  <a:gd name="T85" fmla="*/ 35 h 38"/>
                  <a:gd name="T86" fmla="*/ 26 w 47"/>
                  <a:gd name="T87" fmla="*/ 35 h 38"/>
                  <a:gd name="T88" fmla="*/ 22 w 47"/>
                  <a:gd name="T89" fmla="*/ 37 h 38"/>
                  <a:gd name="T90" fmla="*/ 12 w 47"/>
                  <a:gd name="T91" fmla="*/ 31 h 38"/>
                  <a:gd name="T92" fmla="*/ 11 w 47"/>
                  <a:gd name="T93" fmla="*/ 30 h 38"/>
                  <a:gd name="T94" fmla="*/ 11 w 47"/>
                  <a:gd name="T95" fmla="*/ 27 h 38"/>
                  <a:gd name="T96" fmla="*/ 11 w 47"/>
                  <a:gd name="T97" fmla="*/ 26 h 38"/>
                  <a:gd name="T98" fmla="*/ 12 w 47"/>
                  <a:gd name="T99" fmla="*/ 24 h 38"/>
                  <a:gd name="T100" fmla="*/ 13 w 47"/>
                  <a:gd name="T101" fmla="*/ 23 h 38"/>
                  <a:gd name="T102" fmla="*/ 14 w 47"/>
                  <a:gd name="T103" fmla="*/ 22 h 38"/>
                  <a:gd name="T104" fmla="*/ 15 w 47"/>
                  <a:gd name="T105" fmla="*/ 21 h 38"/>
                  <a:gd name="T106" fmla="*/ 16 w 47"/>
                  <a:gd name="T107" fmla="*/ 20 h 38"/>
                  <a:gd name="T108" fmla="*/ 33 w 47"/>
                  <a:gd name="T109" fmla="*/ 21 h 38"/>
                  <a:gd name="T110" fmla="*/ 37 w 47"/>
                  <a:gd name="T111" fmla="*/ 23 h 38"/>
                  <a:gd name="T112" fmla="*/ 36 w 47"/>
                  <a:gd name="T113" fmla="*/ 26 h 38"/>
                  <a:gd name="T114" fmla="*/ 46 w 47"/>
                  <a:gd name="T115" fmla="*/ 25 h 38"/>
                  <a:gd name="T116" fmla="*/ 34 w 47"/>
                  <a:gd name="T117" fmla="*/ 37 h 38"/>
                  <a:gd name="T118" fmla="*/ 41 w 47"/>
                  <a:gd name="T119" fmla="*/ 28 h 38"/>
                  <a:gd name="T120" fmla="*/ 32 w 47"/>
                  <a:gd name="T12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38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avLst/>
                <a:gdLst>
                  <a:gd name="T0" fmla="*/ 21 w 28"/>
                  <a:gd name="T1" fmla="*/ 23 h 31"/>
                  <a:gd name="T2" fmla="*/ 17 w 28"/>
                  <a:gd name="T3" fmla="*/ 31 h 31"/>
                  <a:gd name="T4" fmla="*/ 27 w 28"/>
                  <a:gd name="T5" fmla="*/ 11 h 31"/>
                  <a:gd name="T6" fmla="*/ 27 w 28"/>
                  <a:gd name="T7" fmla="*/ 12 h 31"/>
                  <a:gd name="T8" fmla="*/ 26 w 28"/>
                  <a:gd name="T9" fmla="*/ 13 h 31"/>
                  <a:gd name="T10" fmla="*/ 26 w 28"/>
                  <a:gd name="T11" fmla="*/ 13 h 31"/>
                  <a:gd name="T12" fmla="*/ 26 w 28"/>
                  <a:gd name="T13" fmla="*/ 14 h 31"/>
                  <a:gd name="T14" fmla="*/ 25 w 28"/>
                  <a:gd name="T15" fmla="*/ 14 h 31"/>
                  <a:gd name="T16" fmla="*/ 25 w 28"/>
                  <a:gd name="T17" fmla="*/ 14 h 31"/>
                  <a:gd name="T18" fmla="*/ 25 w 28"/>
                  <a:gd name="T19" fmla="*/ 15 h 31"/>
                  <a:gd name="T20" fmla="*/ 25 w 28"/>
                  <a:gd name="T21" fmla="*/ 16 h 31"/>
                  <a:gd name="T22" fmla="*/ 25 w 28"/>
                  <a:gd name="T23" fmla="*/ 19 h 31"/>
                  <a:gd name="T24" fmla="*/ 25 w 28"/>
                  <a:gd name="T25" fmla="*/ 20 h 31"/>
                  <a:gd name="T26" fmla="*/ 24 w 28"/>
                  <a:gd name="T27" fmla="*/ 22 h 31"/>
                  <a:gd name="T28" fmla="*/ 21 w 28"/>
                  <a:gd name="T29" fmla="*/ 23 h 31"/>
                  <a:gd name="T30" fmla="*/ 21 w 28"/>
                  <a:gd name="T31" fmla="*/ 23 h 31"/>
                  <a:gd name="T32" fmla="*/ 20 w 28"/>
                  <a:gd name="T33" fmla="*/ 23 h 31"/>
                  <a:gd name="T34" fmla="*/ 20 w 28"/>
                  <a:gd name="T35" fmla="*/ 23 h 31"/>
                  <a:gd name="T36" fmla="*/ 19 w 28"/>
                  <a:gd name="T37" fmla="*/ 25 h 31"/>
                  <a:gd name="T38" fmla="*/ 19 w 28"/>
                  <a:gd name="T39" fmla="*/ 26 h 31"/>
                  <a:gd name="T40" fmla="*/ 18 w 28"/>
                  <a:gd name="T41" fmla="*/ 28 h 31"/>
                  <a:gd name="T42" fmla="*/ 18 w 28"/>
                  <a:gd name="T43" fmla="*/ 28 h 31"/>
                  <a:gd name="T44" fmla="*/ 18 w 28"/>
                  <a:gd name="T45" fmla="*/ 29 h 31"/>
                  <a:gd name="T46" fmla="*/ 17 w 28"/>
                  <a:gd name="T47" fmla="*/ 30 h 31"/>
                  <a:gd name="T48" fmla="*/ 17 w 28"/>
                  <a:gd name="T49" fmla="*/ 31 h 31"/>
                  <a:gd name="T50" fmla="*/ 16 w 28"/>
                  <a:gd name="T51" fmla="*/ 30 h 31"/>
                  <a:gd name="T52" fmla="*/ 15 w 28"/>
                  <a:gd name="T53" fmla="*/ 24 h 31"/>
                  <a:gd name="T54" fmla="*/ 12 w 28"/>
                  <a:gd name="T55" fmla="*/ 21 h 31"/>
                  <a:gd name="T56" fmla="*/ 11 w 28"/>
                  <a:gd name="T57" fmla="*/ 17 h 31"/>
                  <a:gd name="T58" fmla="*/ 5 w 28"/>
                  <a:gd name="T59" fmla="*/ 12 h 31"/>
                  <a:gd name="T60" fmla="*/ 1 w 28"/>
                  <a:gd name="T61" fmla="*/ 11 h 31"/>
                  <a:gd name="T62" fmla="*/ 2 w 28"/>
                  <a:gd name="T63" fmla="*/ 7 h 31"/>
                  <a:gd name="T64" fmla="*/ 3 w 28"/>
                  <a:gd name="T65" fmla="*/ 3 h 31"/>
                  <a:gd name="T66" fmla="*/ 6 w 28"/>
                  <a:gd name="T67" fmla="*/ 3 h 31"/>
                  <a:gd name="T68" fmla="*/ 10 w 28"/>
                  <a:gd name="T69" fmla="*/ 1 h 31"/>
                  <a:gd name="T70" fmla="*/ 13 w 28"/>
                  <a:gd name="T71" fmla="*/ 2 h 31"/>
                  <a:gd name="T72" fmla="*/ 16 w 28"/>
                  <a:gd name="T73" fmla="*/ 2 h 31"/>
                  <a:gd name="T74" fmla="*/ 17 w 28"/>
                  <a:gd name="T75" fmla="*/ 3 h 31"/>
                  <a:gd name="T76" fmla="*/ 17 w 28"/>
                  <a:gd name="T77" fmla="*/ 4 h 31"/>
                  <a:gd name="T78" fmla="*/ 18 w 28"/>
                  <a:gd name="T79" fmla="*/ 4 h 31"/>
                  <a:gd name="T80" fmla="*/ 19 w 28"/>
                  <a:gd name="T81" fmla="*/ 5 h 31"/>
                  <a:gd name="T82" fmla="*/ 20 w 28"/>
                  <a:gd name="T83" fmla="*/ 5 h 31"/>
                  <a:gd name="T84" fmla="*/ 21 w 28"/>
                  <a:gd name="T85" fmla="*/ 6 h 31"/>
                  <a:gd name="T86" fmla="*/ 23 w 28"/>
                  <a:gd name="T87" fmla="*/ 6 h 31"/>
                  <a:gd name="T88" fmla="*/ 24 w 28"/>
                  <a:gd name="T89" fmla="*/ 7 h 31"/>
                  <a:gd name="T90" fmla="*/ 25 w 28"/>
                  <a:gd name="T91" fmla="*/ 7 h 31"/>
                  <a:gd name="T92" fmla="*/ 25 w 28"/>
                  <a:gd name="T93" fmla="*/ 7 h 31"/>
                  <a:gd name="T94" fmla="*/ 26 w 28"/>
                  <a:gd name="T95" fmla="*/ 8 h 31"/>
                  <a:gd name="T96" fmla="*/ 26 w 28"/>
                  <a:gd name="T97" fmla="*/ 8 h 31"/>
                  <a:gd name="T98" fmla="*/ 27 w 28"/>
                  <a:gd name="T99" fmla="*/ 9 h 31"/>
                  <a:gd name="T100" fmla="*/ 18 w 28"/>
                  <a:gd name="T101" fmla="*/ 28 h 31"/>
                  <a:gd name="T102" fmla="*/ 18 w 28"/>
                  <a:gd name="T10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31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avLst/>
                <a:gdLst>
                  <a:gd name="T0" fmla="*/ 6 w 8"/>
                  <a:gd name="T1" fmla="*/ 3 h 7"/>
                  <a:gd name="T2" fmla="*/ 7 w 8"/>
                  <a:gd name="T3" fmla="*/ 4 h 7"/>
                  <a:gd name="T4" fmla="*/ 7 w 8"/>
                  <a:gd name="T5" fmla="*/ 5 h 7"/>
                  <a:gd name="T6" fmla="*/ 5 w 8"/>
                  <a:gd name="T7" fmla="*/ 6 h 7"/>
                  <a:gd name="T8" fmla="*/ 3 w 8"/>
                  <a:gd name="T9" fmla="*/ 6 h 7"/>
                  <a:gd name="T10" fmla="*/ 1 w 8"/>
                  <a:gd name="T11" fmla="*/ 5 h 7"/>
                  <a:gd name="T12" fmla="*/ 2 w 8"/>
                  <a:gd name="T13" fmla="*/ 5 h 7"/>
                  <a:gd name="T14" fmla="*/ 2 w 8"/>
                  <a:gd name="T15" fmla="*/ 4 h 7"/>
                  <a:gd name="T16" fmla="*/ 2 w 8"/>
                  <a:gd name="T17" fmla="*/ 4 h 7"/>
                  <a:gd name="T18" fmla="*/ 1 w 8"/>
                  <a:gd name="T19" fmla="*/ 3 h 7"/>
                  <a:gd name="T20" fmla="*/ 1 w 8"/>
                  <a:gd name="T21" fmla="*/ 3 h 7"/>
                  <a:gd name="T22" fmla="*/ 0 w 8"/>
                  <a:gd name="T23" fmla="*/ 2 h 7"/>
                  <a:gd name="T24" fmla="*/ 0 w 8"/>
                  <a:gd name="T25" fmla="*/ 2 h 7"/>
                  <a:gd name="T26" fmla="*/ 0 w 8"/>
                  <a:gd name="T27" fmla="*/ 2 h 7"/>
                  <a:gd name="T28" fmla="*/ 0 w 8"/>
                  <a:gd name="T29" fmla="*/ 2 h 7"/>
                  <a:gd name="T30" fmla="*/ 0 w 8"/>
                  <a:gd name="T31" fmla="*/ 1 h 7"/>
                  <a:gd name="T32" fmla="*/ 0 w 8"/>
                  <a:gd name="T33" fmla="*/ 1 h 7"/>
                  <a:gd name="T34" fmla="*/ 1 w 8"/>
                  <a:gd name="T35" fmla="*/ 1 h 7"/>
                  <a:gd name="T36" fmla="*/ 1 w 8"/>
                  <a:gd name="T37" fmla="*/ 2 h 7"/>
                  <a:gd name="T38" fmla="*/ 2 w 8"/>
                  <a:gd name="T39" fmla="*/ 1 h 7"/>
                  <a:gd name="T40" fmla="*/ 2 w 8"/>
                  <a:gd name="T41" fmla="*/ 1 h 7"/>
                  <a:gd name="T42" fmla="*/ 3 w 8"/>
                  <a:gd name="T43" fmla="*/ 1 h 7"/>
                  <a:gd name="T44" fmla="*/ 3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4 w 8"/>
                  <a:gd name="T51" fmla="*/ 0 h 7"/>
                  <a:gd name="T52" fmla="*/ 4 w 8"/>
                  <a:gd name="T53" fmla="*/ 0 h 7"/>
                  <a:gd name="T54" fmla="*/ 6 w 8"/>
                  <a:gd name="T55" fmla="*/ 1 h 7"/>
                  <a:gd name="T56" fmla="*/ 6 w 8"/>
                  <a:gd name="T57" fmla="*/ 1 h 7"/>
                  <a:gd name="T58" fmla="*/ 7 w 8"/>
                  <a:gd name="T59" fmla="*/ 1 h 7"/>
                  <a:gd name="T60" fmla="*/ 7 w 8"/>
                  <a:gd name="T61" fmla="*/ 2 h 7"/>
                  <a:gd name="T62" fmla="*/ 0 w 8"/>
                  <a:gd name="T63" fmla="*/ 2 h 7"/>
                  <a:gd name="T64" fmla="*/ 0 w 8"/>
                  <a:gd name="T6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9702631" y="1655721"/>
            <a:ext cx="1699376" cy="2645250"/>
            <a:chOff x="9702631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025480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702631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Chapter4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3" name="Group 66"/>
            <p:cNvGrpSpPr>
              <a:grpSpLocks noChangeAspect="1"/>
            </p:cNvGrpSpPr>
            <p:nvPr/>
          </p:nvGrpSpPr>
          <p:grpSpPr bwMode="auto"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84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4956" y="1769"/>
                <a:ext cx="164" cy="96"/>
              </a:xfrm>
              <a:custGeom>
                <a:avLst/>
                <a:gdLst>
                  <a:gd name="T0" fmla="*/ 56 w 111"/>
                  <a:gd name="T1" fmla="*/ 0 h 65"/>
                  <a:gd name="T2" fmla="*/ 0 w 111"/>
                  <a:gd name="T3" fmla="*/ 33 h 65"/>
                  <a:gd name="T4" fmla="*/ 56 w 111"/>
                  <a:gd name="T5" fmla="*/ 65 h 65"/>
                  <a:gd name="T6" fmla="*/ 111 w 111"/>
                  <a:gd name="T7" fmla="*/ 30 h 65"/>
                  <a:gd name="T8" fmla="*/ 56 w 11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5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5036" y="1832"/>
                <a:ext cx="52" cy="37"/>
              </a:xfrm>
              <a:custGeom>
                <a:avLst/>
                <a:gdLst>
                  <a:gd name="T0" fmla="*/ 32 w 35"/>
                  <a:gd name="T1" fmla="*/ 0 h 25"/>
                  <a:gd name="T2" fmla="*/ 1 w 35"/>
                  <a:gd name="T3" fmla="*/ 20 h 25"/>
                  <a:gd name="T4" fmla="*/ 1 w 35"/>
                  <a:gd name="T5" fmla="*/ 23 h 25"/>
                  <a:gd name="T6" fmla="*/ 3 w 35"/>
                  <a:gd name="T7" fmla="*/ 24 h 25"/>
                  <a:gd name="T8" fmla="*/ 35 w 35"/>
                  <a:gd name="T9" fmla="*/ 4 h 25"/>
                  <a:gd name="T10" fmla="*/ 32 w 3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5008" y="1846"/>
                <a:ext cx="35" cy="23"/>
              </a:xfrm>
              <a:custGeom>
                <a:avLst/>
                <a:gdLst>
                  <a:gd name="T0" fmla="*/ 22 w 24"/>
                  <a:gd name="T1" fmla="*/ 11 h 16"/>
                  <a:gd name="T2" fmla="*/ 2 w 24"/>
                  <a:gd name="T3" fmla="*/ 0 h 16"/>
                  <a:gd name="T4" fmla="*/ 0 w 24"/>
                  <a:gd name="T5" fmla="*/ 3 h 16"/>
                  <a:gd name="T6" fmla="*/ 20 w 24"/>
                  <a:gd name="T7" fmla="*/ 15 h 16"/>
                  <a:gd name="T8" fmla="*/ 23 w 24"/>
                  <a:gd name="T9" fmla="*/ 14 h 16"/>
                  <a:gd name="T10" fmla="*/ 22 w 24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78"/>
              <p:cNvSpPr>
                <a:spLocks/>
              </p:cNvSpPr>
              <p:nvPr/>
            </p:nvSpPr>
            <p:spPr bwMode="auto">
              <a:xfrm>
                <a:off x="5021" y="1853"/>
                <a:ext cx="22" cy="80"/>
              </a:xfrm>
              <a:custGeom>
                <a:avLst/>
                <a:gdLst>
                  <a:gd name="T0" fmla="*/ 3 w 22"/>
                  <a:gd name="T1" fmla="*/ 80 h 80"/>
                  <a:gd name="T2" fmla="*/ 22 w 22"/>
                  <a:gd name="T3" fmla="*/ 2 h 80"/>
                  <a:gd name="T4" fmla="*/ 19 w 22"/>
                  <a:gd name="T5" fmla="*/ 0 h 80"/>
                  <a:gd name="T6" fmla="*/ 0 w 22"/>
                  <a:gd name="T7" fmla="*/ 80 h 80"/>
                  <a:gd name="T8" fmla="*/ 3 w 22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0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3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90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92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95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97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98"/>
              <p:cNvSpPr>
                <a:spLocks/>
              </p:cNvSpPr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5033" y="176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503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4943" y="1769"/>
                <a:ext cx="192" cy="192"/>
              </a:xfrm>
              <a:custGeom>
                <a:avLst/>
                <a:gdLst>
                  <a:gd name="T0" fmla="*/ 61 w 130"/>
                  <a:gd name="T1" fmla="*/ 0 h 130"/>
                  <a:gd name="T2" fmla="*/ 0 w 130"/>
                  <a:gd name="T3" fmla="*/ 65 h 130"/>
                  <a:gd name="T4" fmla="*/ 65 w 130"/>
                  <a:gd name="T5" fmla="*/ 130 h 130"/>
                  <a:gd name="T6" fmla="*/ 130 w 130"/>
                  <a:gd name="T7" fmla="*/ 65 h 130"/>
                  <a:gd name="T8" fmla="*/ 80 w 130"/>
                  <a:gd name="T9" fmla="*/ 2 h 130"/>
                  <a:gd name="T10" fmla="*/ 120 w 130"/>
                  <a:gd name="T11" fmla="*/ 30 h 130"/>
                  <a:gd name="T12" fmla="*/ 117 w 130"/>
                  <a:gd name="T13" fmla="*/ 31 h 130"/>
                  <a:gd name="T14" fmla="*/ 127 w 130"/>
                  <a:gd name="T15" fmla="*/ 65 h 130"/>
                  <a:gd name="T16" fmla="*/ 65 w 130"/>
                  <a:gd name="T17" fmla="*/ 127 h 130"/>
                  <a:gd name="T18" fmla="*/ 3 w 130"/>
                  <a:gd name="T19" fmla="*/ 65 h 130"/>
                  <a:gd name="T20" fmla="*/ 11 w 130"/>
                  <a:gd name="T21" fmla="*/ 35 h 130"/>
                  <a:gd name="T22" fmla="*/ 9 w 130"/>
                  <a:gd name="T23" fmla="*/ 33 h 130"/>
                  <a:gd name="T24" fmla="*/ 61 w 130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5058" y="17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5059" y="177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23"/>
              <p:cNvSpPr>
                <a:spLocks/>
              </p:cNvSpPr>
              <p:nvPr/>
            </p:nvSpPr>
            <p:spPr bwMode="auto">
              <a:xfrm>
                <a:off x="4956" y="1769"/>
                <a:ext cx="164" cy="52"/>
              </a:xfrm>
              <a:custGeom>
                <a:avLst/>
                <a:gdLst>
                  <a:gd name="T0" fmla="*/ 56 w 111"/>
                  <a:gd name="T1" fmla="*/ 0 h 35"/>
                  <a:gd name="T2" fmla="*/ 56 w 111"/>
                  <a:gd name="T3" fmla="*/ 0 h 35"/>
                  <a:gd name="T4" fmla="*/ 56 w 111"/>
                  <a:gd name="T5" fmla="*/ 0 h 35"/>
                  <a:gd name="T6" fmla="*/ 56 w 111"/>
                  <a:gd name="T7" fmla="*/ 0 h 35"/>
                  <a:gd name="T8" fmla="*/ 55 w 111"/>
                  <a:gd name="T9" fmla="*/ 0 h 35"/>
                  <a:gd name="T10" fmla="*/ 55 w 111"/>
                  <a:gd name="T11" fmla="*/ 0 h 35"/>
                  <a:gd name="T12" fmla="*/ 55 w 111"/>
                  <a:gd name="T13" fmla="*/ 0 h 35"/>
                  <a:gd name="T14" fmla="*/ 55 w 111"/>
                  <a:gd name="T15" fmla="*/ 0 h 35"/>
                  <a:gd name="T16" fmla="*/ 55 w 111"/>
                  <a:gd name="T17" fmla="*/ 0 h 35"/>
                  <a:gd name="T18" fmla="*/ 55 w 111"/>
                  <a:gd name="T19" fmla="*/ 0 h 35"/>
                  <a:gd name="T20" fmla="*/ 55 w 111"/>
                  <a:gd name="T21" fmla="*/ 0 h 35"/>
                  <a:gd name="T22" fmla="*/ 54 w 111"/>
                  <a:gd name="T23" fmla="*/ 0 h 35"/>
                  <a:gd name="T24" fmla="*/ 54 w 111"/>
                  <a:gd name="T25" fmla="*/ 0 h 35"/>
                  <a:gd name="T26" fmla="*/ 54 w 111"/>
                  <a:gd name="T27" fmla="*/ 0 h 35"/>
                  <a:gd name="T28" fmla="*/ 54 w 111"/>
                  <a:gd name="T29" fmla="*/ 0 h 35"/>
                  <a:gd name="T30" fmla="*/ 54 w 111"/>
                  <a:gd name="T31" fmla="*/ 0 h 35"/>
                  <a:gd name="T32" fmla="*/ 54 w 111"/>
                  <a:gd name="T33" fmla="*/ 0 h 35"/>
                  <a:gd name="T34" fmla="*/ 54 w 111"/>
                  <a:gd name="T35" fmla="*/ 0 h 35"/>
                  <a:gd name="T36" fmla="*/ 53 w 111"/>
                  <a:gd name="T37" fmla="*/ 0 h 35"/>
                  <a:gd name="T38" fmla="*/ 53 w 111"/>
                  <a:gd name="T39" fmla="*/ 0 h 35"/>
                  <a:gd name="T40" fmla="*/ 53 w 111"/>
                  <a:gd name="T41" fmla="*/ 0 h 35"/>
                  <a:gd name="T42" fmla="*/ 53 w 111"/>
                  <a:gd name="T43" fmla="*/ 0 h 35"/>
                  <a:gd name="T44" fmla="*/ 53 w 111"/>
                  <a:gd name="T45" fmla="*/ 0 h 35"/>
                  <a:gd name="T46" fmla="*/ 53 w 111"/>
                  <a:gd name="T47" fmla="*/ 0 h 35"/>
                  <a:gd name="T48" fmla="*/ 52 w 111"/>
                  <a:gd name="T49" fmla="*/ 0 h 35"/>
                  <a:gd name="T50" fmla="*/ 52 w 111"/>
                  <a:gd name="T51" fmla="*/ 0 h 35"/>
                  <a:gd name="T52" fmla="*/ 0 w 111"/>
                  <a:gd name="T53" fmla="*/ 33 h 35"/>
                  <a:gd name="T54" fmla="*/ 108 w 111"/>
                  <a:gd name="T55" fmla="*/ 31 h 35"/>
                  <a:gd name="T56" fmla="*/ 71 w 111"/>
                  <a:gd name="T57" fmla="*/ 2 h 35"/>
                  <a:gd name="T58" fmla="*/ 71 w 111"/>
                  <a:gd name="T59" fmla="*/ 2 h 35"/>
                  <a:gd name="T60" fmla="*/ 71 w 111"/>
                  <a:gd name="T61" fmla="*/ 2 h 35"/>
                  <a:gd name="T62" fmla="*/ 71 w 111"/>
                  <a:gd name="T63" fmla="*/ 2 h 35"/>
                  <a:gd name="T64" fmla="*/ 71 w 111"/>
                  <a:gd name="T65" fmla="*/ 2 h 35"/>
                  <a:gd name="T66" fmla="*/ 71 w 111"/>
                  <a:gd name="T67" fmla="*/ 2 h 35"/>
                  <a:gd name="T68" fmla="*/ 70 w 111"/>
                  <a:gd name="T69" fmla="*/ 2 h 35"/>
                  <a:gd name="T70" fmla="*/ 70 w 111"/>
                  <a:gd name="T71" fmla="*/ 2 h 35"/>
                  <a:gd name="T72" fmla="*/ 70 w 111"/>
                  <a:gd name="T73" fmla="*/ 2 h 35"/>
                  <a:gd name="T74" fmla="*/ 70 w 111"/>
                  <a:gd name="T75" fmla="*/ 2 h 35"/>
                  <a:gd name="T76" fmla="*/ 70 w 111"/>
                  <a:gd name="T77" fmla="*/ 2 h 35"/>
                  <a:gd name="T78" fmla="*/ 70 w 111"/>
                  <a:gd name="T79" fmla="*/ 2 h 35"/>
                  <a:gd name="T80" fmla="*/ 70 w 111"/>
                  <a:gd name="T81" fmla="*/ 1 h 35"/>
                  <a:gd name="T82" fmla="*/ 69 w 111"/>
                  <a:gd name="T83" fmla="*/ 1 h 35"/>
                  <a:gd name="T84" fmla="*/ 60 w 111"/>
                  <a:gd name="T85" fmla="*/ 0 h 35"/>
                  <a:gd name="T86" fmla="*/ 60 w 111"/>
                  <a:gd name="T87" fmla="*/ 0 h 35"/>
                  <a:gd name="T88" fmla="*/ 60 w 111"/>
                  <a:gd name="T89" fmla="*/ 0 h 35"/>
                  <a:gd name="T90" fmla="*/ 59 w 111"/>
                  <a:gd name="T91" fmla="*/ 0 h 35"/>
                  <a:gd name="T92" fmla="*/ 59 w 111"/>
                  <a:gd name="T93" fmla="*/ 0 h 35"/>
                  <a:gd name="T94" fmla="*/ 59 w 111"/>
                  <a:gd name="T95" fmla="*/ 0 h 35"/>
                  <a:gd name="T96" fmla="*/ 59 w 111"/>
                  <a:gd name="T97" fmla="*/ 0 h 35"/>
                  <a:gd name="T98" fmla="*/ 58 w 111"/>
                  <a:gd name="T99" fmla="*/ 0 h 35"/>
                  <a:gd name="T100" fmla="*/ 58 w 111"/>
                  <a:gd name="T101" fmla="*/ 0 h 35"/>
                  <a:gd name="T102" fmla="*/ 58 w 111"/>
                  <a:gd name="T103" fmla="*/ 0 h 35"/>
                  <a:gd name="T104" fmla="*/ 58 w 111"/>
                  <a:gd name="T105" fmla="*/ 0 h 35"/>
                  <a:gd name="T106" fmla="*/ 58 w 111"/>
                  <a:gd name="T107" fmla="*/ 0 h 35"/>
                  <a:gd name="T108" fmla="*/ 57 w 111"/>
                  <a:gd name="T109" fmla="*/ 0 h 35"/>
                  <a:gd name="T110" fmla="*/ 57 w 111"/>
                  <a:gd name="T111" fmla="*/ 0 h 35"/>
                  <a:gd name="T112" fmla="*/ 57 w 111"/>
                  <a:gd name="T113" fmla="*/ 0 h 35"/>
                  <a:gd name="T114" fmla="*/ 57 w 111"/>
                  <a:gd name="T115" fmla="*/ 0 h 35"/>
                  <a:gd name="T116" fmla="*/ 57 w 111"/>
                  <a:gd name="T117" fmla="*/ 0 h 35"/>
                  <a:gd name="T118" fmla="*/ 57 w 111"/>
                  <a:gd name="T119" fmla="*/ 0 h 35"/>
                  <a:gd name="T120" fmla="*/ 57 w 111"/>
                  <a:gd name="T1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35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5052" y="1779"/>
                <a:ext cx="3" cy="8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8 h 8"/>
                  <a:gd name="T4" fmla="*/ 2 w 3"/>
                  <a:gd name="T5" fmla="*/ 0 h 8"/>
                  <a:gd name="T6" fmla="*/ 3 w 3"/>
                  <a:gd name="T7" fmla="*/ 2 h 8"/>
                  <a:gd name="T8" fmla="*/ 2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5065" y="178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5079" y="1790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3 w 4"/>
                  <a:gd name="T5" fmla="*/ 0 h 7"/>
                  <a:gd name="T6" fmla="*/ 4 w 4"/>
                  <a:gd name="T7" fmla="*/ 1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5089" y="1798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2 h 6"/>
                  <a:gd name="T8" fmla="*/ 1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5099" y="1809"/>
                <a:ext cx="8" cy="6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4 h 6"/>
                  <a:gd name="T4" fmla="*/ 6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5108" y="18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4 h 6"/>
                  <a:gd name="T4" fmla="*/ 6 w 6"/>
                  <a:gd name="T5" fmla="*/ 0 h 6"/>
                  <a:gd name="T6" fmla="*/ 6 w 6"/>
                  <a:gd name="T7" fmla="*/ 1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5114" y="18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6 w 7"/>
                  <a:gd name="T5" fmla="*/ 0 h 3"/>
                  <a:gd name="T6" fmla="*/ 7 w 7"/>
                  <a:gd name="T7" fmla="*/ 2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5117" y="1849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1 h 4"/>
                  <a:gd name="T4" fmla="*/ 7 w 7"/>
                  <a:gd name="T5" fmla="*/ 0 h 4"/>
                  <a:gd name="T6" fmla="*/ 7 w 7"/>
                  <a:gd name="T7" fmla="*/ 3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5117" y="1878"/>
                <a:ext cx="7" cy="3"/>
              </a:xfrm>
              <a:custGeom>
                <a:avLst/>
                <a:gdLst>
                  <a:gd name="T0" fmla="*/ 0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  <a:gd name="T6" fmla="*/ 7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5114" y="1892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5108" y="190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6 w 6"/>
                  <a:gd name="T5" fmla="*/ 3 h 4"/>
                  <a:gd name="T6" fmla="*/ 6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5099" y="1915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5 h 6"/>
                  <a:gd name="T6" fmla="*/ 6 w 8"/>
                  <a:gd name="T7" fmla="*/ 6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5089" y="1926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6 w 6"/>
                  <a:gd name="T5" fmla="*/ 6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5079" y="1933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1 w 4"/>
                  <a:gd name="T3" fmla="*/ 0 h 8"/>
                  <a:gd name="T4" fmla="*/ 4 w 4"/>
                  <a:gd name="T5" fmla="*/ 8 h 8"/>
                  <a:gd name="T6" fmla="*/ 3 w 4"/>
                  <a:gd name="T7" fmla="*/ 8 h 8"/>
                  <a:gd name="T8" fmla="*/ 0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5065" y="1939"/>
                <a:ext cx="5" cy="9"/>
              </a:xfrm>
              <a:custGeom>
                <a:avLst/>
                <a:gdLst>
                  <a:gd name="T0" fmla="*/ 0 w 5"/>
                  <a:gd name="T1" fmla="*/ 2 h 9"/>
                  <a:gd name="T2" fmla="*/ 2 w 5"/>
                  <a:gd name="T3" fmla="*/ 0 h 9"/>
                  <a:gd name="T4" fmla="*/ 5 w 5"/>
                  <a:gd name="T5" fmla="*/ 7 h 9"/>
                  <a:gd name="T6" fmla="*/ 3 w 5"/>
                  <a:gd name="T7" fmla="*/ 9 h 9"/>
                  <a:gd name="T8" fmla="*/ 0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5052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3 w 3"/>
                  <a:gd name="T5" fmla="*/ 8 h 8"/>
                  <a:gd name="T6" fmla="*/ 2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5024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1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5009" y="1941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0 h 7"/>
                  <a:gd name="T4" fmla="*/ 2 w 5"/>
                  <a:gd name="T5" fmla="*/ 7 h 7"/>
                  <a:gd name="T6" fmla="*/ 0 w 5"/>
                  <a:gd name="T7" fmla="*/ 5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4994" y="1933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2 h 8"/>
                  <a:gd name="T4" fmla="*/ 3 w 6"/>
                  <a:gd name="T5" fmla="*/ 8 h 8"/>
                  <a:gd name="T6" fmla="*/ 0 w 6"/>
                  <a:gd name="T7" fmla="*/ 8 h 8"/>
                  <a:gd name="T8" fmla="*/ 5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43"/>
              <p:cNvSpPr>
                <a:spLocks/>
              </p:cNvSpPr>
              <p:nvPr/>
            </p:nvSpPr>
            <p:spPr bwMode="auto">
              <a:xfrm>
                <a:off x="4983" y="1926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1 h 7"/>
                  <a:gd name="T4" fmla="*/ 1 w 6"/>
                  <a:gd name="T5" fmla="*/ 7 h 7"/>
                  <a:gd name="T6" fmla="*/ 0 w 6"/>
                  <a:gd name="T7" fmla="*/ 6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44"/>
              <p:cNvSpPr>
                <a:spLocks/>
              </p:cNvSpPr>
              <p:nvPr/>
            </p:nvSpPr>
            <p:spPr bwMode="auto">
              <a:xfrm>
                <a:off x="4972" y="1915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2 w 8"/>
                  <a:gd name="T5" fmla="*/ 6 h 6"/>
                  <a:gd name="T6" fmla="*/ 0 w 8"/>
                  <a:gd name="T7" fmla="*/ 5 h 6"/>
                  <a:gd name="T8" fmla="*/ 6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45"/>
              <p:cNvSpPr>
                <a:spLocks/>
              </p:cNvSpPr>
              <p:nvPr/>
            </p:nvSpPr>
            <p:spPr bwMode="auto">
              <a:xfrm>
                <a:off x="4963" y="1905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1 h 4"/>
                  <a:gd name="T4" fmla="*/ 2 w 8"/>
                  <a:gd name="T5" fmla="*/ 4 h 4"/>
                  <a:gd name="T6" fmla="*/ 0 w 8"/>
                  <a:gd name="T7" fmla="*/ 3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46"/>
              <p:cNvSpPr>
                <a:spLocks/>
              </p:cNvSpPr>
              <p:nvPr/>
            </p:nvSpPr>
            <p:spPr bwMode="auto">
              <a:xfrm>
                <a:off x="4958" y="189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1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47"/>
              <p:cNvSpPr>
                <a:spLocks/>
              </p:cNvSpPr>
              <p:nvPr/>
            </p:nvSpPr>
            <p:spPr bwMode="auto">
              <a:xfrm>
                <a:off x="4953" y="1878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2 h 3"/>
                  <a:gd name="T4" fmla="*/ 2 w 9"/>
                  <a:gd name="T5" fmla="*/ 3 h 3"/>
                  <a:gd name="T6" fmla="*/ 0 w 9"/>
                  <a:gd name="T7" fmla="*/ 2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48"/>
              <p:cNvSpPr>
                <a:spLocks/>
              </p:cNvSpPr>
              <p:nvPr/>
            </p:nvSpPr>
            <p:spPr bwMode="auto">
              <a:xfrm>
                <a:off x="4953" y="1849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8 w 9"/>
                  <a:gd name="T3" fmla="*/ 4 h 4"/>
                  <a:gd name="T4" fmla="*/ 0 w 9"/>
                  <a:gd name="T5" fmla="*/ 3 h 4"/>
                  <a:gd name="T6" fmla="*/ 2 w 9"/>
                  <a:gd name="T7" fmla="*/ 0 h 4"/>
                  <a:gd name="T8" fmla="*/ 9 w 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49"/>
              <p:cNvSpPr>
                <a:spLocks/>
              </p:cNvSpPr>
              <p:nvPr/>
            </p:nvSpPr>
            <p:spPr bwMode="auto">
              <a:xfrm>
                <a:off x="4958" y="1835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3 h 3"/>
                  <a:gd name="T4" fmla="*/ 0 w 7"/>
                  <a:gd name="T5" fmla="*/ 2 h 3"/>
                  <a:gd name="T6" fmla="*/ 0 w 7"/>
                  <a:gd name="T7" fmla="*/ 0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50"/>
              <p:cNvSpPr>
                <a:spLocks/>
              </p:cNvSpPr>
              <p:nvPr/>
            </p:nvSpPr>
            <p:spPr bwMode="auto">
              <a:xfrm>
                <a:off x="4963" y="1821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1"/>
              <p:cNvSpPr>
                <a:spLocks/>
              </p:cNvSpPr>
              <p:nvPr/>
            </p:nvSpPr>
            <p:spPr bwMode="auto">
              <a:xfrm>
                <a:off x="4972" y="180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52"/>
              <p:cNvSpPr>
                <a:spLocks/>
              </p:cNvSpPr>
              <p:nvPr/>
            </p:nvSpPr>
            <p:spPr bwMode="auto">
              <a:xfrm>
                <a:off x="4983" y="17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53"/>
              <p:cNvSpPr>
                <a:spLocks/>
              </p:cNvSpPr>
              <p:nvPr/>
            </p:nvSpPr>
            <p:spPr bwMode="auto">
              <a:xfrm>
                <a:off x="4994" y="1790"/>
                <a:ext cx="6" cy="7"/>
              </a:xfrm>
              <a:custGeom>
                <a:avLst/>
                <a:gdLst>
                  <a:gd name="T0" fmla="*/ 6 w 6"/>
                  <a:gd name="T1" fmla="*/ 5 h 7"/>
                  <a:gd name="T2" fmla="*/ 5 w 6"/>
                  <a:gd name="T3" fmla="*/ 7 h 7"/>
                  <a:gd name="T4" fmla="*/ 0 w 6"/>
                  <a:gd name="T5" fmla="*/ 1 h 7"/>
                  <a:gd name="T6" fmla="*/ 3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54"/>
              <p:cNvSpPr>
                <a:spLocks/>
              </p:cNvSpPr>
              <p:nvPr/>
            </p:nvSpPr>
            <p:spPr bwMode="auto">
              <a:xfrm>
                <a:off x="5009" y="1784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55"/>
              <p:cNvSpPr>
                <a:spLocks/>
              </p:cNvSpPr>
              <p:nvPr/>
            </p:nvSpPr>
            <p:spPr bwMode="auto">
              <a:xfrm>
                <a:off x="5024" y="1779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8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0133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8200" y="3966693"/>
            <a:ext cx="6220500" cy="170001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Call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878"/>
            <a:ext cx="6220500" cy="2312815"/>
          </a:xfrm>
        </p:spPr>
        <p:txBody>
          <a:bodyPr/>
          <a:lstStyle/>
          <a:p>
            <a:r>
              <a:rPr lang="en-US" altLang="zh-CN" dirty="0"/>
              <a:t>If I can save time in a bottle the first thing thing i'd lik to do is to save every </a:t>
            </a:r>
            <a:r>
              <a:rPr lang="en-US" altLang="zh-CN" dirty="0" err="1"/>
              <a:t>dayIf</a:t>
            </a:r>
            <a:r>
              <a:rPr lang="en-US" altLang="zh-CN" dirty="0"/>
              <a:t> I can save time in a bottle the first thing thing thing i'd lik to do is to</a:t>
            </a:r>
          </a:p>
          <a:p>
            <a:r>
              <a:rPr lang="en-US" altLang="zh-CN" dirty="0"/>
              <a:t> Save every </a:t>
            </a:r>
            <a:r>
              <a:rPr lang="en-US" altLang="zh-CN" dirty="0" err="1"/>
              <a:t>dayIf</a:t>
            </a:r>
            <a:r>
              <a:rPr lang="en-US" altLang="zh-CN" dirty="0"/>
              <a:t> I can save time in a bottle the first thing thing thing i'd lik to do is to save every day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688449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7X24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Full time Support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829601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Line in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38200" y="4280583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Languages available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075488" y="1828800"/>
            <a:ext cx="4824412" cy="5029200"/>
            <a:chOff x="4457" y="1152"/>
            <a:chExt cx="3039" cy="316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57" y="1152"/>
              <a:ext cx="3039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11" y="2041"/>
              <a:ext cx="501" cy="502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2 h 48"/>
                <a:gd name="T12" fmla="*/ 46 w 48"/>
                <a:gd name="T13" fmla="*/ 24 h 48"/>
                <a:gd name="T14" fmla="*/ 24 w 48"/>
                <a:gd name="T15" fmla="*/ 45 h 48"/>
                <a:gd name="T16" fmla="*/ 3 w 48"/>
                <a:gd name="T17" fmla="*/ 24 h 48"/>
                <a:gd name="T18" fmla="*/ 24 w 48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2"/>
                  </a:moveTo>
                  <a:cubicBezTo>
                    <a:pt x="36" y="2"/>
                    <a:pt x="46" y="12"/>
                    <a:pt x="46" y="24"/>
                  </a:cubicBezTo>
                  <a:cubicBezTo>
                    <a:pt x="46" y="36"/>
                    <a:pt x="36" y="45"/>
                    <a:pt x="24" y="45"/>
                  </a:cubicBezTo>
                  <a:cubicBezTo>
                    <a:pt x="12" y="45"/>
                    <a:pt x="3" y="36"/>
                    <a:pt x="3" y="24"/>
                  </a:cubicBezTo>
                  <a:cubicBezTo>
                    <a:pt x="3" y="12"/>
                    <a:pt x="12" y="2"/>
                    <a:pt x="2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937" y="1968"/>
              <a:ext cx="648" cy="648"/>
            </a:xfrm>
            <a:custGeom>
              <a:avLst/>
              <a:gdLst>
                <a:gd name="T0" fmla="*/ 31 w 62"/>
                <a:gd name="T1" fmla="*/ 62 h 62"/>
                <a:gd name="T2" fmla="*/ 62 w 62"/>
                <a:gd name="T3" fmla="*/ 31 h 62"/>
                <a:gd name="T4" fmla="*/ 31 w 62"/>
                <a:gd name="T5" fmla="*/ 0 h 62"/>
                <a:gd name="T6" fmla="*/ 0 w 62"/>
                <a:gd name="T7" fmla="*/ 31 h 62"/>
                <a:gd name="T8" fmla="*/ 31 w 62"/>
                <a:gd name="T9" fmla="*/ 62 h 62"/>
                <a:gd name="T10" fmla="*/ 31 w 62"/>
                <a:gd name="T11" fmla="*/ 3 h 62"/>
                <a:gd name="T12" fmla="*/ 59 w 62"/>
                <a:gd name="T13" fmla="*/ 31 h 62"/>
                <a:gd name="T14" fmla="*/ 31 w 62"/>
                <a:gd name="T15" fmla="*/ 59 h 62"/>
                <a:gd name="T16" fmla="*/ 3 w 62"/>
                <a:gd name="T17" fmla="*/ 31 h 62"/>
                <a:gd name="T18" fmla="*/ 31 w 62"/>
                <a:gd name="T19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lose/>
                  <a:moveTo>
                    <a:pt x="31" y="3"/>
                  </a:moveTo>
                  <a:cubicBezTo>
                    <a:pt x="47" y="3"/>
                    <a:pt x="59" y="15"/>
                    <a:pt x="59" y="31"/>
                  </a:cubicBezTo>
                  <a:cubicBezTo>
                    <a:pt x="59" y="46"/>
                    <a:pt x="47" y="59"/>
                    <a:pt x="31" y="59"/>
                  </a:cubicBezTo>
                  <a:cubicBezTo>
                    <a:pt x="16" y="59"/>
                    <a:pt x="3" y="46"/>
                    <a:pt x="3" y="31"/>
                  </a:cubicBezTo>
                  <a:cubicBezTo>
                    <a:pt x="3" y="15"/>
                    <a:pt x="16" y="3"/>
                    <a:pt x="31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240" y="2083"/>
              <a:ext cx="42" cy="41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240" y="2449"/>
              <a:ext cx="42" cy="5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5428" y="2271"/>
              <a:ext cx="42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052" y="2271"/>
              <a:ext cx="53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146" y="2104"/>
              <a:ext cx="53" cy="52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4 h 5"/>
                <a:gd name="T4" fmla="*/ 4 w 5"/>
                <a:gd name="T5" fmla="*/ 1 h 5"/>
                <a:gd name="T6" fmla="*/ 1 w 5"/>
                <a:gd name="T7" fmla="*/ 1 h 5"/>
                <a:gd name="T8" fmla="*/ 0 w 5"/>
                <a:gd name="T9" fmla="*/ 2 h 5"/>
                <a:gd name="T10" fmla="*/ 0 w 5"/>
                <a:gd name="T11" fmla="*/ 4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324" y="2428"/>
              <a:ext cx="52" cy="42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1 w 5"/>
                <a:gd name="T5" fmla="*/ 3 h 4"/>
                <a:gd name="T6" fmla="*/ 3 w 5"/>
                <a:gd name="T7" fmla="*/ 4 h 4"/>
                <a:gd name="T8" fmla="*/ 4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397" y="2177"/>
              <a:ext cx="52" cy="42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3 h 4"/>
                <a:gd name="T6" fmla="*/ 4 w 5"/>
                <a:gd name="T7" fmla="*/ 1 h 4"/>
                <a:gd name="T8" fmla="*/ 2 w 5"/>
                <a:gd name="T9" fmla="*/ 0 h 4"/>
                <a:gd name="T10" fmla="*/ 1 w 5"/>
                <a:gd name="T11" fmla="*/ 0 h 4"/>
                <a:gd name="T12" fmla="*/ 0 w 5"/>
                <a:gd name="T13" fmla="*/ 1 h 4"/>
                <a:gd name="T14" fmla="*/ 0 w 5"/>
                <a:gd name="T15" fmla="*/ 3 h 4"/>
                <a:gd name="T16" fmla="*/ 2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084" y="2355"/>
              <a:ext cx="41" cy="52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1 w 4"/>
                <a:gd name="T5" fmla="*/ 1 h 5"/>
                <a:gd name="T6" fmla="*/ 0 w 4"/>
                <a:gd name="T7" fmla="*/ 2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5 h 5"/>
                <a:gd name="T14" fmla="*/ 4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073" y="2177"/>
              <a:ext cx="52" cy="42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3 h 4"/>
                <a:gd name="T6" fmla="*/ 4 w 5"/>
                <a:gd name="T7" fmla="*/ 0 h 4"/>
                <a:gd name="T8" fmla="*/ 3 w 5"/>
                <a:gd name="T9" fmla="*/ 0 h 4"/>
                <a:gd name="T10" fmla="*/ 1 w 5"/>
                <a:gd name="T11" fmla="*/ 1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5397" y="2355"/>
              <a:ext cx="52" cy="52"/>
            </a:xfrm>
            <a:custGeom>
              <a:avLst/>
              <a:gdLst>
                <a:gd name="T0" fmla="*/ 4 w 5"/>
                <a:gd name="T1" fmla="*/ 1 h 5"/>
                <a:gd name="T2" fmla="*/ 2 w 5"/>
                <a:gd name="T3" fmla="*/ 0 h 5"/>
                <a:gd name="T4" fmla="*/ 1 w 5"/>
                <a:gd name="T5" fmla="*/ 2 h 5"/>
                <a:gd name="T6" fmla="*/ 0 w 5"/>
                <a:gd name="T7" fmla="*/ 3 h 5"/>
                <a:gd name="T8" fmla="*/ 1 w 5"/>
                <a:gd name="T9" fmla="*/ 5 h 5"/>
                <a:gd name="T10" fmla="*/ 2 w 5"/>
                <a:gd name="T11" fmla="*/ 5 h 5"/>
                <a:gd name="T12" fmla="*/ 4 w 5"/>
                <a:gd name="T13" fmla="*/ 4 h 5"/>
                <a:gd name="T14" fmla="*/ 5 w 5"/>
                <a:gd name="T15" fmla="*/ 2 h 5"/>
                <a:gd name="T16" fmla="*/ 4 w 5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324" y="2104"/>
              <a:ext cx="52" cy="52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4 h 5"/>
                <a:gd name="T6" fmla="*/ 4 w 5"/>
                <a:gd name="T7" fmla="*/ 1 h 5"/>
                <a:gd name="T8" fmla="*/ 3 w 5"/>
                <a:gd name="T9" fmla="*/ 0 h 5"/>
                <a:gd name="T10" fmla="*/ 1 w 5"/>
                <a:gd name="T11" fmla="*/ 1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146" y="2428"/>
              <a:ext cx="53" cy="42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3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1 h 4"/>
                <a:gd name="T12" fmla="*/ 0 w 5"/>
                <a:gd name="T13" fmla="*/ 3 h 4"/>
                <a:gd name="T14" fmla="*/ 1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251" y="2166"/>
              <a:ext cx="167" cy="136"/>
            </a:xfrm>
            <a:custGeom>
              <a:avLst/>
              <a:gdLst>
                <a:gd name="T0" fmla="*/ 1 w 16"/>
                <a:gd name="T1" fmla="*/ 0 h 13"/>
                <a:gd name="T2" fmla="*/ 0 w 16"/>
                <a:gd name="T3" fmla="*/ 2 h 13"/>
                <a:gd name="T4" fmla="*/ 0 w 16"/>
                <a:gd name="T5" fmla="*/ 12 h 13"/>
                <a:gd name="T6" fmla="*/ 1 w 16"/>
                <a:gd name="T7" fmla="*/ 13 h 13"/>
                <a:gd name="T8" fmla="*/ 14 w 16"/>
                <a:gd name="T9" fmla="*/ 13 h 13"/>
                <a:gd name="T10" fmla="*/ 16 w 16"/>
                <a:gd name="T11" fmla="*/ 12 h 13"/>
                <a:gd name="T12" fmla="*/ 14 w 16"/>
                <a:gd name="T13" fmla="*/ 10 h 13"/>
                <a:gd name="T14" fmla="*/ 3 w 16"/>
                <a:gd name="T15" fmla="*/ 10 h 13"/>
                <a:gd name="T16" fmla="*/ 3 w 16"/>
                <a:gd name="T17" fmla="*/ 2 h 13"/>
                <a:gd name="T18" fmla="*/ 1 w 1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1"/>
                    <a:pt x="15" y="10"/>
                    <a:pt x="1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5146" y="2773"/>
              <a:ext cx="188" cy="188"/>
            </a:xfrm>
            <a:custGeom>
              <a:avLst/>
              <a:gdLst>
                <a:gd name="T0" fmla="*/ 9 w 18"/>
                <a:gd name="T1" fmla="*/ 0 h 18"/>
                <a:gd name="T2" fmla="*/ 9 w 18"/>
                <a:gd name="T3" fmla="*/ 0 h 18"/>
                <a:gd name="T4" fmla="*/ 2 w 18"/>
                <a:gd name="T5" fmla="*/ 3 h 18"/>
                <a:gd name="T6" fmla="*/ 0 w 18"/>
                <a:gd name="T7" fmla="*/ 9 h 18"/>
                <a:gd name="T8" fmla="*/ 9 w 18"/>
                <a:gd name="T9" fmla="*/ 18 h 18"/>
                <a:gd name="T10" fmla="*/ 9 w 18"/>
                <a:gd name="T11" fmla="*/ 18 h 18"/>
                <a:gd name="T12" fmla="*/ 9 w 18"/>
                <a:gd name="T13" fmla="*/ 18 h 18"/>
                <a:gd name="T14" fmla="*/ 18 w 18"/>
                <a:gd name="T15" fmla="*/ 9 h 18"/>
                <a:gd name="T16" fmla="*/ 9 w 18"/>
                <a:gd name="T17" fmla="*/ 0 h 18"/>
                <a:gd name="T18" fmla="*/ 13 w 18"/>
                <a:gd name="T19" fmla="*/ 13 h 18"/>
                <a:gd name="T20" fmla="*/ 9 w 18"/>
                <a:gd name="T21" fmla="*/ 15 h 18"/>
                <a:gd name="T22" fmla="*/ 9 w 18"/>
                <a:gd name="T23" fmla="*/ 15 h 18"/>
                <a:gd name="T24" fmla="*/ 3 w 18"/>
                <a:gd name="T25" fmla="*/ 9 h 18"/>
                <a:gd name="T26" fmla="*/ 9 w 18"/>
                <a:gd name="T27" fmla="*/ 3 h 18"/>
                <a:gd name="T28" fmla="*/ 9 w 18"/>
                <a:gd name="T29" fmla="*/ 3 h 18"/>
                <a:gd name="T30" fmla="*/ 15 w 18"/>
                <a:gd name="T31" fmla="*/ 9 h 18"/>
                <a:gd name="T32" fmla="*/ 13 w 18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3" y="13"/>
                  </a:moveTo>
                  <a:cubicBezTo>
                    <a:pt x="12" y="14"/>
                    <a:pt x="11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6"/>
                    <a:pt x="5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3"/>
                    <a:pt x="15" y="6"/>
                    <a:pt x="15" y="9"/>
                  </a:cubicBezTo>
                  <a:cubicBezTo>
                    <a:pt x="15" y="11"/>
                    <a:pt x="15" y="12"/>
                    <a:pt x="1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5021" y="2647"/>
              <a:ext cx="439" cy="439"/>
            </a:xfrm>
            <a:custGeom>
              <a:avLst/>
              <a:gdLst>
                <a:gd name="T0" fmla="*/ 41 w 42"/>
                <a:gd name="T1" fmla="*/ 25 h 42"/>
                <a:gd name="T2" fmla="*/ 40 w 42"/>
                <a:gd name="T3" fmla="*/ 17 h 42"/>
                <a:gd name="T4" fmla="*/ 39 w 42"/>
                <a:gd name="T5" fmla="*/ 10 h 42"/>
                <a:gd name="T6" fmla="*/ 37 w 42"/>
                <a:gd name="T7" fmla="*/ 10 h 42"/>
                <a:gd name="T8" fmla="*/ 33 w 42"/>
                <a:gd name="T9" fmla="*/ 9 h 42"/>
                <a:gd name="T10" fmla="*/ 31 w 42"/>
                <a:gd name="T11" fmla="*/ 2 h 42"/>
                <a:gd name="T12" fmla="*/ 25 w 42"/>
                <a:gd name="T13" fmla="*/ 1 h 42"/>
                <a:gd name="T14" fmla="*/ 17 w 42"/>
                <a:gd name="T15" fmla="*/ 1 h 42"/>
                <a:gd name="T16" fmla="*/ 15 w 42"/>
                <a:gd name="T17" fmla="*/ 1 h 42"/>
                <a:gd name="T18" fmla="*/ 10 w 42"/>
                <a:gd name="T19" fmla="*/ 5 h 42"/>
                <a:gd name="T20" fmla="*/ 6 w 42"/>
                <a:gd name="T21" fmla="*/ 10 h 42"/>
                <a:gd name="T22" fmla="*/ 2 w 42"/>
                <a:gd name="T23" fmla="*/ 11 h 42"/>
                <a:gd name="T24" fmla="*/ 1 w 42"/>
                <a:gd name="T25" fmla="*/ 17 h 42"/>
                <a:gd name="T26" fmla="*/ 2 w 42"/>
                <a:gd name="T27" fmla="*/ 25 h 42"/>
                <a:gd name="T28" fmla="*/ 3 w 42"/>
                <a:gd name="T29" fmla="*/ 32 h 42"/>
                <a:gd name="T30" fmla="*/ 6 w 42"/>
                <a:gd name="T31" fmla="*/ 32 h 42"/>
                <a:gd name="T32" fmla="*/ 10 w 42"/>
                <a:gd name="T33" fmla="*/ 38 h 42"/>
                <a:gd name="T34" fmla="*/ 16 w 42"/>
                <a:gd name="T35" fmla="*/ 41 h 42"/>
                <a:gd name="T36" fmla="*/ 17 w 42"/>
                <a:gd name="T37" fmla="*/ 41 h 42"/>
                <a:gd name="T38" fmla="*/ 25 w 42"/>
                <a:gd name="T39" fmla="*/ 40 h 42"/>
                <a:gd name="T40" fmla="*/ 27 w 42"/>
                <a:gd name="T41" fmla="*/ 41 h 42"/>
                <a:gd name="T42" fmla="*/ 32 w 42"/>
                <a:gd name="T43" fmla="*/ 37 h 42"/>
                <a:gd name="T44" fmla="*/ 36 w 42"/>
                <a:gd name="T45" fmla="*/ 31 h 42"/>
                <a:gd name="T46" fmla="*/ 40 w 42"/>
                <a:gd name="T47" fmla="*/ 31 h 42"/>
                <a:gd name="T48" fmla="*/ 38 w 42"/>
                <a:gd name="T49" fmla="*/ 29 h 42"/>
                <a:gd name="T50" fmla="*/ 29 w 42"/>
                <a:gd name="T51" fmla="*/ 37 h 42"/>
                <a:gd name="T52" fmla="*/ 21 w 42"/>
                <a:gd name="T53" fmla="*/ 35 h 42"/>
                <a:gd name="T54" fmla="*/ 15 w 42"/>
                <a:gd name="T55" fmla="*/ 38 h 42"/>
                <a:gd name="T56" fmla="*/ 11 w 42"/>
                <a:gd name="T57" fmla="*/ 31 h 42"/>
                <a:gd name="T58" fmla="*/ 4 w 42"/>
                <a:gd name="T59" fmla="*/ 27 h 42"/>
                <a:gd name="T60" fmla="*/ 4 w 42"/>
                <a:gd name="T61" fmla="*/ 15 h 42"/>
                <a:gd name="T62" fmla="*/ 6 w 42"/>
                <a:gd name="T63" fmla="*/ 13 h 42"/>
                <a:gd name="T64" fmla="*/ 13 w 42"/>
                <a:gd name="T65" fmla="*/ 5 h 42"/>
                <a:gd name="T66" fmla="*/ 21 w 42"/>
                <a:gd name="T67" fmla="*/ 7 h 42"/>
                <a:gd name="T68" fmla="*/ 27 w 42"/>
                <a:gd name="T69" fmla="*/ 4 h 42"/>
                <a:gd name="T70" fmla="*/ 31 w 42"/>
                <a:gd name="T71" fmla="*/ 11 h 42"/>
                <a:gd name="T72" fmla="*/ 37 w 42"/>
                <a:gd name="T73" fmla="*/ 13 h 42"/>
                <a:gd name="T74" fmla="*/ 35 w 42"/>
                <a:gd name="T75" fmla="*/ 21 h 42"/>
                <a:gd name="T76" fmla="*/ 38 w 42"/>
                <a:gd name="T77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42">
                  <a:moveTo>
                    <a:pt x="41" y="26"/>
                  </a:moveTo>
                  <a:cubicBezTo>
                    <a:pt x="42" y="26"/>
                    <a:pt x="41" y="25"/>
                    <a:pt x="41" y="25"/>
                  </a:cubicBezTo>
                  <a:cubicBezTo>
                    <a:pt x="39" y="24"/>
                    <a:pt x="38" y="22"/>
                    <a:pt x="38" y="21"/>
                  </a:cubicBezTo>
                  <a:cubicBezTo>
                    <a:pt x="38" y="19"/>
                    <a:pt x="39" y="18"/>
                    <a:pt x="40" y="17"/>
                  </a:cubicBezTo>
                  <a:cubicBezTo>
                    <a:pt x="41" y="17"/>
                    <a:pt x="42" y="16"/>
                    <a:pt x="41" y="15"/>
                  </a:cubicBezTo>
                  <a:cubicBezTo>
                    <a:pt x="41" y="13"/>
                    <a:pt x="40" y="12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4" y="10"/>
                    <a:pt x="33" y="10"/>
                    <a:pt x="33" y="9"/>
                  </a:cubicBezTo>
                  <a:cubicBezTo>
                    <a:pt x="31" y="8"/>
                    <a:pt x="31" y="6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2"/>
                    <a:pt x="28" y="1"/>
                    <a:pt x="26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4" y="3"/>
                    <a:pt x="22" y="4"/>
                    <a:pt x="21" y="4"/>
                  </a:cubicBezTo>
                  <a:cubicBezTo>
                    <a:pt x="19" y="4"/>
                    <a:pt x="18" y="3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2"/>
                    <a:pt x="10" y="3"/>
                  </a:cubicBezTo>
                  <a:cubicBezTo>
                    <a:pt x="10" y="3"/>
                    <a:pt x="9" y="4"/>
                    <a:pt x="10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3" y="18"/>
                    <a:pt x="4" y="19"/>
                    <a:pt x="4" y="21"/>
                  </a:cubicBezTo>
                  <a:cubicBezTo>
                    <a:pt x="4" y="23"/>
                    <a:pt x="3" y="24"/>
                    <a:pt x="2" y="25"/>
                  </a:cubicBezTo>
                  <a:cubicBezTo>
                    <a:pt x="1" y="25"/>
                    <a:pt x="0" y="26"/>
                    <a:pt x="1" y="27"/>
                  </a:cubicBezTo>
                  <a:cubicBezTo>
                    <a:pt x="1" y="29"/>
                    <a:pt x="2" y="30"/>
                    <a:pt x="3" y="32"/>
                  </a:cubicBezTo>
                  <a:cubicBezTo>
                    <a:pt x="3" y="32"/>
                    <a:pt x="4" y="33"/>
                    <a:pt x="5" y="32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10" y="34"/>
                    <a:pt x="11" y="36"/>
                    <a:pt x="10" y="38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2" y="40"/>
                    <a:pt x="14" y="41"/>
                    <a:pt x="16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8" y="39"/>
                    <a:pt x="19" y="38"/>
                    <a:pt x="21" y="38"/>
                  </a:cubicBezTo>
                  <a:cubicBezTo>
                    <a:pt x="23" y="38"/>
                    <a:pt x="24" y="39"/>
                    <a:pt x="25" y="40"/>
                  </a:cubicBezTo>
                  <a:cubicBezTo>
                    <a:pt x="25" y="41"/>
                    <a:pt x="26" y="41"/>
                    <a:pt x="26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1"/>
                    <a:pt x="30" y="40"/>
                    <a:pt x="32" y="39"/>
                  </a:cubicBezTo>
                  <a:cubicBezTo>
                    <a:pt x="32" y="39"/>
                    <a:pt x="33" y="38"/>
                    <a:pt x="32" y="37"/>
                  </a:cubicBezTo>
                  <a:cubicBezTo>
                    <a:pt x="32" y="36"/>
                    <a:pt x="32" y="34"/>
                    <a:pt x="33" y="33"/>
                  </a:cubicBezTo>
                  <a:cubicBezTo>
                    <a:pt x="34" y="32"/>
                    <a:pt x="35" y="31"/>
                    <a:pt x="36" y="31"/>
                  </a:cubicBezTo>
                  <a:cubicBezTo>
                    <a:pt x="36" y="31"/>
                    <a:pt x="37" y="32"/>
                    <a:pt x="38" y="32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0" y="30"/>
                    <a:pt x="41" y="28"/>
                    <a:pt x="41" y="26"/>
                  </a:cubicBezTo>
                  <a:close/>
                  <a:moveTo>
                    <a:pt x="38" y="29"/>
                  </a:moveTo>
                  <a:cubicBezTo>
                    <a:pt x="35" y="28"/>
                    <a:pt x="33" y="29"/>
                    <a:pt x="31" y="31"/>
                  </a:cubicBezTo>
                  <a:cubicBezTo>
                    <a:pt x="29" y="32"/>
                    <a:pt x="29" y="35"/>
                    <a:pt x="29" y="37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6" y="36"/>
                    <a:pt x="24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5"/>
                    <a:pt x="16" y="36"/>
                    <a:pt x="15" y="38"/>
                  </a:cubicBezTo>
                  <a:cubicBezTo>
                    <a:pt x="15" y="38"/>
                    <a:pt x="14" y="38"/>
                    <a:pt x="13" y="37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7" y="29"/>
                    <a:pt x="5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6" y="26"/>
                    <a:pt x="7" y="24"/>
                    <a:pt x="7" y="21"/>
                  </a:cubicBezTo>
                  <a:cubicBezTo>
                    <a:pt x="7" y="19"/>
                    <a:pt x="6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8" y="13"/>
                    <a:pt x="10" y="13"/>
                    <a:pt x="11" y="11"/>
                  </a:cubicBezTo>
                  <a:cubicBezTo>
                    <a:pt x="13" y="10"/>
                    <a:pt x="13" y="7"/>
                    <a:pt x="13" y="5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6" y="6"/>
                    <a:pt x="18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7"/>
                    <a:pt x="26" y="6"/>
                    <a:pt x="27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28" y="7"/>
                    <a:pt x="29" y="9"/>
                    <a:pt x="31" y="11"/>
                  </a:cubicBezTo>
                  <a:cubicBezTo>
                    <a:pt x="32" y="12"/>
                    <a:pt x="34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8" y="14"/>
                    <a:pt x="38" y="15"/>
                  </a:cubicBezTo>
                  <a:cubicBezTo>
                    <a:pt x="36" y="16"/>
                    <a:pt x="35" y="18"/>
                    <a:pt x="35" y="21"/>
                  </a:cubicBezTo>
                  <a:cubicBezTo>
                    <a:pt x="35" y="23"/>
                    <a:pt x="36" y="25"/>
                    <a:pt x="38" y="27"/>
                  </a:cubicBezTo>
                  <a:cubicBezTo>
                    <a:pt x="38" y="27"/>
                    <a:pt x="38" y="28"/>
                    <a:pt x="38" y="29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6316" y="2250"/>
              <a:ext cx="136" cy="136"/>
            </a:xfrm>
            <a:custGeom>
              <a:avLst/>
              <a:gdLst>
                <a:gd name="T0" fmla="*/ 10 w 13"/>
                <a:gd name="T1" fmla="*/ 1 h 13"/>
                <a:gd name="T2" fmla="*/ 8 w 13"/>
                <a:gd name="T3" fmla="*/ 0 h 13"/>
                <a:gd name="T4" fmla="*/ 2 w 13"/>
                <a:gd name="T5" fmla="*/ 3 h 13"/>
                <a:gd name="T6" fmla="*/ 3 w 13"/>
                <a:gd name="T7" fmla="*/ 11 h 13"/>
                <a:gd name="T8" fmla="*/ 6 w 13"/>
                <a:gd name="T9" fmla="*/ 12 h 13"/>
                <a:gd name="T10" fmla="*/ 7 w 13"/>
                <a:gd name="T11" fmla="*/ 13 h 13"/>
                <a:gd name="T12" fmla="*/ 12 w 13"/>
                <a:gd name="T13" fmla="*/ 10 h 13"/>
                <a:gd name="T14" fmla="*/ 13 w 13"/>
                <a:gd name="T15" fmla="*/ 5 h 13"/>
                <a:gd name="T16" fmla="*/ 10 w 13"/>
                <a:gd name="T17" fmla="*/ 1 h 13"/>
                <a:gd name="T18" fmla="*/ 9 w 13"/>
                <a:gd name="T19" fmla="*/ 8 h 13"/>
                <a:gd name="T20" fmla="*/ 7 w 13"/>
                <a:gd name="T21" fmla="*/ 10 h 13"/>
                <a:gd name="T22" fmla="*/ 6 w 13"/>
                <a:gd name="T23" fmla="*/ 10 h 13"/>
                <a:gd name="T24" fmla="*/ 5 w 13"/>
                <a:gd name="T25" fmla="*/ 9 h 13"/>
                <a:gd name="T26" fmla="*/ 4 w 13"/>
                <a:gd name="T27" fmla="*/ 5 h 13"/>
                <a:gd name="T28" fmla="*/ 7 w 13"/>
                <a:gd name="T29" fmla="*/ 3 h 13"/>
                <a:gd name="T30" fmla="*/ 7 w 13"/>
                <a:gd name="T31" fmla="*/ 3 h 13"/>
                <a:gd name="T32" fmla="*/ 9 w 13"/>
                <a:gd name="T33" fmla="*/ 4 h 13"/>
                <a:gd name="T34" fmla="*/ 9 w 13"/>
                <a:gd name="T3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0" y="1"/>
                  </a:moveTo>
                  <a:cubicBezTo>
                    <a:pt x="10" y="1"/>
                    <a:pt x="9" y="1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3" y="9"/>
                    <a:pt x="13" y="7"/>
                    <a:pt x="13" y="5"/>
                  </a:cubicBezTo>
                  <a:cubicBezTo>
                    <a:pt x="13" y="4"/>
                    <a:pt x="12" y="2"/>
                    <a:pt x="10" y="1"/>
                  </a:cubicBezTo>
                  <a:close/>
                  <a:moveTo>
                    <a:pt x="9" y="8"/>
                  </a:move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3" y="6"/>
                    <a:pt x="4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10" y="5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243" y="2177"/>
              <a:ext cx="282" cy="282"/>
            </a:xfrm>
            <a:custGeom>
              <a:avLst/>
              <a:gdLst>
                <a:gd name="T0" fmla="*/ 24 w 27"/>
                <a:gd name="T1" fmla="*/ 12 h 27"/>
                <a:gd name="T2" fmla="*/ 26 w 27"/>
                <a:gd name="T3" fmla="*/ 8 h 27"/>
                <a:gd name="T4" fmla="*/ 22 w 27"/>
                <a:gd name="T5" fmla="*/ 5 h 27"/>
                <a:gd name="T6" fmla="*/ 21 w 27"/>
                <a:gd name="T7" fmla="*/ 5 h 27"/>
                <a:gd name="T8" fmla="*/ 19 w 27"/>
                <a:gd name="T9" fmla="*/ 3 h 27"/>
                <a:gd name="T10" fmla="*/ 15 w 27"/>
                <a:gd name="T11" fmla="*/ 0 h 27"/>
                <a:gd name="T12" fmla="*/ 12 w 27"/>
                <a:gd name="T13" fmla="*/ 3 h 27"/>
                <a:gd name="T14" fmla="*/ 10 w 27"/>
                <a:gd name="T15" fmla="*/ 2 h 27"/>
                <a:gd name="T16" fmla="*/ 5 w 27"/>
                <a:gd name="T17" fmla="*/ 3 h 27"/>
                <a:gd name="T18" fmla="*/ 5 w 27"/>
                <a:gd name="T19" fmla="*/ 7 h 27"/>
                <a:gd name="T20" fmla="*/ 3 w 27"/>
                <a:gd name="T21" fmla="*/ 8 h 27"/>
                <a:gd name="T22" fmla="*/ 1 w 27"/>
                <a:gd name="T23" fmla="*/ 12 h 27"/>
                <a:gd name="T24" fmla="*/ 3 w 27"/>
                <a:gd name="T25" fmla="*/ 15 h 27"/>
                <a:gd name="T26" fmla="*/ 2 w 27"/>
                <a:gd name="T27" fmla="*/ 19 h 27"/>
                <a:gd name="T28" fmla="*/ 6 w 27"/>
                <a:gd name="T29" fmla="*/ 22 h 27"/>
                <a:gd name="T30" fmla="*/ 8 w 27"/>
                <a:gd name="T31" fmla="*/ 22 h 27"/>
                <a:gd name="T32" fmla="*/ 9 w 27"/>
                <a:gd name="T33" fmla="*/ 26 h 27"/>
                <a:gd name="T34" fmla="*/ 12 w 27"/>
                <a:gd name="T35" fmla="*/ 27 h 27"/>
                <a:gd name="T36" fmla="*/ 13 w 27"/>
                <a:gd name="T37" fmla="*/ 27 h 27"/>
                <a:gd name="T38" fmla="*/ 16 w 27"/>
                <a:gd name="T39" fmla="*/ 24 h 27"/>
                <a:gd name="T40" fmla="*/ 18 w 27"/>
                <a:gd name="T41" fmla="*/ 25 h 27"/>
                <a:gd name="T42" fmla="*/ 20 w 27"/>
                <a:gd name="T43" fmla="*/ 26 h 27"/>
                <a:gd name="T44" fmla="*/ 23 w 27"/>
                <a:gd name="T45" fmla="*/ 22 h 27"/>
                <a:gd name="T46" fmla="*/ 24 w 27"/>
                <a:gd name="T47" fmla="*/ 19 h 27"/>
                <a:gd name="T48" fmla="*/ 25 w 27"/>
                <a:gd name="T49" fmla="*/ 19 h 27"/>
                <a:gd name="T50" fmla="*/ 27 w 27"/>
                <a:gd name="T51" fmla="*/ 15 h 27"/>
                <a:gd name="T52" fmla="*/ 24 w 27"/>
                <a:gd name="T53" fmla="*/ 16 h 27"/>
                <a:gd name="T54" fmla="*/ 20 w 27"/>
                <a:gd name="T55" fmla="*/ 22 h 27"/>
                <a:gd name="T56" fmla="*/ 17 w 27"/>
                <a:gd name="T57" fmla="*/ 21 h 27"/>
                <a:gd name="T58" fmla="*/ 12 w 27"/>
                <a:gd name="T59" fmla="*/ 24 h 27"/>
                <a:gd name="T60" fmla="*/ 9 w 27"/>
                <a:gd name="T61" fmla="*/ 20 h 27"/>
                <a:gd name="T62" fmla="*/ 5 w 27"/>
                <a:gd name="T63" fmla="*/ 19 h 27"/>
                <a:gd name="T64" fmla="*/ 6 w 27"/>
                <a:gd name="T65" fmla="*/ 15 h 27"/>
                <a:gd name="T66" fmla="*/ 4 w 27"/>
                <a:gd name="T67" fmla="*/ 11 h 27"/>
                <a:gd name="T68" fmla="*/ 8 w 27"/>
                <a:gd name="T69" fmla="*/ 5 h 27"/>
                <a:gd name="T70" fmla="*/ 11 w 27"/>
                <a:gd name="T71" fmla="*/ 6 h 27"/>
                <a:gd name="T72" fmla="*/ 16 w 27"/>
                <a:gd name="T73" fmla="*/ 3 h 27"/>
                <a:gd name="T74" fmla="*/ 18 w 27"/>
                <a:gd name="T75" fmla="*/ 7 h 27"/>
                <a:gd name="T76" fmla="*/ 23 w 27"/>
                <a:gd name="T77" fmla="*/ 8 h 27"/>
                <a:gd name="T78" fmla="*/ 22 w 27"/>
                <a:gd name="T79" fmla="*/ 12 h 27"/>
                <a:gd name="T80" fmla="*/ 24 w 27"/>
                <a:gd name="T8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5" y="13"/>
                    <a:pt x="25" y="12"/>
                    <a:pt x="24" y="12"/>
                  </a:cubicBezTo>
                  <a:cubicBezTo>
                    <a:pt x="24" y="11"/>
                    <a:pt x="25" y="10"/>
                    <a:pt x="25" y="10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2" y="18"/>
                    <a:pt x="1" y="18"/>
                    <a:pt x="2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3"/>
                    <a:pt x="9" y="23"/>
                    <a:pt x="8" y="24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4" y="26"/>
                    <a:pt x="14" y="26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4"/>
                    <a:pt x="27" y="13"/>
                    <a:pt x="26" y="13"/>
                  </a:cubicBezTo>
                  <a:close/>
                  <a:moveTo>
                    <a:pt x="24" y="16"/>
                  </a:moveTo>
                  <a:cubicBezTo>
                    <a:pt x="23" y="16"/>
                    <a:pt x="21" y="17"/>
                    <a:pt x="20" y="18"/>
                  </a:cubicBezTo>
                  <a:cubicBezTo>
                    <a:pt x="19" y="19"/>
                    <a:pt x="19" y="21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2" y="22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2"/>
                    <a:pt x="11" y="2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6"/>
                    <a:pt x="6" y="15"/>
                  </a:cubicBezTo>
                  <a:cubicBezTo>
                    <a:pt x="6" y="13"/>
                    <a:pt x="5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7" y="10"/>
                    <a:pt x="7" y="9"/>
                  </a:cubicBezTo>
                  <a:cubicBezTo>
                    <a:pt x="8" y="8"/>
                    <a:pt x="9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1" y="11"/>
                    <a:pt x="22" y="12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4635" y="2647"/>
              <a:ext cx="334" cy="345"/>
            </a:xfrm>
            <a:custGeom>
              <a:avLst/>
              <a:gdLst>
                <a:gd name="T0" fmla="*/ 30 w 32"/>
                <a:gd name="T1" fmla="*/ 7 h 33"/>
                <a:gd name="T2" fmla="*/ 30 w 32"/>
                <a:gd name="T3" fmla="*/ 7 h 33"/>
                <a:gd name="T4" fmla="*/ 20 w 32"/>
                <a:gd name="T5" fmla="*/ 9 h 33"/>
                <a:gd name="T6" fmla="*/ 14 w 32"/>
                <a:gd name="T7" fmla="*/ 0 h 33"/>
                <a:gd name="T8" fmla="*/ 13 w 32"/>
                <a:gd name="T9" fmla="*/ 0 h 33"/>
                <a:gd name="T10" fmla="*/ 13 w 32"/>
                <a:gd name="T11" fmla="*/ 0 h 33"/>
                <a:gd name="T12" fmla="*/ 12 w 32"/>
                <a:gd name="T13" fmla="*/ 1 h 33"/>
                <a:gd name="T14" fmla="*/ 11 w 32"/>
                <a:gd name="T15" fmla="*/ 12 h 33"/>
                <a:gd name="T16" fmla="*/ 1 w 32"/>
                <a:gd name="T17" fmla="*/ 14 h 33"/>
                <a:gd name="T18" fmla="*/ 0 w 32"/>
                <a:gd name="T19" fmla="*/ 15 h 33"/>
                <a:gd name="T20" fmla="*/ 0 w 32"/>
                <a:gd name="T21" fmla="*/ 16 h 33"/>
                <a:gd name="T22" fmla="*/ 0 w 32"/>
                <a:gd name="T23" fmla="*/ 16 h 33"/>
                <a:gd name="T24" fmla="*/ 0 w 32"/>
                <a:gd name="T25" fmla="*/ 16 h 33"/>
                <a:gd name="T26" fmla="*/ 1 w 32"/>
                <a:gd name="T27" fmla="*/ 17 h 33"/>
                <a:gd name="T28" fmla="*/ 11 w 32"/>
                <a:gd name="T29" fmla="*/ 21 h 33"/>
                <a:gd name="T30" fmla="*/ 10 w 32"/>
                <a:gd name="T31" fmla="*/ 31 h 33"/>
                <a:gd name="T32" fmla="*/ 10 w 32"/>
                <a:gd name="T33" fmla="*/ 32 h 33"/>
                <a:gd name="T34" fmla="*/ 11 w 32"/>
                <a:gd name="T35" fmla="*/ 33 h 33"/>
                <a:gd name="T36" fmla="*/ 12 w 32"/>
                <a:gd name="T37" fmla="*/ 32 h 33"/>
                <a:gd name="T38" fmla="*/ 19 w 32"/>
                <a:gd name="T39" fmla="*/ 24 h 33"/>
                <a:gd name="T40" fmla="*/ 29 w 32"/>
                <a:gd name="T41" fmla="*/ 28 h 33"/>
                <a:gd name="T42" fmla="*/ 30 w 32"/>
                <a:gd name="T43" fmla="*/ 28 h 33"/>
                <a:gd name="T44" fmla="*/ 31 w 32"/>
                <a:gd name="T45" fmla="*/ 26 h 33"/>
                <a:gd name="T46" fmla="*/ 25 w 32"/>
                <a:gd name="T47" fmla="*/ 17 h 33"/>
                <a:gd name="T48" fmla="*/ 31 w 32"/>
                <a:gd name="T49" fmla="*/ 9 h 33"/>
                <a:gd name="T50" fmla="*/ 32 w 32"/>
                <a:gd name="T51" fmla="*/ 8 h 33"/>
                <a:gd name="T52" fmla="*/ 30 w 32"/>
                <a:gd name="T53" fmla="*/ 7 h 33"/>
                <a:gd name="T54" fmla="*/ 22 w 32"/>
                <a:gd name="T55" fmla="*/ 16 h 33"/>
                <a:gd name="T56" fmla="*/ 22 w 32"/>
                <a:gd name="T57" fmla="*/ 18 h 33"/>
                <a:gd name="T58" fmla="*/ 26 w 32"/>
                <a:gd name="T59" fmla="*/ 24 h 33"/>
                <a:gd name="T60" fmla="*/ 19 w 32"/>
                <a:gd name="T61" fmla="*/ 21 h 33"/>
                <a:gd name="T62" fmla="*/ 18 w 32"/>
                <a:gd name="T63" fmla="*/ 22 h 33"/>
                <a:gd name="T64" fmla="*/ 13 w 32"/>
                <a:gd name="T65" fmla="*/ 27 h 33"/>
                <a:gd name="T66" fmla="*/ 13 w 32"/>
                <a:gd name="T67" fmla="*/ 20 h 33"/>
                <a:gd name="T68" fmla="*/ 12 w 32"/>
                <a:gd name="T69" fmla="*/ 19 h 33"/>
                <a:gd name="T70" fmla="*/ 5 w 32"/>
                <a:gd name="T71" fmla="*/ 16 h 33"/>
                <a:gd name="T72" fmla="*/ 13 w 32"/>
                <a:gd name="T73" fmla="*/ 14 h 33"/>
                <a:gd name="T74" fmla="*/ 14 w 32"/>
                <a:gd name="T75" fmla="*/ 13 h 33"/>
                <a:gd name="T76" fmla="*/ 14 w 32"/>
                <a:gd name="T77" fmla="*/ 5 h 33"/>
                <a:gd name="T78" fmla="*/ 18 w 32"/>
                <a:gd name="T79" fmla="*/ 12 h 33"/>
                <a:gd name="T80" fmla="*/ 19 w 32"/>
                <a:gd name="T81" fmla="*/ 12 h 33"/>
                <a:gd name="T82" fmla="*/ 20 w 32"/>
                <a:gd name="T83" fmla="*/ 12 h 33"/>
                <a:gd name="T84" fmla="*/ 27 w 32"/>
                <a:gd name="T85" fmla="*/ 10 h 33"/>
                <a:gd name="T86" fmla="*/ 22 w 32"/>
                <a:gd name="T8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3">
                  <a:moveTo>
                    <a:pt x="30" y="7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1" y="27"/>
                    <a:pt x="31" y="26"/>
                    <a:pt x="31" y="2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7"/>
                    <a:pt x="30" y="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7"/>
                    <a:pt x="22" y="18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7" y="10"/>
                    <a:pt x="27" y="10"/>
                    <a:pt x="27" y="10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5428" y="2815"/>
              <a:ext cx="345" cy="345"/>
            </a:xfrm>
            <a:custGeom>
              <a:avLst/>
              <a:gdLst>
                <a:gd name="T0" fmla="*/ 32 w 33"/>
                <a:gd name="T1" fmla="*/ 16 h 33"/>
                <a:gd name="T2" fmla="*/ 22 w 33"/>
                <a:gd name="T3" fmla="*/ 12 h 33"/>
                <a:gd name="T4" fmla="*/ 23 w 33"/>
                <a:gd name="T5" fmla="*/ 1 h 33"/>
                <a:gd name="T6" fmla="*/ 23 w 33"/>
                <a:gd name="T7" fmla="*/ 0 h 33"/>
                <a:gd name="T8" fmla="*/ 21 w 33"/>
                <a:gd name="T9" fmla="*/ 0 h 33"/>
                <a:gd name="T10" fmla="*/ 14 w 33"/>
                <a:gd name="T11" fmla="*/ 8 h 33"/>
                <a:gd name="T12" fmla="*/ 4 w 33"/>
                <a:gd name="T13" fmla="*/ 4 h 33"/>
                <a:gd name="T14" fmla="*/ 3 w 33"/>
                <a:gd name="T15" fmla="*/ 4 h 33"/>
                <a:gd name="T16" fmla="*/ 3 w 33"/>
                <a:gd name="T17" fmla="*/ 4 h 33"/>
                <a:gd name="T18" fmla="*/ 3 w 33"/>
                <a:gd name="T19" fmla="*/ 6 h 33"/>
                <a:gd name="T20" fmla="*/ 8 w 33"/>
                <a:gd name="T21" fmla="*/ 15 h 33"/>
                <a:gd name="T22" fmla="*/ 1 w 33"/>
                <a:gd name="T23" fmla="*/ 23 h 33"/>
                <a:gd name="T24" fmla="*/ 0 w 33"/>
                <a:gd name="T25" fmla="*/ 24 h 33"/>
                <a:gd name="T26" fmla="*/ 2 w 33"/>
                <a:gd name="T27" fmla="*/ 25 h 33"/>
                <a:gd name="T28" fmla="*/ 2 w 33"/>
                <a:gd name="T29" fmla="*/ 25 h 33"/>
                <a:gd name="T30" fmla="*/ 12 w 33"/>
                <a:gd name="T31" fmla="*/ 23 h 33"/>
                <a:gd name="T32" fmla="*/ 18 w 33"/>
                <a:gd name="T33" fmla="*/ 32 h 33"/>
                <a:gd name="T34" fmla="*/ 19 w 33"/>
                <a:gd name="T35" fmla="*/ 33 h 33"/>
                <a:gd name="T36" fmla="*/ 19 w 33"/>
                <a:gd name="T37" fmla="*/ 33 h 33"/>
                <a:gd name="T38" fmla="*/ 20 w 33"/>
                <a:gd name="T39" fmla="*/ 31 h 33"/>
                <a:gd name="T40" fmla="*/ 21 w 33"/>
                <a:gd name="T41" fmla="*/ 21 h 33"/>
                <a:gd name="T42" fmla="*/ 32 w 33"/>
                <a:gd name="T43" fmla="*/ 19 h 33"/>
                <a:gd name="T44" fmla="*/ 33 w 33"/>
                <a:gd name="T45" fmla="*/ 18 h 33"/>
                <a:gd name="T46" fmla="*/ 32 w 33"/>
                <a:gd name="T47" fmla="*/ 16 h 33"/>
                <a:gd name="T48" fmla="*/ 20 w 33"/>
                <a:gd name="T49" fmla="*/ 18 h 33"/>
                <a:gd name="T50" fmla="*/ 19 w 33"/>
                <a:gd name="T51" fmla="*/ 20 h 33"/>
                <a:gd name="T52" fmla="*/ 18 w 33"/>
                <a:gd name="T53" fmla="*/ 27 h 33"/>
                <a:gd name="T54" fmla="*/ 14 w 33"/>
                <a:gd name="T55" fmla="*/ 21 h 33"/>
                <a:gd name="T56" fmla="*/ 13 w 33"/>
                <a:gd name="T57" fmla="*/ 20 h 33"/>
                <a:gd name="T58" fmla="*/ 13 w 33"/>
                <a:gd name="T59" fmla="*/ 20 h 33"/>
                <a:gd name="T60" fmla="*/ 5 w 33"/>
                <a:gd name="T61" fmla="*/ 22 h 33"/>
                <a:gd name="T62" fmla="*/ 11 w 33"/>
                <a:gd name="T63" fmla="*/ 16 h 33"/>
                <a:gd name="T64" fmla="*/ 11 w 33"/>
                <a:gd name="T65" fmla="*/ 15 h 33"/>
                <a:gd name="T66" fmla="*/ 11 w 33"/>
                <a:gd name="T67" fmla="*/ 14 h 33"/>
                <a:gd name="T68" fmla="*/ 7 w 33"/>
                <a:gd name="T69" fmla="*/ 8 h 33"/>
                <a:gd name="T70" fmla="*/ 14 w 33"/>
                <a:gd name="T71" fmla="*/ 11 h 33"/>
                <a:gd name="T72" fmla="*/ 15 w 33"/>
                <a:gd name="T73" fmla="*/ 11 h 33"/>
                <a:gd name="T74" fmla="*/ 20 w 33"/>
                <a:gd name="T75" fmla="*/ 5 h 33"/>
                <a:gd name="T76" fmla="*/ 20 w 33"/>
                <a:gd name="T77" fmla="*/ 13 h 33"/>
                <a:gd name="T78" fmla="*/ 20 w 33"/>
                <a:gd name="T79" fmla="*/ 14 h 33"/>
                <a:gd name="T80" fmla="*/ 27 w 33"/>
                <a:gd name="T81" fmla="*/ 17 h 33"/>
                <a:gd name="T82" fmla="*/ 20 w 33"/>
                <a:gd name="T8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3">
                  <a:moveTo>
                    <a:pt x="32" y="16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8"/>
                    <a:pt x="33" y="18"/>
                  </a:cubicBezTo>
                  <a:cubicBezTo>
                    <a:pt x="33" y="17"/>
                    <a:pt x="33" y="17"/>
                    <a:pt x="32" y="16"/>
                  </a:cubicBezTo>
                  <a:close/>
                  <a:moveTo>
                    <a:pt x="20" y="18"/>
                  </a:moveTo>
                  <a:cubicBezTo>
                    <a:pt x="19" y="19"/>
                    <a:pt x="19" y="19"/>
                    <a:pt x="19" y="2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7" y="17"/>
                    <a:pt x="27" y="17"/>
                    <a:pt x="27" y="17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5157" y="3160"/>
              <a:ext cx="146" cy="125"/>
            </a:xfrm>
            <a:custGeom>
              <a:avLst/>
              <a:gdLst>
                <a:gd name="T0" fmla="*/ 10 w 14"/>
                <a:gd name="T1" fmla="*/ 0 h 12"/>
                <a:gd name="T2" fmla="*/ 7 w 14"/>
                <a:gd name="T3" fmla="*/ 0 h 12"/>
                <a:gd name="T4" fmla="*/ 2 w 14"/>
                <a:gd name="T5" fmla="*/ 3 h 12"/>
                <a:gd name="T6" fmla="*/ 4 w 14"/>
                <a:gd name="T7" fmla="*/ 11 h 12"/>
                <a:gd name="T8" fmla="*/ 7 w 14"/>
                <a:gd name="T9" fmla="*/ 12 h 12"/>
                <a:gd name="T10" fmla="*/ 13 w 14"/>
                <a:gd name="T11" fmla="*/ 8 h 12"/>
                <a:gd name="T12" fmla="*/ 10 w 14"/>
                <a:gd name="T13" fmla="*/ 0 h 12"/>
                <a:gd name="T14" fmla="*/ 10 w 14"/>
                <a:gd name="T15" fmla="*/ 7 h 12"/>
                <a:gd name="T16" fmla="*/ 7 w 14"/>
                <a:gd name="T17" fmla="*/ 9 h 12"/>
                <a:gd name="T18" fmla="*/ 6 w 14"/>
                <a:gd name="T19" fmla="*/ 9 h 12"/>
                <a:gd name="T20" fmla="*/ 4 w 14"/>
                <a:gd name="T21" fmla="*/ 4 h 12"/>
                <a:gd name="T22" fmla="*/ 7 w 14"/>
                <a:gd name="T23" fmla="*/ 2 h 12"/>
                <a:gd name="T24" fmla="*/ 9 w 14"/>
                <a:gd name="T25" fmla="*/ 3 h 12"/>
                <a:gd name="T26" fmla="*/ 10 w 14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10" y="12"/>
                    <a:pt x="12" y="10"/>
                    <a:pt x="13" y="8"/>
                  </a:cubicBezTo>
                  <a:cubicBezTo>
                    <a:pt x="14" y="5"/>
                    <a:pt x="13" y="2"/>
                    <a:pt x="10" y="0"/>
                  </a:cubicBezTo>
                  <a:close/>
                  <a:moveTo>
                    <a:pt x="10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10" y="4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5094" y="3076"/>
              <a:ext cx="282" cy="282"/>
            </a:xfrm>
            <a:custGeom>
              <a:avLst/>
              <a:gdLst>
                <a:gd name="T0" fmla="*/ 23 w 27"/>
                <a:gd name="T1" fmla="*/ 10 h 27"/>
                <a:gd name="T2" fmla="*/ 24 w 27"/>
                <a:gd name="T3" fmla="*/ 6 h 27"/>
                <a:gd name="T4" fmla="*/ 20 w 27"/>
                <a:gd name="T5" fmla="*/ 4 h 27"/>
                <a:gd name="T6" fmla="*/ 18 w 27"/>
                <a:gd name="T7" fmla="*/ 4 h 27"/>
                <a:gd name="T8" fmla="*/ 16 w 27"/>
                <a:gd name="T9" fmla="*/ 0 h 27"/>
                <a:gd name="T10" fmla="*/ 11 w 27"/>
                <a:gd name="T11" fmla="*/ 2 h 27"/>
                <a:gd name="T12" fmla="*/ 9 w 27"/>
                <a:gd name="T13" fmla="*/ 4 h 27"/>
                <a:gd name="T14" fmla="*/ 6 w 27"/>
                <a:gd name="T15" fmla="*/ 3 h 27"/>
                <a:gd name="T16" fmla="*/ 3 w 27"/>
                <a:gd name="T17" fmla="*/ 7 h 27"/>
                <a:gd name="T18" fmla="*/ 2 w 27"/>
                <a:gd name="T19" fmla="*/ 10 h 27"/>
                <a:gd name="T20" fmla="*/ 0 w 27"/>
                <a:gd name="T21" fmla="*/ 11 h 27"/>
                <a:gd name="T22" fmla="*/ 1 w 27"/>
                <a:gd name="T23" fmla="*/ 16 h 27"/>
                <a:gd name="T24" fmla="*/ 2 w 27"/>
                <a:gd name="T25" fmla="*/ 19 h 27"/>
                <a:gd name="T26" fmla="*/ 4 w 27"/>
                <a:gd name="T27" fmla="*/ 24 h 27"/>
                <a:gd name="T28" fmla="*/ 8 w 27"/>
                <a:gd name="T29" fmla="*/ 23 h 27"/>
                <a:gd name="T30" fmla="*/ 11 w 27"/>
                <a:gd name="T31" fmla="*/ 27 h 27"/>
                <a:gd name="T32" fmla="*/ 14 w 27"/>
                <a:gd name="T33" fmla="*/ 27 h 27"/>
                <a:gd name="T34" fmla="*/ 17 w 27"/>
                <a:gd name="T35" fmla="*/ 24 h 27"/>
                <a:gd name="T36" fmla="*/ 19 w 27"/>
                <a:gd name="T37" fmla="*/ 24 h 27"/>
                <a:gd name="T38" fmla="*/ 23 w 27"/>
                <a:gd name="T39" fmla="*/ 23 h 27"/>
                <a:gd name="T40" fmla="*/ 23 w 27"/>
                <a:gd name="T41" fmla="*/ 18 h 27"/>
                <a:gd name="T42" fmla="*/ 25 w 27"/>
                <a:gd name="T43" fmla="*/ 17 h 27"/>
                <a:gd name="T44" fmla="*/ 26 w 27"/>
                <a:gd name="T45" fmla="*/ 16 h 27"/>
                <a:gd name="T46" fmla="*/ 25 w 27"/>
                <a:gd name="T47" fmla="*/ 11 h 27"/>
                <a:gd name="T48" fmla="*/ 20 w 27"/>
                <a:gd name="T49" fmla="*/ 17 h 27"/>
                <a:gd name="T50" fmla="*/ 20 w 27"/>
                <a:gd name="T51" fmla="*/ 22 h 27"/>
                <a:gd name="T52" fmla="*/ 16 w 27"/>
                <a:gd name="T53" fmla="*/ 21 h 27"/>
                <a:gd name="T54" fmla="*/ 12 w 27"/>
                <a:gd name="T55" fmla="*/ 24 h 27"/>
                <a:gd name="T56" fmla="*/ 5 w 27"/>
                <a:gd name="T57" fmla="*/ 21 h 27"/>
                <a:gd name="T58" fmla="*/ 6 w 27"/>
                <a:gd name="T59" fmla="*/ 16 h 27"/>
                <a:gd name="T60" fmla="*/ 3 w 27"/>
                <a:gd name="T61" fmla="*/ 13 h 27"/>
                <a:gd name="T62" fmla="*/ 6 w 27"/>
                <a:gd name="T63" fmla="*/ 6 h 27"/>
                <a:gd name="T64" fmla="*/ 9 w 27"/>
                <a:gd name="T65" fmla="*/ 7 h 27"/>
                <a:gd name="T66" fmla="*/ 14 w 27"/>
                <a:gd name="T67" fmla="*/ 3 h 27"/>
                <a:gd name="T68" fmla="*/ 17 w 27"/>
                <a:gd name="T69" fmla="*/ 7 h 27"/>
                <a:gd name="T70" fmla="*/ 21 w 27"/>
                <a:gd name="T71" fmla="*/ 7 h 27"/>
                <a:gd name="T72" fmla="*/ 24 w 27"/>
                <a:gd name="T7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25" y="11"/>
                  </a:moveTo>
                  <a:cubicBezTo>
                    <a:pt x="24" y="11"/>
                    <a:pt x="24" y="11"/>
                    <a:pt x="23" y="10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5" y="8"/>
                    <a:pt x="25" y="7"/>
                    <a:pt x="24" y="6"/>
                  </a:cubicBezTo>
                  <a:cubicBezTo>
                    <a:pt x="24" y="5"/>
                    <a:pt x="23" y="4"/>
                    <a:pt x="22" y="4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4"/>
                    <a:pt x="10" y="24"/>
                    <a:pt x="9" y="25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4"/>
                    <a:pt x="22" y="23"/>
                    <a:pt x="23" y="23"/>
                  </a:cubicBezTo>
                  <a:cubicBezTo>
                    <a:pt x="24" y="22"/>
                    <a:pt x="24" y="21"/>
                    <a:pt x="23" y="21"/>
                  </a:cubicBezTo>
                  <a:cubicBezTo>
                    <a:pt x="23" y="20"/>
                    <a:pt x="22" y="19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2"/>
                    <a:pt x="25" y="11"/>
                  </a:cubicBezTo>
                  <a:close/>
                  <a:moveTo>
                    <a:pt x="24" y="15"/>
                  </a:moveTo>
                  <a:cubicBezTo>
                    <a:pt x="22" y="15"/>
                    <a:pt x="21" y="16"/>
                    <a:pt x="20" y="17"/>
                  </a:cubicBezTo>
                  <a:cubicBezTo>
                    <a:pt x="20" y="18"/>
                    <a:pt x="20" y="20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4" y="22"/>
                    <a:pt x="13" y="23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3"/>
                    <a:pt x="11" y="21"/>
                    <a:pt x="10" y="21"/>
                  </a:cubicBezTo>
                  <a:cubicBezTo>
                    <a:pt x="8" y="20"/>
                    <a:pt x="7" y="20"/>
                    <a:pt x="5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6" y="19"/>
                    <a:pt x="6" y="18"/>
                    <a:pt x="6" y="16"/>
                  </a:cubicBezTo>
                  <a:cubicBezTo>
                    <a:pt x="5" y="15"/>
                    <a:pt x="4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5" y="6"/>
                    <a:pt x="17" y="7"/>
                  </a:cubicBezTo>
                  <a:cubicBezTo>
                    <a:pt x="18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8"/>
                    <a:pt x="20" y="10"/>
                    <a:pt x="21" y="11"/>
                  </a:cubicBezTo>
                  <a:cubicBezTo>
                    <a:pt x="21" y="13"/>
                    <a:pt x="22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7005" y="2940"/>
              <a:ext cx="199" cy="199"/>
            </a:xfrm>
            <a:custGeom>
              <a:avLst/>
              <a:gdLst>
                <a:gd name="T0" fmla="*/ 10 w 19"/>
                <a:gd name="T1" fmla="*/ 19 h 19"/>
                <a:gd name="T2" fmla="*/ 11 w 19"/>
                <a:gd name="T3" fmla="*/ 18 h 19"/>
                <a:gd name="T4" fmla="*/ 11 w 19"/>
                <a:gd name="T5" fmla="*/ 18 h 19"/>
                <a:gd name="T6" fmla="*/ 11 w 19"/>
                <a:gd name="T7" fmla="*/ 18 h 19"/>
                <a:gd name="T8" fmla="*/ 17 w 19"/>
                <a:gd name="T9" fmla="*/ 14 h 19"/>
                <a:gd name="T10" fmla="*/ 19 w 19"/>
                <a:gd name="T11" fmla="*/ 8 h 19"/>
                <a:gd name="T12" fmla="*/ 10 w 19"/>
                <a:gd name="T13" fmla="*/ 0 h 19"/>
                <a:gd name="T14" fmla="*/ 8 w 19"/>
                <a:gd name="T15" fmla="*/ 0 h 19"/>
                <a:gd name="T16" fmla="*/ 8 w 19"/>
                <a:gd name="T17" fmla="*/ 0 h 19"/>
                <a:gd name="T18" fmla="*/ 1 w 19"/>
                <a:gd name="T19" fmla="*/ 11 h 19"/>
                <a:gd name="T20" fmla="*/ 10 w 19"/>
                <a:gd name="T21" fmla="*/ 19 h 19"/>
                <a:gd name="T22" fmla="*/ 8 w 19"/>
                <a:gd name="T23" fmla="*/ 3 h 19"/>
                <a:gd name="T24" fmla="*/ 8 w 19"/>
                <a:gd name="T25" fmla="*/ 3 h 19"/>
                <a:gd name="T26" fmla="*/ 10 w 19"/>
                <a:gd name="T27" fmla="*/ 3 h 19"/>
                <a:gd name="T28" fmla="*/ 16 w 19"/>
                <a:gd name="T29" fmla="*/ 8 h 19"/>
                <a:gd name="T30" fmla="*/ 11 w 19"/>
                <a:gd name="T31" fmla="*/ 15 h 19"/>
                <a:gd name="T32" fmla="*/ 11 w 19"/>
                <a:gd name="T33" fmla="*/ 15 h 19"/>
                <a:gd name="T34" fmla="*/ 10 w 19"/>
                <a:gd name="T35" fmla="*/ 16 h 19"/>
                <a:gd name="T36" fmla="*/ 4 w 19"/>
                <a:gd name="T37" fmla="*/ 11 h 19"/>
                <a:gd name="T38" fmla="*/ 8 w 19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0" y="19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2" y="15"/>
                    <a:pt x="5" y="19"/>
                    <a:pt x="10" y="19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3" y="3"/>
                    <a:pt x="15" y="5"/>
                    <a:pt x="16" y="8"/>
                  </a:cubicBezTo>
                  <a:cubicBezTo>
                    <a:pt x="16" y="11"/>
                    <a:pt x="14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880" y="2815"/>
              <a:ext cx="449" cy="449"/>
            </a:xfrm>
            <a:custGeom>
              <a:avLst/>
              <a:gdLst>
                <a:gd name="T0" fmla="*/ 5 w 43"/>
                <a:gd name="T1" fmla="*/ 25 h 43"/>
                <a:gd name="T2" fmla="*/ 3 w 43"/>
                <a:gd name="T3" fmla="*/ 31 h 43"/>
                <a:gd name="T4" fmla="*/ 8 w 43"/>
                <a:gd name="T5" fmla="*/ 36 h 43"/>
                <a:gd name="T6" fmla="*/ 12 w 43"/>
                <a:gd name="T7" fmla="*/ 35 h 43"/>
                <a:gd name="T8" fmla="*/ 15 w 43"/>
                <a:gd name="T9" fmla="*/ 41 h 43"/>
                <a:gd name="T10" fmla="*/ 20 w 43"/>
                <a:gd name="T11" fmla="*/ 43 h 43"/>
                <a:gd name="T12" fmla="*/ 22 w 43"/>
                <a:gd name="T13" fmla="*/ 41 h 43"/>
                <a:gd name="T14" fmla="*/ 25 w 43"/>
                <a:gd name="T15" fmla="*/ 38 h 43"/>
                <a:gd name="T16" fmla="*/ 31 w 43"/>
                <a:gd name="T17" fmla="*/ 40 h 43"/>
                <a:gd name="T18" fmla="*/ 36 w 43"/>
                <a:gd name="T19" fmla="*/ 35 h 43"/>
                <a:gd name="T20" fmla="*/ 38 w 43"/>
                <a:gd name="T21" fmla="*/ 29 h 43"/>
                <a:gd name="T22" fmla="*/ 42 w 43"/>
                <a:gd name="T23" fmla="*/ 28 h 43"/>
                <a:gd name="T24" fmla="*/ 41 w 43"/>
                <a:gd name="T25" fmla="*/ 21 h 43"/>
                <a:gd name="T26" fmla="*/ 40 w 43"/>
                <a:gd name="T27" fmla="*/ 14 h 43"/>
                <a:gd name="T28" fmla="*/ 38 w 43"/>
                <a:gd name="T29" fmla="*/ 7 h 43"/>
                <a:gd name="T30" fmla="*/ 34 w 43"/>
                <a:gd name="T31" fmla="*/ 8 h 43"/>
                <a:gd name="T32" fmla="*/ 29 w 43"/>
                <a:gd name="T33" fmla="*/ 3 h 43"/>
                <a:gd name="T34" fmla="*/ 23 w 43"/>
                <a:gd name="T35" fmla="*/ 0 h 43"/>
                <a:gd name="T36" fmla="*/ 18 w 43"/>
                <a:gd name="T37" fmla="*/ 5 h 43"/>
                <a:gd name="T38" fmla="*/ 14 w 43"/>
                <a:gd name="T39" fmla="*/ 3 h 43"/>
                <a:gd name="T40" fmla="*/ 8 w 43"/>
                <a:gd name="T41" fmla="*/ 5 h 43"/>
                <a:gd name="T42" fmla="*/ 8 w 43"/>
                <a:gd name="T43" fmla="*/ 12 h 43"/>
                <a:gd name="T44" fmla="*/ 3 w 43"/>
                <a:gd name="T45" fmla="*/ 14 h 43"/>
                <a:gd name="T46" fmla="*/ 0 w 43"/>
                <a:gd name="T47" fmla="*/ 20 h 43"/>
                <a:gd name="T48" fmla="*/ 4 w 43"/>
                <a:gd name="T49" fmla="*/ 17 h 43"/>
                <a:gd name="T50" fmla="*/ 10 w 43"/>
                <a:gd name="T51" fmla="*/ 14 h 43"/>
                <a:gd name="T52" fmla="*/ 12 w 43"/>
                <a:gd name="T53" fmla="*/ 6 h 43"/>
                <a:gd name="T54" fmla="*/ 19 w 43"/>
                <a:gd name="T55" fmla="*/ 8 h 43"/>
                <a:gd name="T56" fmla="*/ 26 w 43"/>
                <a:gd name="T57" fmla="*/ 4 h 43"/>
                <a:gd name="T58" fmla="*/ 34 w 43"/>
                <a:gd name="T59" fmla="*/ 11 h 43"/>
                <a:gd name="T60" fmla="*/ 37 w 43"/>
                <a:gd name="T61" fmla="*/ 12 h 43"/>
                <a:gd name="T62" fmla="*/ 40 w 43"/>
                <a:gd name="T63" fmla="*/ 24 h 43"/>
                <a:gd name="T64" fmla="*/ 38 w 43"/>
                <a:gd name="T65" fmla="*/ 26 h 43"/>
                <a:gd name="T66" fmla="*/ 33 w 43"/>
                <a:gd name="T67" fmla="*/ 36 h 43"/>
                <a:gd name="T68" fmla="*/ 26 w 43"/>
                <a:gd name="T69" fmla="*/ 35 h 43"/>
                <a:gd name="T70" fmla="*/ 24 w 43"/>
                <a:gd name="T71" fmla="*/ 35 h 43"/>
                <a:gd name="T72" fmla="*/ 17 w 43"/>
                <a:gd name="T73" fmla="*/ 39 h 43"/>
                <a:gd name="T74" fmla="*/ 9 w 43"/>
                <a:gd name="T75" fmla="*/ 32 h 43"/>
                <a:gd name="T76" fmla="*/ 6 w 43"/>
                <a:gd name="T77" fmla="*/ 31 h 43"/>
                <a:gd name="T78" fmla="*/ 3 w 43"/>
                <a:gd name="T7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3">
                  <a:moveTo>
                    <a:pt x="2" y="22"/>
                  </a:moveTo>
                  <a:cubicBezTo>
                    <a:pt x="3" y="22"/>
                    <a:pt x="5" y="23"/>
                    <a:pt x="5" y="25"/>
                  </a:cubicBezTo>
                  <a:cubicBezTo>
                    <a:pt x="5" y="26"/>
                    <a:pt x="5" y="28"/>
                    <a:pt x="3" y="29"/>
                  </a:cubicBezTo>
                  <a:cubicBezTo>
                    <a:pt x="3" y="29"/>
                    <a:pt x="2" y="30"/>
                    <a:pt x="3" y="31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8" y="35"/>
                    <a:pt x="9" y="35"/>
                    <a:pt x="9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4" y="36"/>
                    <a:pt x="14" y="38"/>
                    <a:pt x="14" y="40"/>
                  </a:cubicBezTo>
                  <a:cubicBezTo>
                    <a:pt x="14" y="40"/>
                    <a:pt x="14" y="41"/>
                    <a:pt x="15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1" y="43"/>
                    <a:pt x="21" y="42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2" y="40"/>
                    <a:pt x="23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8"/>
                    <a:pt x="28" y="38"/>
                    <a:pt x="29" y="40"/>
                  </a:cubicBezTo>
                  <a:cubicBezTo>
                    <a:pt x="30" y="40"/>
                    <a:pt x="30" y="41"/>
                    <a:pt x="31" y="40"/>
                  </a:cubicBezTo>
                  <a:cubicBezTo>
                    <a:pt x="33" y="39"/>
                    <a:pt x="34" y="38"/>
                    <a:pt x="36" y="37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7" y="29"/>
                    <a:pt x="38" y="29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41" y="29"/>
                    <a:pt x="42" y="29"/>
                    <a:pt x="42" y="28"/>
                  </a:cubicBezTo>
                  <a:cubicBezTo>
                    <a:pt x="42" y="26"/>
                    <a:pt x="43" y="25"/>
                    <a:pt x="43" y="23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40" y="21"/>
                    <a:pt x="38" y="20"/>
                    <a:pt x="38" y="18"/>
                  </a:cubicBezTo>
                  <a:cubicBezTo>
                    <a:pt x="38" y="16"/>
                    <a:pt x="38" y="15"/>
                    <a:pt x="40" y="14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0" y="10"/>
                    <a:pt x="39" y="9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29" y="6"/>
                    <a:pt x="29" y="5"/>
                    <a:pt x="29" y="3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1" y="3"/>
                    <a:pt x="20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5" y="4"/>
                    <a:pt x="14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9"/>
                    <a:pt x="9" y="11"/>
                    <a:pt x="8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4"/>
                    <a:pt x="1" y="15"/>
                  </a:cubicBezTo>
                  <a:cubicBezTo>
                    <a:pt x="1" y="16"/>
                    <a:pt x="1" y="18"/>
                    <a:pt x="0" y="20"/>
                  </a:cubicBezTo>
                  <a:cubicBezTo>
                    <a:pt x="0" y="21"/>
                    <a:pt x="1" y="21"/>
                    <a:pt x="2" y="22"/>
                  </a:cubicBezTo>
                  <a:close/>
                  <a:moveTo>
                    <a:pt x="4" y="17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7" y="16"/>
                    <a:pt x="9" y="15"/>
                    <a:pt x="10" y="14"/>
                  </a:cubicBezTo>
                  <a:cubicBezTo>
                    <a:pt x="11" y="12"/>
                    <a:pt x="12" y="9"/>
                    <a:pt x="10" y="7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4" y="7"/>
                    <a:pt x="16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3" y="6"/>
                    <a:pt x="24" y="3"/>
                  </a:cubicBezTo>
                  <a:cubicBezTo>
                    <a:pt x="25" y="3"/>
                    <a:pt x="25" y="3"/>
                    <a:pt x="26" y="4"/>
                  </a:cubicBezTo>
                  <a:cubicBezTo>
                    <a:pt x="26" y="6"/>
                    <a:pt x="27" y="8"/>
                    <a:pt x="29" y="10"/>
                  </a:cubicBezTo>
                  <a:cubicBezTo>
                    <a:pt x="31" y="11"/>
                    <a:pt x="33" y="11"/>
                    <a:pt x="34" y="11"/>
                  </a:cubicBezTo>
                  <a:cubicBezTo>
                    <a:pt x="35" y="11"/>
                    <a:pt x="36" y="10"/>
                    <a:pt x="36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6" y="14"/>
                    <a:pt x="35" y="16"/>
                    <a:pt x="35" y="19"/>
                  </a:cubicBezTo>
                  <a:cubicBezTo>
                    <a:pt x="36" y="21"/>
                    <a:pt x="37" y="23"/>
                    <a:pt x="40" y="24"/>
                  </a:cubicBezTo>
                  <a:cubicBezTo>
                    <a:pt x="40" y="24"/>
                    <a:pt x="39" y="25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6" y="26"/>
                    <a:pt x="34" y="27"/>
                    <a:pt x="33" y="29"/>
                  </a:cubicBezTo>
                  <a:cubicBezTo>
                    <a:pt x="32" y="31"/>
                    <a:pt x="32" y="34"/>
                    <a:pt x="33" y="36"/>
                  </a:cubicBezTo>
                  <a:cubicBezTo>
                    <a:pt x="32" y="36"/>
                    <a:pt x="32" y="37"/>
                    <a:pt x="31" y="37"/>
                  </a:cubicBezTo>
                  <a:cubicBezTo>
                    <a:pt x="30" y="36"/>
                    <a:pt x="28" y="35"/>
                    <a:pt x="26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7"/>
                    <a:pt x="16" y="34"/>
                    <a:pt x="14" y="33"/>
                  </a:cubicBezTo>
                  <a:cubicBezTo>
                    <a:pt x="12" y="32"/>
                    <a:pt x="11" y="32"/>
                    <a:pt x="9" y="32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8" y="22"/>
                    <a:pt x="6" y="20"/>
                    <a:pt x="3" y="19"/>
                  </a:cubicBezTo>
                  <a:cubicBezTo>
                    <a:pt x="4" y="18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556" y="2971"/>
              <a:ext cx="345" cy="335"/>
            </a:xfrm>
            <a:custGeom>
              <a:avLst/>
              <a:gdLst>
                <a:gd name="T0" fmla="*/ 9 w 33"/>
                <a:gd name="T1" fmla="*/ 31 h 32"/>
                <a:gd name="T2" fmla="*/ 9 w 33"/>
                <a:gd name="T3" fmla="*/ 32 h 32"/>
                <a:gd name="T4" fmla="*/ 10 w 33"/>
                <a:gd name="T5" fmla="*/ 32 h 32"/>
                <a:gd name="T6" fmla="*/ 11 w 33"/>
                <a:gd name="T7" fmla="*/ 32 h 32"/>
                <a:gd name="T8" fmla="*/ 19 w 33"/>
                <a:gd name="T9" fmla="*/ 24 h 32"/>
                <a:gd name="T10" fmla="*/ 28 w 33"/>
                <a:gd name="T11" fmla="*/ 29 h 32"/>
                <a:gd name="T12" fmla="*/ 29 w 33"/>
                <a:gd name="T13" fmla="*/ 30 h 32"/>
                <a:gd name="T14" fmla="*/ 29 w 33"/>
                <a:gd name="T15" fmla="*/ 30 h 32"/>
                <a:gd name="T16" fmla="*/ 30 w 33"/>
                <a:gd name="T17" fmla="*/ 28 h 32"/>
                <a:gd name="T18" fmla="*/ 25 w 33"/>
                <a:gd name="T19" fmla="*/ 18 h 32"/>
                <a:gd name="T20" fmla="*/ 33 w 33"/>
                <a:gd name="T21" fmla="*/ 11 h 32"/>
                <a:gd name="T22" fmla="*/ 33 w 33"/>
                <a:gd name="T23" fmla="*/ 10 h 32"/>
                <a:gd name="T24" fmla="*/ 32 w 33"/>
                <a:gd name="T25" fmla="*/ 9 h 32"/>
                <a:gd name="T26" fmla="*/ 32 w 33"/>
                <a:gd name="T27" fmla="*/ 9 h 32"/>
                <a:gd name="T28" fmla="*/ 21 w 33"/>
                <a:gd name="T29" fmla="*/ 10 h 32"/>
                <a:gd name="T30" fmla="*/ 17 w 33"/>
                <a:gd name="T31" fmla="*/ 0 h 32"/>
                <a:gd name="T32" fmla="*/ 16 w 33"/>
                <a:gd name="T33" fmla="*/ 0 h 32"/>
                <a:gd name="T34" fmla="*/ 14 w 33"/>
                <a:gd name="T35" fmla="*/ 1 h 32"/>
                <a:gd name="T36" fmla="*/ 12 w 33"/>
                <a:gd name="T37" fmla="*/ 11 h 32"/>
                <a:gd name="T38" fmla="*/ 2 w 33"/>
                <a:gd name="T39" fmla="*/ 13 h 32"/>
                <a:gd name="T40" fmla="*/ 1 w 33"/>
                <a:gd name="T41" fmla="*/ 13 h 32"/>
                <a:gd name="T42" fmla="*/ 1 w 33"/>
                <a:gd name="T43" fmla="*/ 15 h 32"/>
                <a:gd name="T44" fmla="*/ 11 w 33"/>
                <a:gd name="T45" fmla="*/ 20 h 32"/>
                <a:gd name="T46" fmla="*/ 9 w 33"/>
                <a:gd name="T47" fmla="*/ 31 h 32"/>
                <a:gd name="T48" fmla="*/ 6 w 33"/>
                <a:gd name="T49" fmla="*/ 15 h 32"/>
                <a:gd name="T50" fmla="*/ 14 w 33"/>
                <a:gd name="T51" fmla="*/ 14 h 32"/>
                <a:gd name="T52" fmla="*/ 15 w 33"/>
                <a:gd name="T53" fmla="*/ 13 h 32"/>
                <a:gd name="T54" fmla="*/ 16 w 33"/>
                <a:gd name="T55" fmla="*/ 5 h 32"/>
                <a:gd name="T56" fmla="*/ 19 w 33"/>
                <a:gd name="T57" fmla="*/ 12 h 32"/>
                <a:gd name="T58" fmla="*/ 20 w 33"/>
                <a:gd name="T59" fmla="*/ 13 h 32"/>
                <a:gd name="T60" fmla="*/ 21 w 33"/>
                <a:gd name="T61" fmla="*/ 13 h 32"/>
                <a:gd name="T62" fmla="*/ 28 w 33"/>
                <a:gd name="T63" fmla="*/ 12 h 32"/>
                <a:gd name="T64" fmla="*/ 23 w 33"/>
                <a:gd name="T65" fmla="*/ 17 h 32"/>
                <a:gd name="T66" fmla="*/ 22 w 33"/>
                <a:gd name="T67" fmla="*/ 18 h 32"/>
                <a:gd name="T68" fmla="*/ 26 w 33"/>
                <a:gd name="T69" fmla="*/ 25 h 32"/>
                <a:gd name="T70" fmla="*/ 19 w 33"/>
                <a:gd name="T71" fmla="*/ 22 h 32"/>
                <a:gd name="T72" fmla="*/ 18 w 33"/>
                <a:gd name="T73" fmla="*/ 22 h 32"/>
                <a:gd name="T74" fmla="*/ 12 w 33"/>
                <a:gd name="T75" fmla="*/ 27 h 32"/>
                <a:gd name="T76" fmla="*/ 13 w 33"/>
                <a:gd name="T77" fmla="*/ 20 h 32"/>
                <a:gd name="T78" fmla="*/ 13 w 33"/>
                <a:gd name="T79" fmla="*/ 18 h 32"/>
                <a:gd name="T80" fmla="*/ 13 w 33"/>
                <a:gd name="T81" fmla="*/ 18 h 32"/>
                <a:gd name="T82" fmla="*/ 6 w 33"/>
                <a:gd name="T8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2">
                  <a:moveTo>
                    <a:pt x="9" y="31"/>
                  </a:moveTo>
                  <a:cubicBezTo>
                    <a:pt x="9" y="31"/>
                    <a:pt x="9" y="31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9" y="31"/>
                  </a:lnTo>
                  <a:close/>
                  <a:moveTo>
                    <a:pt x="6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9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6400" y="1915"/>
              <a:ext cx="198" cy="209"/>
            </a:xfrm>
            <a:custGeom>
              <a:avLst/>
              <a:gdLst>
                <a:gd name="T0" fmla="*/ 6 w 19"/>
                <a:gd name="T1" fmla="*/ 13 h 20"/>
                <a:gd name="T2" fmla="*/ 6 w 19"/>
                <a:gd name="T3" fmla="*/ 19 h 20"/>
                <a:gd name="T4" fmla="*/ 6 w 19"/>
                <a:gd name="T5" fmla="*/ 19 h 20"/>
                <a:gd name="T6" fmla="*/ 7 w 19"/>
                <a:gd name="T7" fmla="*/ 20 h 20"/>
                <a:gd name="T8" fmla="*/ 8 w 19"/>
                <a:gd name="T9" fmla="*/ 20 h 20"/>
                <a:gd name="T10" fmla="*/ 17 w 19"/>
                <a:gd name="T11" fmla="*/ 17 h 20"/>
                <a:gd name="T12" fmla="*/ 18 w 19"/>
                <a:gd name="T13" fmla="*/ 17 h 20"/>
                <a:gd name="T14" fmla="*/ 19 w 19"/>
                <a:gd name="T15" fmla="*/ 16 h 20"/>
                <a:gd name="T16" fmla="*/ 18 w 19"/>
                <a:gd name="T17" fmla="*/ 15 h 20"/>
                <a:gd name="T18" fmla="*/ 19 w 19"/>
                <a:gd name="T19" fmla="*/ 6 h 20"/>
                <a:gd name="T20" fmla="*/ 19 w 19"/>
                <a:gd name="T21" fmla="*/ 6 h 20"/>
                <a:gd name="T22" fmla="*/ 19 w 19"/>
                <a:gd name="T23" fmla="*/ 5 h 20"/>
                <a:gd name="T24" fmla="*/ 18 w 19"/>
                <a:gd name="T25" fmla="*/ 4 h 20"/>
                <a:gd name="T26" fmla="*/ 12 w 19"/>
                <a:gd name="T27" fmla="*/ 6 h 20"/>
                <a:gd name="T28" fmla="*/ 9 w 19"/>
                <a:gd name="T29" fmla="*/ 1 h 20"/>
                <a:gd name="T30" fmla="*/ 7 w 19"/>
                <a:gd name="T31" fmla="*/ 2 h 20"/>
                <a:gd name="T32" fmla="*/ 7 w 19"/>
                <a:gd name="T33" fmla="*/ 7 h 20"/>
                <a:gd name="T34" fmla="*/ 1 w 19"/>
                <a:gd name="T35" fmla="*/ 9 h 20"/>
                <a:gd name="T36" fmla="*/ 0 w 19"/>
                <a:gd name="T37" fmla="*/ 10 h 20"/>
                <a:gd name="T38" fmla="*/ 8 w 19"/>
                <a:gd name="T39" fmla="*/ 9 h 20"/>
                <a:gd name="T40" fmla="*/ 9 w 19"/>
                <a:gd name="T41" fmla="*/ 9 h 20"/>
                <a:gd name="T42" fmla="*/ 9 w 19"/>
                <a:gd name="T43" fmla="*/ 8 h 20"/>
                <a:gd name="T44" fmla="*/ 11 w 19"/>
                <a:gd name="T45" fmla="*/ 8 h 20"/>
                <a:gd name="T46" fmla="*/ 12 w 19"/>
                <a:gd name="T47" fmla="*/ 8 h 20"/>
                <a:gd name="T48" fmla="*/ 13 w 19"/>
                <a:gd name="T49" fmla="*/ 10 h 20"/>
                <a:gd name="T50" fmla="*/ 13 w 19"/>
                <a:gd name="T51" fmla="*/ 11 h 20"/>
                <a:gd name="T52" fmla="*/ 14 w 19"/>
                <a:gd name="T53" fmla="*/ 14 h 20"/>
                <a:gd name="T54" fmla="*/ 11 w 19"/>
                <a:gd name="T55" fmla="*/ 13 h 20"/>
                <a:gd name="T56" fmla="*/ 10 w 19"/>
                <a:gd name="T57" fmla="*/ 13 h 20"/>
                <a:gd name="T58" fmla="*/ 9 w 19"/>
                <a:gd name="T59" fmla="*/ 12 h 20"/>
                <a:gd name="T60" fmla="*/ 9 w 19"/>
                <a:gd name="T61" fmla="*/ 12 h 20"/>
                <a:gd name="T62" fmla="*/ 6 w 19"/>
                <a:gd name="T6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20">
                  <a:moveTo>
                    <a:pt x="1" y="11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7058" y="3233"/>
              <a:ext cx="198" cy="199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7 h 19"/>
                <a:gd name="T4" fmla="*/ 18 w 19"/>
                <a:gd name="T5" fmla="*/ 6 h 19"/>
                <a:gd name="T6" fmla="*/ 12 w 19"/>
                <a:gd name="T7" fmla="*/ 6 h 19"/>
                <a:gd name="T8" fmla="*/ 10 w 19"/>
                <a:gd name="T9" fmla="*/ 1 h 19"/>
                <a:gd name="T10" fmla="*/ 10 w 19"/>
                <a:gd name="T11" fmla="*/ 0 h 19"/>
                <a:gd name="T12" fmla="*/ 8 w 19"/>
                <a:gd name="T13" fmla="*/ 1 h 19"/>
                <a:gd name="T14" fmla="*/ 1 w 19"/>
                <a:gd name="T15" fmla="*/ 7 h 19"/>
                <a:gd name="T16" fmla="*/ 1 w 19"/>
                <a:gd name="T17" fmla="*/ 7 h 19"/>
                <a:gd name="T18" fmla="*/ 0 w 19"/>
                <a:gd name="T19" fmla="*/ 7 h 19"/>
                <a:gd name="T20" fmla="*/ 0 w 19"/>
                <a:gd name="T21" fmla="*/ 9 h 19"/>
                <a:gd name="T22" fmla="*/ 4 w 19"/>
                <a:gd name="T23" fmla="*/ 17 h 19"/>
                <a:gd name="T24" fmla="*/ 4 w 19"/>
                <a:gd name="T25" fmla="*/ 17 h 19"/>
                <a:gd name="T26" fmla="*/ 4 w 19"/>
                <a:gd name="T27" fmla="*/ 18 h 19"/>
                <a:gd name="T28" fmla="*/ 4 w 19"/>
                <a:gd name="T29" fmla="*/ 18 h 19"/>
                <a:gd name="T30" fmla="*/ 5 w 19"/>
                <a:gd name="T31" fmla="*/ 19 h 19"/>
                <a:gd name="T32" fmla="*/ 6 w 19"/>
                <a:gd name="T33" fmla="*/ 18 h 19"/>
                <a:gd name="T34" fmla="*/ 15 w 19"/>
                <a:gd name="T35" fmla="*/ 18 h 19"/>
                <a:gd name="T36" fmla="*/ 16 w 19"/>
                <a:gd name="T37" fmla="*/ 18 h 19"/>
                <a:gd name="T38" fmla="*/ 16 w 19"/>
                <a:gd name="T39" fmla="*/ 17 h 19"/>
                <a:gd name="T40" fmla="*/ 16 w 19"/>
                <a:gd name="T41" fmla="*/ 17 h 19"/>
                <a:gd name="T42" fmla="*/ 19 w 19"/>
                <a:gd name="T43" fmla="*/ 8 h 19"/>
                <a:gd name="T44" fmla="*/ 13 w 19"/>
                <a:gd name="T45" fmla="*/ 14 h 19"/>
                <a:gd name="T46" fmla="*/ 10 w 19"/>
                <a:gd name="T47" fmla="*/ 12 h 19"/>
                <a:gd name="T48" fmla="*/ 7 w 19"/>
                <a:gd name="T49" fmla="*/ 14 h 19"/>
                <a:gd name="T50" fmla="*/ 8 w 19"/>
                <a:gd name="T51" fmla="*/ 11 h 19"/>
                <a:gd name="T52" fmla="*/ 7 w 19"/>
                <a:gd name="T53" fmla="*/ 10 h 19"/>
                <a:gd name="T54" fmla="*/ 5 w 19"/>
                <a:gd name="T55" fmla="*/ 9 h 19"/>
                <a:gd name="T56" fmla="*/ 8 w 19"/>
                <a:gd name="T57" fmla="*/ 8 h 19"/>
                <a:gd name="T58" fmla="*/ 8 w 19"/>
                <a:gd name="T59" fmla="*/ 8 h 19"/>
                <a:gd name="T60" fmla="*/ 9 w 19"/>
                <a:gd name="T61" fmla="*/ 5 h 19"/>
                <a:gd name="T62" fmla="*/ 10 w 19"/>
                <a:gd name="T63" fmla="*/ 8 h 19"/>
                <a:gd name="T64" fmla="*/ 12 w 19"/>
                <a:gd name="T65" fmla="*/ 8 h 19"/>
                <a:gd name="T66" fmla="*/ 12 w 19"/>
                <a:gd name="T67" fmla="*/ 10 h 19"/>
                <a:gd name="T68" fmla="*/ 12 w 19"/>
                <a:gd name="T6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2" y="11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9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734" y="3536"/>
              <a:ext cx="209" cy="188"/>
            </a:xfrm>
            <a:custGeom>
              <a:avLst/>
              <a:gdLst>
                <a:gd name="T0" fmla="*/ 10 w 20"/>
                <a:gd name="T1" fmla="*/ 0 h 18"/>
                <a:gd name="T2" fmla="*/ 8 w 20"/>
                <a:gd name="T3" fmla="*/ 0 h 18"/>
                <a:gd name="T4" fmla="*/ 7 w 20"/>
                <a:gd name="T5" fmla="*/ 0 h 18"/>
                <a:gd name="T6" fmla="*/ 2 w 20"/>
                <a:gd name="T7" fmla="*/ 4 h 18"/>
                <a:gd name="T8" fmla="*/ 1 w 20"/>
                <a:gd name="T9" fmla="*/ 11 h 18"/>
                <a:gd name="T10" fmla="*/ 10 w 20"/>
                <a:gd name="T11" fmla="*/ 18 h 18"/>
                <a:gd name="T12" fmla="*/ 12 w 20"/>
                <a:gd name="T13" fmla="*/ 18 h 18"/>
                <a:gd name="T14" fmla="*/ 12 w 20"/>
                <a:gd name="T15" fmla="*/ 18 h 18"/>
                <a:gd name="T16" fmla="*/ 12 w 20"/>
                <a:gd name="T17" fmla="*/ 18 h 18"/>
                <a:gd name="T18" fmla="*/ 18 w 20"/>
                <a:gd name="T19" fmla="*/ 7 h 18"/>
                <a:gd name="T20" fmla="*/ 10 w 20"/>
                <a:gd name="T21" fmla="*/ 0 h 18"/>
                <a:gd name="T22" fmla="*/ 11 w 20"/>
                <a:gd name="T23" fmla="*/ 15 h 18"/>
                <a:gd name="T24" fmla="*/ 11 w 20"/>
                <a:gd name="T25" fmla="*/ 15 h 18"/>
                <a:gd name="T26" fmla="*/ 10 w 20"/>
                <a:gd name="T27" fmla="*/ 15 h 18"/>
                <a:gd name="T28" fmla="*/ 4 w 20"/>
                <a:gd name="T29" fmla="*/ 11 h 18"/>
                <a:gd name="T30" fmla="*/ 8 w 20"/>
                <a:gd name="T31" fmla="*/ 3 h 18"/>
                <a:gd name="T32" fmla="*/ 8 w 20"/>
                <a:gd name="T33" fmla="*/ 3 h 18"/>
                <a:gd name="T34" fmla="*/ 10 w 20"/>
                <a:gd name="T35" fmla="*/ 3 h 18"/>
                <a:gd name="T36" fmla="*/ 16 w 20"/>
                <a:gd name="T37" fmla="*/ 8 h 18"/>
                <a:gd name="T38" fmla="*/ 11 w 20"/>
                <a:gd name="T3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0" y="6"/>
                    <a:pt x="0" y="9"/>
                    <a:pt x="1" y="11"/>
                  </a:cubicBezTo>
                  <a:cubicBezTo>
                    <a:pt x="2" y="15"/>
                    <a:pt x="5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17"/>
                    <a:pt x="20" y="12"/>
                    <a:pt x="18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2" y="3"/>
                    <a:pt x="15" y="5"/>
                    <a:pt x="16" y="8"/>
                  </a:cubicBezTo>
                  <a:cubicBezTo>
                    <a:pt x="16" y="11"/>
                    <a:pt x="14" y="14"/>
                    <a:pt x="11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609" y="3411"/>
              <a:ext cx="449" cy="439"/>
            </a:xfrm>
            <a:custGeom>
              <a:avLst/>
              <a:gdLst>
                <a:gd name="T0" fmla="*/ 38 w 43"/>
                <a:gd name="T1" fmla="*/ 17 h 42"/>
                <a:gd name="T2" fmla="*/ 40 w 43"/>
                <a:gd name="T3" fmla="*/ 11 h 42"/>
                <a:gd name="T4" fmla="*/ 35 w 43"/>
                <a:gd name="T5" fmla="*/ 7 h 42"/>
                <a:gd name="T6" fmla="*/ 30 w 43"/>
                <a:gd name="T7" fmla="*/ 7 h 42"/>
                <a:gd name="T8" fmla="*/ 27 w 43"/>
                <a:gd name="T9" fmla="*/ 1 h 42"/>
                <a:gd name="T10" fmla="*/ 22 w 43"/>
                <a:gd name="T11" fmla="*/ 0 h 42"/>
                <a:gd name="T12" fmla="*/ 18 w 43"/>
                <a:gd name="T13" fmla="*/ 5 h 42"/>
                <a:gd name="T14" fmla="*/ 13 w 43"/>
                <a:gd name="T15" fmla="*/ 3 h 42"/>
                <a:gd name="T16" fmla="*/ 7 w 43"/>
                <a:gd name="T17" fmla="*/ 6 h 42"/>
                <a:gd name="T18" fmla="*/ 7 w 43"/>
                <a:gd name="T19" fmla="*/ 12 h 42"/>
                <a:gd name="T20" fmla="*/ 3 w 43"/>
                <a:gd name="T21" fmla="*/ 14 h 42"/>
                <a:gd name="T22" fmla="*/ 0 w 43"/>
                <a:gd name="T23" fmla="*/ 20 h 42"/>
                <a:gd name="T24" fmla="*/ 5 w 43"/>
                <a:gd name="T25" fmla="*/ 25 h 42"/>
                <a:gd name="T26" fmla="*/ 3 w 43"/>
                <a:gd name="T27" fmla="*/ 31 h 42"/>
                <a:gd name="T28" fmla="*/ 8 w 43"/>
                <a:gd name="T29" fmla="*/ 36 h 42"/>
                <a:gd name="T30" fmla="*/ 13 w 43"/>
                <a:gd name="T31" fmla="*/ 35 h 42"/>
                <a:gd name="T32" fmla="*/ 16 w 43"/>
                <a:gd name="T33" fmla="*/ 41 h 42"/>
                <a:gd name="T34" fmla="*/ 21 w 43"/>
                <a:gd name="T35" fmla="*/ 42 h 42"/>
                <a:gd name="T36" fmla="*/ 22 w 43"/>
                <a:gd name="T37" fmla="*/ 41 h 42"/>
                <a:gd name="T38" fmla="*/ 26 w 43"/>
                <a:gd name="T39" fmla="*/ 37 h 42"/>
                <a:gd name="T40" fmla="*/ 32 w 43"/>
                <a:gd name="T41" fmla="*/ 40 h 42"/>
                <a:gd name="T42" fmla="*/ 36 w 43"/>
                <a:gd name="T43" fmla="*/ 35 h 42"/>
                <a:gd name="T44" fmla="*/ 38 w 43"/>
                <a:gd name="T45" fmla="*/ 28 h 42"/>
                <a:gd name="T46" fmla="*/ 42 w 43"/>
                <a:gd name="T47" fmla="*/ 27 h 42"/>
                <a:gd name="T48" fmla="*/ 41 w 43"/>
                <a:gd name="T49" fmla="*/ 20 h 42"/>
                <a:gd name="T50" fmla="*/ 38 w 43"/>
                <a:gd name="T51" fmla="*/ 25 h 42"/>
                <a:gd name="T52" fmla="*/ 33 w 43"/>
                <a:gd name="T53" fmla="*/ 35 h 42"/>
                <a:gd name="T54" fmla="*/ 25 w 43"/>
                <a:gd name="T55" fmla="*/ 35 h 42"/>
                <a:gd name="T56" fmla="*/ 20 w 43"/>
                <a:gd name="T57" fmla="*/ 39 h 42"/>
                <a:gd name="T58" fmla="*/ 14 w 43"/>
                <a:gd name="T59" fmla="*/ 33 h 42"/>
                <a:gd name="T60" fmla="*/ 7 w 43"/>
                <a:gd name="T61" fmla="*/ 33 h 42"/>
                <a:gd name="T62" fmla="*/ 8 w 43"/>
                <a:gd name="T63" fmla="*/ 24 h 42"/>
                <a:gd name="T64" fmla="*/ 4 w 43"/>
                <a:gd name="T65" fmla="*/ 17 h 42"/>
                <a:gd name="T66" fmla="*/ 10 w 43"/>
                <a:gd name="T67" fmla="*/ 14 h 42"/>
                <a:gd name="T68" fmla="*/ 12 w 43"/>
                <a:gd name="T69" fmla="*/ 6 h 42"/>
                <a:gd name="T70" fmla="*/ 18 w 43"/>
                <a:gd name="T71" fmla="*/ 8 h 42"/>
                <a:gd name="T72" fmla="*/ 23 w 43"/>
                <a:gd name="T73" fmla="*/ 3 h 42"/>
                <a:gd name="T74" fmla="*/ 29 w 43"/>
                <a:gd name="T75" fmla="*/ 9 h 42"/>
                <a:gd name="T76" fmla="*/ 36 w 43"/>
                <a:gd name="T77" fmla="*/ 10 h 42"/>
                <a:gd name="T78" fmla="*/ 35 w 43"/>
                <a:gd name="T79" fmla="*/ 18 h 42"/>
                <a:gd name="T80" fmla="*/ 39 w 43"/>
                <a:gd name="T8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2">
                  <a:moveTo>
                    <a:pt x="41" y="20"/>
                  </a:moveTo>
                  <a:cubicBezTo>
                    <a:pt x="40" y="20"/>
                    <a:pt x="38" y="19"/>
                    <a:pt x="38" y="17"/>
                  </a:cubicBezTo>
                  <a:cubicBezTo>
                    <a:pt x="37" y="16"/>
                    <a:pt x="38" y="14"/>
                    <a:pt x="40" y="13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39" y="9"/>
                    <a:pt x="38" y="8"/>
                    <a:pt x="37" y="7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29" y="6"/>
                    <a:pt x="28" y="4"/>
                    <a:pt x="29" y="3"/>
                  </a:cubicBezTo>
                  <a:cubicBezTo>
                    <a:pt x="29" y="2"/>
                    <a:pt x="28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5"/>
                    <a:pt x="14" y="4"/>
                    <a:pt x="13" y="3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" y="22"/>
                    <a:pt x="5" y="23"/>
                    <a:pt x="5" y="25"/>
                  </a:cubicBezTo>
                  <a:cubicBezTo>
                    <a:pt x="6" y="27"/>
                    <a:pt x="5" y="28"/>
                    <a:pt x="3" y="29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4" y="33"/>
                    <a:pt x="5" y="34"/>
                    <a:pt x="6" y="36"/>
                  </a:cubicBezTo>
                  <a:cubicBezTo>
                    <a:pt x="7" y="36"/>
                    <a:pt x="8" y="36"/>
                    <a:pt x="8" y="36"/>
                  </a:cubicBezTo>
                  <a:cubicBezTo>
                    <a:pt x="9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6"/>
                    <a:pt x="15" y="38"/>
                    <a:pt x="15" y="40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2"/>
                    <a:pt x="19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3" y="39"/>
                    <a:pt x="24" y="38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7" y="37"/>
                    <a:pt x="29" y="38"/>
                    <a:pt x="30" y="39"/>
                  </a:cubicBezTo>
                  <a:cubicBezTo>
                    <a:pt x="30" y="40"/>
                    <a:pt x="31" y="40"/>
                    <a:pt x="32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6"/>
                    <a:pt x="37" y="35"/>
                    <a:pt x="36" y="35"/>
                  </a:cubicBezTo>
                  <a:cubicBezTo>
                    <a:pt x="35" y="33"/>
                    <a:pt x="35" y="31"/>
                    <a:pt x="36" y="30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2" y="28"/>
                    <a:pt x="42" y="27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21"/>
                    <a:pt x="42" y="20"/>
                    <a:pt x="41" y="20"/>
                  </a:cubicBezTo>
                  <a:close/>
                  <a:moveTo>
                    <a:pt x="39" y="25"/>
                  </a:moveTo>
                  <a:cubicBezTo>
                    <a:pt x="39" y="25"/>
                    <a:pt x="38" y="25"/>
                    <a:pt x="38" y="25"/>
                  </a:cubicBezTo>
                  <a:cubicBezTo>
                    <a:pt x="36" y="26"/>
                    <a:pt x="34" y="27"/>
                    <a:pt x="33" y="28"/>
                  </a:cubicBezTo>
                  <a:cubicBezTo>
                    <a:pt x="32" y="30"/>
                    <a:pt x="32" y="33"/>
                    <a:pt x="33" y="35"/>
                  </a:cubicBezTo>
                  <a:cubicBezTo>
                    <a:pt x="33" y="36"/>
                    <a:pt x="32" y="36"/>
                    <a:pt x="31" y="37"/>
                  </a:cubicBezTo>
                  <a:cubicBezTo>
                    <a:pt x="30" y="35"/>
                    <a:pt x="27" y="34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5"/>
                    <a:pt x="20" y="37"/>
                    <a:pt x="20" y="39"/>
                  </a:cubicBezTo>
                  <a:cubicBezTo>
                    <a:pt x="19" y="39"/>
                    <a:pt x="18" y="39"/>
                    <a:pt x="18" y="39"/>
                  </a:cubicBezTo>
                  <a:cubicBezTo>
                    <a:pt x="18" y="37"/>
                    <a:pt x="16" y="34"/>
                    <a:pt x="14" y="33"/>
                  </a:cubicBezTo>
                  <a:cubicBezTo>
                    <a:pt x="13" y="32"/>
                    <a:pt x="11" y="32"/>
                    <a:pt x="9" y="32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7" y="32"/>
                    <a:pt x="7" y="32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7" y="22"/>
                    <a:pt x="6" y="20"/>
                    <a:pt x="3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9" y="15"/>
                    <a:pt x="10" y="14"/>
                  </a:cubicBezTo>
                  <a:cubicBezTo>
                    <a:pt x="11" y="12"/>
                    <a:pt x="11" y="9"/>
                    <a:pt x="10" y="7"/>
                  </a:cubicBezTo>
                  <a:cubicBezTo>
                    <a:pt x="11" y="7"/>
                    <a:pt x="11" y="6"/>
                    <a:pt x="12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7"/>
                    <a:pt x="23" y="5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5" y="6"/>
                    <a:pt x="27" y="8"/>
                    <a:pt x="29" y="9"/>
                  </a:cubicBezTo>
                  <a:cubicBezTo>
                    <a:pt x="30" y="10"/>
                    <a:pt x="32" y="11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7" y="11"/>
                    <a:pt x="37" y="11"/>
                  </a:cubicBezTo>
                  <a:cubicBezTo>
                    <a:pt x="35" y="13"/>
                    <a:pt x="34" y="16"/>
                    <a:pt x="35" y="18"/>
                  </a:cubicBezTo>
                  <a:cubicBezTo>
                    <a:pt x="36" y="20"/>
                    <a:pt x="37" y="22"/>
                    <a:pt x="40" y="23"/>
                  </a:cubicBezTo>
                  <a:cubicBezTo>
                    <a:pt x="40" y="24"/>
                    <a:pt x="40" y="24"/>
                    <a:pt x="39" y="2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110" y="3505"/>
              <a:ext cx="146" cy="125"/>
            </a:xfrm>
            <a:custGeom>
              <a:avLst/>
              <a:gdLst>
                <a:gd name="T0" fmla="*/ 8 w 14"/>
                <a:gd name="T1" fmla="*/ 0 h 12"/>
                <a:gd name="T2" fmla="*/ 6 w 14"/>
                <a:gd name="T3" fmla="*/ 0 h 12"/>
                <a:gd name="T4" fmla="*/ 1 w 14"/>
                <a:gd name="T5" fmla="*/ 5 h 12"/>
                <a:gd name="T6" fmla="*/ 5 w 14"/>
                <a:gd name="T7" fmla="*/ 12 h 12"/>
                <a:gd name="T8" fmla="*/ 7 w 14"/>
                <a:gd name="T9" fmla="*/ 12 h 12"/>
                <a:gd name="T10" fmla="*/ 8 w 14"/>
                <a:gd name="T11" fmla="*/ 12 h 12"/>
                <a:gd name="T12" fmla="*/ 13 w 14"/>
                <a:gd name="T13" fmla="*/ 7 h 12"/>
                <a:gd name="T14" fmla="*/ 8 w 14"/>
                <a:gd name="T15" fmla="*/ 0 h 12"/>
                <a:gd name="T16" fmla="*/ 10 w 14"/>
                <a:gd name="T17" fmla="*/ 7 h 12"/>
                <a:gd name="T18" fmla="*/ 8 w 14"/>
                <a:gd name="T19" fmla="*/ 9 h 12"/>
                <a:gd name="T20" fmla="*/ 7 w 14"/>
                <a:gd name="T21" fmla="*/ 9 h 12"/>
                <a:gd name="T22" fmla="*/ 6 w 14"/>
                <a:gd name="T23" fmla="*/ 9 h 12"/>
                <a:gd name="T24" fmla="*/ 4 w 14"/>
                <a:gd name="T25" fmla="*/ 8 h 12"/>
                <a:gd name="T26" fmla="*/ 4 w 14"/>
                <a:gd name="T27" fmla="*/ 5 h 12"/>
                <a:gd name="T28" fmla="*/ 6 w 14"/>
                <a:gd name="T29" fmla="*/ 3 h 12"/>
                <a:gd name="T30" fmla="*/ 7 w 14"/>
                <a:gd name="T31" fmla="*/ 3 h 12"/>
                <a:gd name="T32" fmla="*/ 8 w 14"/>
                <a:gd name="T33" fmla="*/ 3 h 12"/>
                <a:gd name="T34" fmla="*/ 10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2" y="10"/>
                    <a:pt x="13" y="7"/>
                  </a:cubicBezTo>
                  <a:cubicBezTo>
                    <a:pt x="14" y="4"/>
                    <a:pt x="12" y="1"/>
                    <a:pt x="8" y="0"/>
                  </a:cubicBezTo>
                  <a:close/>
                  <a:moveTo>
                    <a:pt x="10" y="7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7037" y="3432"/>
              <a:ext cx="282" cy="271"/>
            </a:xfrm>
            <a:custGeom>
              <a:avLst/>
              <a:gdLst>
                <a:gd name="T0" fmla="*/ 25 w 27"/>
                <a:gd name="T1" fmla="*/ 8 h 26"/>
                <a:gd name="T2" fmla="*/ 23 w 27"/>
                <a:gd name="T3" fmla="*/ 5 h 26"/>
                <a:gd name="T4" fmla="*/ 20 w 27"/>
                <a:gd name="T5" fmla="*/ 1 h 26"/>
                <a:gd name="T6" fmla="*/ 17 w 27"/>
                <a:gd name="T7" fmla="*/ 2 h 26"/>
                <a:gd name="T8" fmla="*/ 15 w 27"/>
                <a:gd name="T9" fmla="*/ 1 h 26"/>
                <a:gd name="T10" fmla="*/ 10 w 27"/>
                <a:gd name="T11" fmla="*/ 0 h 26"/>
                <a:gd name="T12" fmla="*/ 8 w 27"/>
                <a:gd name="T13" fmla="*/ 4 h 26"/>
                <a:gd name="T14" fmla="*/ 6 w 27"/>
                <a:gd name="T15" fmla="*/ 4 h 26"/>
                <a:gd name="T16" fmla="*/ 2 w 27"/>
                <a:gd name="T17" fmla="*/ 6 h 26"/>
                <a:gd name="T18" fmla="*/ 3 w 27"/>
                <a:gd name="T19" fmla="*/ 10 h 26"/>
                <a:gd name="T20" fmla="*/ 2 w 27"/>
                <a:gd name="T21" fmla="*/ 12 h 26"/>
                <a:gd name="T22" fmla="*/ 1 w 27"/>
                <a:gd name="T23" fmla="*/ 17 h 26"/>
                <a:gd name="T24" fmla="*/ 5 w 27"/>
                <a:gd name="T25" fmla="*/ 19 h 26"/>
                <a:gd name="T26" fmla="*/ 5 w 27"/>
                <a:gd name="T27" fmla="*/ 23 h 26"/>
                <a:gd name="T28" fmla="*/ 9 w 27"/>
                <a:gd name="T29" fmla="*/ 24 h 26"/>
                <a:gd name="T30" fmla="*/ 11 w 27"/>
                <a:gd name="T31" fmla="*/ 23 h 26"/>
                <a:gd name="T32" fmla="*/ 14 w 27"/>
                <a:gd name="T33" fmla="*/ 26 h 26"/>
                <a:gd name="T34" fmla="*/ 17 w 27"/>
                <a:gd name="T35" fmla="*/ 26 h 26"/>
                <a:gd name="T36" fmla="*/ 19 w 27"/>
                <a:gd name="T37" fmla="*/ 24 h 26"/>
                <a:gd name="T38" fmla="*/ 20 w 27"/>
                <a:gd name="T39" fmla="*/ 22 h 26"/>
                <a:gd name="T40" fmla="*/ 24 w 27"/>
                <a:gd name="T41" fmla="*/ 22 h 26"/>
                <a:gd name="T42" fmla="*/ 25 w 27"/>
                <a:gd name="T43" fmla="*/ 17 h 26"/>
                <a:gd name="T44" fmla="*/ 26 w 27"/>
                <a:gd name="T45" fmla="*/ 14 h 26"/>
                <a:gd name="T46" fmla="*/ 27 w 27"/>
                <a:gd name="T47" fmla="*/ 14 h 26"/>
                <a:gd name="T48" fmla="*/ 27 w 27"/>
                <a:gd name="T49" fmla="*/ 9 h 26"/>
                <a:gd name="T50" fmla="*/ 22 w 27"/>
                <a:gd name="T51" fmla="*/ 15 h 26"/>
                <a:gd name="T52" fmla="*/ 22 w 27"/>
                <a:gd name="T53" fmla="*/ 19 h 26"/>
                <a:gd name="T54" fmla="*/ 18 w 27"/>
                <a:gd name="T55" fmla="*/ 20 h 26"/>
                <a:gd name="T56" fmla="*/ 15 w 27"/>
                <a:gd name="T57" fmla="*/ 23 h 26"/>
                <a:gd name="T58" fmla="*/ 11 w 27"/>
                <a:gd name="T59" fmla="*/ 20 h 26"/>
                <a:gd name="T60" fmla="*/ 8 w 27"/>
                <a:gd name="T61" fmla="*/ 22 h 26"/>
                <a:gd name="T62" fmla="*/ 7 w 27"/>
                <a:gd name="T63" fmla="*/ 17 h 26"/>
                <a:gd name="T64" fmla="*/ 4 w 27"/>
                <a:gd name="T65" fmla="*/ 14 h 26"/>
                <a:gd name="T66" fmla="*/ 5 w 27"/>
                <a:gd name="T67" fmla="*/ 7 h 26"/>
                <a:gd name="T68" fmla="*/ 8 w 27"/>
                <a:gd name="T69" fmla="*/ 7 h 26"/>
                <a:gd name="T70" fmla="*/ 12 w 27"/>
                <a:gd name="T71" fmla="*/ 3 h 26"/>
                <a:gd name="T72" fmla="*/ 16 w 27"/>
                <a:gd name="T73" fmla="*/ 5 h 26"/>
                <a:gd name="T74" fmla="*/ 20 w 27"/>
                <a:gd name="T75" fmla="*/ 4 h 26"/>
                <a:gd name="T76" fmla="*/ 21 w 27"/>
                <a:gd name="T77" fmla="*/ 9 h 26"/>
                <a:gd name="T78" fmla="*/ 24 w 27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6"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4" y="5"/>
                    <a:pt x="24" y="4"/>
                    <a:pt x="23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9"/>
                    <a:pt x="4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4" y="18"/>
                    <a:pt x="4" y="18"/>
                    <a:pt x="5" y="19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4" y="21"/>
                    <a:pt x="4" y="22"/>
                    <a:pt x="5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21"/>
                    <a:pt x="25" y="20"/>
                    <a:pt x="26" y="19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0"/>
                    <a:pt x="27" y="9"/>
                  </a:cubicBezTo>
                  <a:cubicBezTo>
                    <a:pt x="27" y="9"/>
                    <a:pt x="26" y="8"/>
                    <a:pt x="25" y="8"/>
                  </a:cubicBezTo>
                  <a:close/>
                  <a:moveTo>
                    <a:pt x="22" y="15"/>
                  </a:move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7" y="20"/>
                    <a:pt x="16" y="22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4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18"/>
                    <a:pt x="7" y="17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5" y="14"/>
                    <a:pt x="6" y="13"/>
                    <a:pt x="6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5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4" y="5"/>
                    <a:pt x="16" y="5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9" y="5"/>
                    <a:pt x="19" y="5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8"/>
                    <a:pt x="21" y="9"/>
                  </a:cubicBezTo>
                  <a:cubicBezTo>
                    <a:pt x="21" y="10"/>
                    <a:pt x="23" y="11"/>
                    <a:pt x="24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3" y="12"/>
                    <a:pt x="22" y="13"/>
                    <a:pt x="22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940" y="1717"/>
              <a:ext cx="199" cy="188"/>
            </a:xfrm>
            <a:custGeom>
              <a:avLst/>
              <a:gdLst>
                <a:gd name="T0" fmla="*/ 9 w 19"/>
                <a:gd name="T1" fmla="*/ 0 h 18"/>
                <a:gd name="T2" fmla="*/ 9 w 19"/>
                <a:gd name="T3" fmla="*/ 0 h 18"/>
                <a:gd name="T4" fmla="*/ 3 w 19"/>
                <a:gd name="T5" fmla="*/ 2 h 18"/>
                <a:gd name="T6" fmla="*/ 0 w 19"/>
                <a:gd name="T7" fmla="*/ 9 h 18"/>
                <a:gd name="T8" fmla="*/ 9 w 19"/>
                <a:gd name="T9" fmla="*/ 18 h 18"/>
                <a:gd name="T10" fmla="*/ 10 w 19"/>
                <a:gd name="T11" fmla="*/ 18 h 18"/>
                <a:gd name="T12" fmla="*/ 19 w 19"/>
                <a:gd name="T13" fmla="*/ 9 h 18"/>
                <a:gd name="T14" fmla="*/ 9 w 19"/>
                <a:gd name="T15" fmla="*/ 0 h 18"/>
                <a:gd name="T16" fmla="*/ 10 w 19"/>
                <a:gd name="T17" fmla="*/ 15 h 18"/>
                <a:gd name="T18" fmla="*/ 9 w 19"/>
                <a:gd name="T19" fmla="*/ 15 h 18"/>
                <a:gd name="T20" fmla="*/ 3 w 19"/>
                <a:gd name="T21" fmla="*/ 9 h 18"/>
                <a:gd name="T22" fmla="*/ 5 w 19"/>
                <a:gd name="T23" fmla="*/ 4 h 18"/>
                <a:gd name="T24" fmla="*/ 9 w 19"/>
                <a:gd name="T25" fmla="*/ 3 h 18"/>
                <a:gd name="T26" fmla="*/ 9 w 19"/>
                <a:gd name="T27" fmla="*/ 3 h 18"/>
                <a:gd name="T28" fmla="*/ 16 w 19"/>
                <a:gd name="T29" fmla="*/ 9 h 18"/>
                <a:gd name="T30" fmla="*/ 10 w 19"/>
                <a:gd name="T3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0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3"/>
                    <a:pt x="16" y="5"/>
                    <a:pt x="16" y="9"/>
                  </a:cubicBezTo>
                  <a:cubicBezTo>
                    <a:pt x="16" y="12"/>
                    <a:pt x="13" y="15"/>
                    <a:pt x="10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5825" y="1591"/>
              <a:ext cx="428" cy="429"/>
            </a:xfrm>
            <a:custGeom>
              <a:avLst/>
              <a:gdLst>
                <a:gd name="T0" fmla="*/ 32 w 41"/>
                <a:gd name="T1" fmla="*/ 32 h 41"/>
                <a:gd name="T2" fmla="*/ 37 w 41"/>
                <a:gd name="T3" fmla="*/ 32 h 41"/>
                <a:gd name="T4" fmla="*/ 41 w 41"/>
                <a:gd name="T5" fmla="*/ 26 h 41"/>
                <a:gd name="T6" fmla="*/ 37 w 41"/>
                <a:gd name="T7" fmla="*/ 21 h 41"/>
                <a:gd name="T8" fmla="*/ 41 w 41"/>
                <a:gd name="T9" fmla="*/ 15 h 41"/>
                <a:gd name="T10" fmla="*/ 37 w 41"/>
                <a:gd name="T11" fmla="*/ 9 h 41"/>
                <a:gd name="T12" fmla="*/ 32 w 41"/>
                <a:gd name="T13" fmla="*/ 9 h 41"/>
                <a:gd name="T14" fmla="*/ 31 w 41"/>
                <a:gd name="T15" fmla="*/ 2 h 41"/>
                <a:gd name="T16" fmla="*/ 24 w 41"/>
                <a:gd name="T17" fmla="*/ 1 h 41"/>
                <a:gd name="T18" fmla="*/ 16 w 41"/>
                <a:gd name="T19" fmla="*/ 1 h 41"/>
                <a:gd name="T20" fmla="*/ 15 w 41"/>
                <a:gd name="T21" fmla="*/ 0 h 41"/>
                <a:gd name="T22" fmla="*/ 9 w 41"/>
                <a:gd name="T23" fmla="*/ 4 h 41"/>
                <a:gd name="T24" fmla="*/ 6 w 41"/>
                <a:gd name="T25" fmla="*/ 10 h 41"/>
                <a:gd name="T26" fmla="*/ 2 w 41"/>
                <a:gd name="T27" fmla="*/ 10 h 41"/>
                <a:gd name="T28" fmla="*/ 1 w 41"/>
                <a:gd name="T29" fmla="*/ 17 h 41"/>
                <a:gd name="T30" fmla="*/ 1 w 41"/>
                <a:gd name="T31" fmla="*/ 25 h 41"/>
                <a:gd name="T32" fmla="*/ 2 w 41"/>
                <a:gd name="T33" fmla="*/ 32 h 41"/>
                <a:gd name="T34" fmla="*/ 6 w 41"/>
                <a:gd name="T35" fmla="*/ 32 h 41"/>
                <a:gd name="T36" fmla="*/ 10 w 41"/>
                <a:gd name="T37" fmla="*/ 37 h 41"/>
                <a:gd name="T38" fmla="*/ 15 w 41"/>
                <a:gd name="T39" fmla="*/ 41 h 41"/>
                <a:gd name="T40" fmla="*/ 16 w 41"/>
                <a:gd name="T41" fmla="*/ 41 h 41"/>
                <a:gd name="T42" fmla="*/ 21 w 41"/>
                <a:gd name="T43" fmla="*/ 38 h 41"/>
                <a:gd name="T44" fmla="*/ 26 w 41"/>
                <a:gd name="T45" fmla="*/ 41 h 41"/>
                <a:gd name="T46" fmla="*/ 31 w 41"/>
                <a:gd name="T47" fmla="*/ 39 h 41"/>
                <a:gd name="T48" fmla="*/ 29 w 41"/>
                <a:gd name="T49" fmla="*/ 37 h 41"/>
                <a:gd name="T50" fmla="*/ 21 w 41"/>
                <a:gd name="T51" fmla="*/ 35 h 41"/>
                <a:gd name="T52" fmla="*/ 15 w 41"/>
                <a:gd name="T53" fmla="*/ 38 h 41"/>
                <a:gd name="T54" fmla="*/ 11 w 41"/>
                <a:gd name="T55" fmla="*/ 31 h 41"/>
                <a:gd name="T56" fmla="*/ 3 w 41"/>
                <a:gd name="T57" fmla="*/ 27 h 41"/>
                <a:gd name="T58" fmla="*/ 3 w 41"/>
                <a:gd name="T59" fmla="*/ 15 h 41"/>
                <a:gd name="T60" fmla="*/ 10 w 41"/>
                <a:gd name="T61" fmla="*/ 11 h 41"/>
                <a:gd name="T62" fmla="*/ 14 w 41"/>
                <a:gd name="T63" fmla="*/ 4 h 41"/>
                <a:gd name="T64" fmla="*/ 20 w 41"/>
                <a:gd name="T65" fmla="*/ 7 h 41"/>
                <a:gd name="T66" fmla="*/ 28 w 41"/>
                <a:gd name="T67" fmla="*/ 4 h 41"/>
                <a:gd name="T68" fmla="*/ 37 w 41"/>
                <a:gd name="T69" fmla="*/ 13 h 41"/>
                <a:gd name="T70" fmla="*/ 34 w 41"/>
                <a:gd name="T71" fmla="*/ 21 h 41"/>
                <a:gd name="T72" fmla="*/ 37 w 41"/>
                <a:gd name="T73" fmla="*/ 29 h 41"/>
                <a:gd name="T74" fmla="*/ 30 w 41"/>
                <a:gd name="T7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41">
                  <a:moveTo>
                    <a:pt x="32" y="37"/>
                  </a:moveTo>
                  <a:cubicBezTo>
                    <a:pt x="31" y="36"/>
                    <a:pt x="31" y="34"/>
                    <a:pt x="32" y="32"/>
                  </a:cubicBezTo>
                  <a:cubicBezTo>
                    <a:pt x="33" y="32"/>
                    <a:pt x="34" y="31"/>
                    <a:pt x="35" y="31"/>
                  </a:cubicBezTo>
                  <a:cubicBezTo>
                    <a:pt x="36" y="31"/>
                    <a:pt x="37" y="31"/>
                    <a:pt x="37" y="32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40" y="29"/>
                    <a:pt x="41" y="28"/>
                    <a:pt x="41" y="26"/>
                  </a:cubicBezTo>
                  <a:cubicBezTo>
                    <a:pt x="41" y="25"/>
                    <a:pt x="41" y="25"/>
                    <a:pt x="40" y="24"/>
                  </a:cubicBezTo>
                  <a:cubicBezTo>
                    <a:pt x="38" y="24"/>
                    <a:pt x="37" y="22"/>
                    <a:pt x="37" y="21"/>
                  </a:cubicBezTo>
                  <a:cubicBezTo>
                    <a:pt x="37" y="19"/>
                    <a:pt x="38" y="17"/>
                    <a:pt x="40" y="17"/>
                  </a:cubicBezTo>
                  <a:cubicBezTo>
                    <a:pt x="41" y="16"/>
                    <a:pt x="41" y="16"/>
                    <a:pt x="41" y="15"/>
                  </a:cubicBezTo>
                  <a:cubicBezTo>
                    <a:pt x="40" y="13"/>
                    <a:pt x="40" y="12"/>
                    <a:pt x="39" y="10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4" y="10"/>
                    <a:pt x="33" y="9"/>
                    <a:pt x="32" y="9"/>
                  </a:cubicBezTo>
                  <a:cubicBezTo>
                    <a:pt x="31" y="8"/>
                    <a:pt x="31" y="6"/>
                    <a:pt x="31" y="4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29" y="1"/>
                    <a:pt x="28" y="1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3"/>
                    <a:pt x="22" y="4"/>
                    <a:pt x="20" y="4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6"/>
                    <a:pt x="10" y="8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8"/>
                    <a:pt x="4" y="19"/>
                    <a:pt x="4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1" y="28"/>
                    <a:pt x="1" y="30"/>
                    <a:pt x="2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0" y="34"/>
                    <a:pt x="10" y="36"/>
                    <a:pt x="10" y="37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2" y="40"/>
                    <a:pt x="13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9" y="38"/>
                    <a:pt x="21" y="38"/>
                  </a:cubicBezTo>
                  <a:cubicBezTo>
                    <a:pt x="22" y="38"/>
                    <a:pt x="24" y="39"/>
                    <a:pt x="24" y="40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1"/>
                    <a:pt x="30" y="40"/>
                    <a:pt x="31" y="39"/>
                  </a:cubicBezTo>
                  <a:cubicBezTo>
                    <a:pt x="32" y="39"/>
                    <a:pt x="32" y="38"/>
                    <a:pt x="32" y="37"/>
                  </a:cubicBezTo>
                  <a:close/>
                  <a:moveTo>
                    <a:pt x="29" y="37"/>
                  </a:moveTo>
                  <a:cubicBezTo>
                    <a:pt x="28" y="37"/>
                    <a:pt x="27" y="38"/>
                    <a:pt x="27" y="38"/>
                  </a:cubicBezTo>
                  <a:cubicBezTo>
                    <a:pt x="25" y="36"/>
                    <a:pt x="23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8" y="35"/>
                    <a:pt x="16" y="36"/>
                    <a:pt x="15" y="38"/>
                  </a:cubicBezTo>
                  <a:cubicBezTo>
                    <a:pt x="14" y="38"/>
                    <a:pt x="13" y="38"/>
                    <a:pt x="13" y="37"/>
                  </a:cubicBezTo>
                  <a:cubicBezTo>
                    <a:pt x="13" y="35"/>
                    <a:pt x="13" y="32"/>
                    <a:pt x="11" y="31"/>
                  </a:cubicBezTo>
                  <a:cubicBezTo>
                    <a:pt x="9" y="29"/>
                    <a:pt x="7" y="28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5" y="26"/>
                    <a:pt x="7" y="23"/>
                    <a:pt x="7" y="21"/>
                  </a:cubicBezTo>
                  <a:cubicBezTo>
                    <a:pt x="7" y="19"/>
                    <a:pt x="5" y="16"/>
                    <a:pt x="3" y="15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6" y="14"/>
                    <a:pt x="9" y="13"/>
                    <a:pt x="10" y="11"/>
                  </a:cubicBezTo>
                  <a:cubicBezTo>
                    <a:pt x="12" y="9"/>
                    <a:pt x="13" y="7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6" y="6"/>
                    <a:pt x="18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7"/>
                    <a:pt x="25" y="6"/>
                    <a:pt x="26" y="3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7"/>
                    <a:pt x="28" y="9"/>
                    <a:pt x="30" y="11"/>
                  </a:cubicBezTo>
                  <a:cubicBezTo>
                    <a:pt x="32" y="13"/>
                    <a:pt x="34" y="13"/>
                    <a:pt x="37" y="13"/>
                  </a:cubicBezTo>
                  <a:cubicBezTo>
                    <a:pt x="37" y="13"/>
                    <a:pt x="37" y="14"/>
                    <a:pt x="38" y="15"/>
                  </a:cubicBezTo>
                  <a:cubicBezTo>
                    <a:pt x="36" y="16"/>
                    <a:pt x="34" y="18"/>
                    <a:pt x="34" y="21"/>
                  </a:cubicBezTo>
                  <a:cubicBezTo>
                    <a:pt x="34" y="23"/>
                    <a:pt x="36" y="25"/>
                    <a:pt x="38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3" y="28"/>
                    <a:pt x="32" y="29"/>
                    <a:pt x="30" y="30"/>
                  </a:cubicBezTo>
                  <a:cubicBezTo>
                    <a:pt x="29" y="32"/>
                    <a:pt x="28" y="35"/>
                    <a:pt x="29" y="3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212" y="1999"/>
              <a:ext cx="146" cy="125"/>
            </a:xfrm>
            <a:custGeom>
              <a:avLst/>
              <a:gdLst>
                <a:gd name="T0" fmla="*/ 12 w 14"/>
                <a:gd name="T1" fmla="*/ 8 h 12"/>
                <a:gd name="T2" fmla="*/ 9 w 14"/>
                <a:gd name="T3" fmla="*/ 0 h 12"/>
                <a:gd name="T4" fmla="*/ 7 w 14"/>
                <a:gd name="T5" fmla="*/ 0 h 12"/>
                <a:gd name="T6" fmla="*/ 1 w 14"/>
                <a:gd name="T7" fmla="*/ 3 h 12"/>
                <a:gd name="T8" fmla="*/ 4 w 14"/>
                <a:gd name="T9" fmla="*/ 11 h 12"/>
                <a:gd name="T10" fmla="*/ 7 w 14"/>
                <a:gd name="T11" fmla="*/ 12 h 12"/>
                <a:gd name="T12" fmla="*/ 12 w 14"/>
                <a:gd name="T13" fmla="*/ 8 h 12"/>
                <a:gd name="T14" fmla="*/ 4 w 14"/>
                <a:gd name="T15" fmla="*/ 4 h 12"/>
                <a:gd name="T16" fmla="*/ 7 w 14"/>
                <a:gd name="T17" fmla="*/ 2 h 12"/>
                <a:gd name="T18" fmla="*/ 8 w 14"/>
                <a:gd name="T19" fmla="*/ 3 h 12"/>
                <a:gd name="T20" fmla="*/ 10 w 14"/>
                <a:gd name="T21" fmla="*/ 7 h 12"/>
                <a:gd name="T22" fmla="*/ 7 w 14"/>
                <a:gd name="T23" fmla="*/ 9 h 12"/>
                <a:gd name="T24" fmla="*/ 5 w 14"/>
                <a:gd name="T25" fmla="*/ 9 h 12"/>
                <a:gd name="T26" fmla="*/ 4 w 14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12" y="8"/>
                  </a:moveTo>
                  <a:cubicBezTo>
                    <a:pt x="14" y="5"/>
                    <a:pt x="12" y="2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9" y="12"/>
                    <a:pt x="11" y="10"/>
                    <a:pt x="12" y="8"/>
                  </a:cubicBezTo>
                  <a:close/>
                  <a:moveTo>
                    <a:pt x="4" y="4"/>
                  </a:move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8"/>
                    <a:pt x="3" y="6"/>
                    <a:pt x="4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6139" y="1915"/>
              <a:ext cx="282" cy="283"/>
            </a:xfrm>
            <a:custGeom>
              <a:avLst/>
              <a:gdLst>
                <a:gd name="T0" fmla="*/ 14 w 27"/>
                <a:gd name="T1" fmla="*/ 27 h 27"/>
                <a:gd name="T2" fmla="*/ 17 w 27"/>
                <a:gd name="T3" fmla="*/ 24 h 27"/>
                <a:gd name="T4" fmla="*/ 19 w 27"/>
                <a:gd name="T5" fmla="*/ 24 h 27"/>
                <a:gd name="T6" fmla="*/ 24 w 27"/>
                <a:gd name="T7" fmla="*/ 23 h 27"/>
                <a:gd name="T8" fmla="*/ 23 w 27"/>
                <a:gd name="T9" fmla="*/ 18 h 27"/>
                <a:gd name="T10" fmla="*/ 25 w 27"/>
                <a:gd name="T11" fmla="*/ 17 h 27"/>
                <a:gd name="T12" fmla="*/ 27 w 27"/>
                <a:gd name="T13" fmla="*/ 13 h 27"/>
                <a:gd name="T14" fmla="*/ 24 w 27"/>
                <a:gd name="T15" fmla="*/ 10 h 27"/>
                <a:gd name="T16" fmla="*/ 25 w 27"/>
                <a:gd name="T17" fmla="*/ 6 h 27"/>
                <a:gd name="T18" fmla="*/ 21 w 27"/>
                <a:gd name="T19" fmla="*/ 4 h 27"/>
                <a:gd name="T20" fmla="*/ 17 w 27"/>
                <a:gd name="T21" fmla="*/ 2 h 27"/>
                <a:gd name="T22" fmla="*/ 13 w 27"/>
                <a:gd name="T23" fmla="*/ 0 h 27"/>
                <a:gd name="T24" fmla="*/ 10 w 27"/>
                <a:gd name="T25" fmla="*/ 3 h 27"/>
                <a:gd name="T26" fmla="*/ 8 w 27"/>
                <a:gd name="T27" fmla="*/ 3 h 27"/>
                <a:gd name="T28" fmla="*/ 4 w 27"/>
                <a:gd name="T29" fmla="*/ 5 h 27"/>
                <a:gd name="T30" fmla="*/ 4 w 27"/>
                <a:gd name="T31" fmla="*/ 9 h 27"/>
                <a:gd name="T32" fmla="*/ 2 w 27"/>
                <a:gd name="T33" fmla="*/ 10 h 27"/>
                <a:gd name="T34" fmla="*/ 0 w 27"/>
                <a:gd name="T35" fmla="*/ 11 h 27"/>
                <a:gd name="T36" fmla="*/ 2 w 27"/>
                <a:gd name="T37" fmla="*/ 16 h 27"/>
                <a:gd name="T38" fmla="*/ 3 w 27"/>
                <a:gd name="T39" fmla="*/ 19 h 27"/>
                <a:gd name="T40" fmla="*/ 3 w 27"/>
                <a:gd name="T41" fmla="*/ 21 h 27"/>
                <a:gd name="T42" fmla="*/ 7 w 27"/>
                <a:gd name="T43" fmla="*/ 24 h 27"/>
                <a:gd name="T44" fmla="*/ 9 w 27"/>
                <a:gd name="T45" fmla="*/ 23 h 27"/>
                <a:gd name="T46" fmla="*/ 11 w 27"/>
                <a:gd name="T47" fmla="*/ 27 h 27"/>
                <a:gd name="T48" fmla="*/ 10 w 27"/>
                <a:gd name="T49" fmla="*/ 21 h 27"/>
                <a:gd name="T50" fmla="*/ 6 w 27"/>
                <a:gd name="T51" fmla="*/ 20 h 27"/>
                <a:gd name="T52" fmla="*/ 3 w 27"/>
                <a:gd name="T53" fmla="*/ 13 h 27"/>
                <a:gd name="T54" fmla="*/ 7 w 27"/>
                <a:gd name="T55" fmla="*/ 10 h 27"/>
                <a:gd name="T56" fmla="*/ 7 w 27"/>
                <a:gd name="T57" fmla="*/ 6 h 27"/>
                <a:gd name="T58" fmla="*/ 11 w 27"/>
                <a:gd name="T59" fmla="*/ 6 h 27"/>
                <a:gd name="T60" fmla="*/ 15 w 27"/>
                <a:gd name="T61" fmla="*/ 3 h 27"/>
                <a:gd name="T62" fmla="*/ 21 w 27"/>
                <a:gd name="T63" fmla="*/ 7 h 27"/>
                <a:gd name="T64" fmla="*/ 21 w 27"/>
                <a:gd name="T65" fmla="*/ 11 h 27"/>
                <a:gd name="T66" fmla="*/ 24 w 27"/>
                <a:gd name="T67" fmla="*/ 15 h 27"/>
                <a:gd name="T68" fmla="*/ 21 w 27"/>
                <a:gd name="T69" fmla="*/ 21 h 27"/>
                <a:gd name="T70" fmla="*/ 18 w 27"/>
                <a:gd name="T71" fmla="*/ 21 h 27"/>
                <a:gd name="T72" fmla="*/ 13 w 27"/>
                <a:gd name="T73" fmla="*/ 24 h 27"/>
                <a:gd name="T74" fmla="*/ 10 w 27"/>
                <a:gd name="T7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6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lose/>
                  <a:moveTo>
                    <a:pt x="10" y="21"/>
                  </a:move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3" y="15"/>
                    <a:pt x="21" y="16"/>
                    <a:pt x="21" y="17"/>
                  </a:cubicBezTo>
                  <a:cubicBezTo>
                    <a:pt x="20" y="19"/>
                    <a:pt x="20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1"/>
                    <a:pt x="10" y="2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5261" y="1643"/>
              <a:ext cx="126" cy="126"/>
            </a:xfrm>
            <a:custGeom>
              <a:avLst/>
              <a:gdLst>
                <a:gd name="T0" fmla="*/ 3 w 12"/>
                <a:gd name="T1" fmla="*/ 11 h 12"/>
                <a:gd name="T2" fmla="*/ 6 w 12"/>
                <a:gd name="T3" fmla="*/ 12 h 12"/>
                <a:gd name="T4" fmla="*/ 11 w 12"/>
                <a:gd name="T5" fmla="*/ 8 h 12"/>
                <a:gd name="T6" fmla="*/ 12 w 12"/>
                <a:gd name="T7" fmla="*/ 4 h 12"/>
                <a:gd name="T8" fmla="*/ 9 w 12"/>
                <a:gd name="T9" fmla="*/ 0 h 12"/>
                <a:gd name="T10" fmla="*/ 6 w 12"/>
                <a:gd name="T11" fmla="*/ 0 h 12"/>
                <a:gd name="T12" fmla="*/ 0 w 12"/>
                <a:gd name="T13" fmla="*/ 3 h 12"/>
                <a:gd name="T14" fmla="*/ 0 w 12"/>
                <a:gd name="T15" fmla="*/ 8 h 12"/>
                <a:gd name="T16" fmla="*/ 3 w 12"/>
                <a:gd name="T17" fmla="*/ 11 h 12"/>
                <a:gd name="T18" fmla="*/ 3 w 12"/>
                <a:gd name="T19" fmla="*/ 4 h 12"/>
                <a:gd name="T20" fmla="*/ 6 w 12"/>
                <a:gd name="T21" fmla="*/ 2 h 12"/>
                <a:gd name="T22" fmla="*/ 7 w 12"/>
                <a:gd name="T23" fmla="*/ 3 h 12"/>
                <a:gd name="T24" fmla="*/ 9 w 12"/>
                <a:gd name="T25" fmla="*/ 5 h 12"/>
                <a:gd name="T26" fmla="*/ 9 w 12"/>
                <a:gd name="T27" fmla="*/ 7 h 12"/>
                <a:gd name="T28" fmla="*/ 6 w 12"/>
                <a:gd name="T29" fmla="*/ 9 h 12"/>
                <a:gd name="T30" fmla="*/ 4 w 12"/>
                <a:gd name="T31" fmla="*/ 8 h 12"/>
                <a:gd name="T32" fmla="*/ 3 w 12"/>
                <a:gd name="T33" fmla="*/ 7 h 12"/>
                <a:gd name="T34" fmla="*/ 3 w 12"/>
                <a:gd name="T3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3" y="11"/>
                  </a:moveTo>
                  <a:cubicBezTo>
                    <a:pt x="4" y="12"/>
                    <a:pt x="5" y="12"/>
                    <a:pt x="6" y="12"/>
                  </a:cubicBezTo>
                  <a:cubicBezTo>
                    <a:pt x="8" y="12"/>
                    <a:pt x="10" y="10"/>
                    <a:pt x="11" y="8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lose/>
                  <a:moveTo>
                    <a:pt x="3" y="4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5178" y="1560"/>
              <a:ext cx="282" cy="282"/>
            </a:xfrm>
            <a:custGeom>
              <a:avLst/>
              <a:gdLst>
                <a:gd name="T0" fmla="*/ 4 w 27"/>
                <a:gd name="T1" fmla="*/ 17 h 27"/>
                <a:gd name="T2" fmla="*/ 3 w 27"/>
                <a:gd name="T3" fmla="*/ 21 h 27"/>
                <a:gd name="T4" fmla="*/ 7 w 27"/>
                <a:gd name="T5" fmla="*/ 24 h 27"/>
                <a:gd name="T6" fmla="*/ 10 w 27"/>
                <a:gd name="T7" fmla="*/ 25 h 27"/>
                <a:gd name="T8" fmla="*/ 14 w 27"/>
                <a:gd name="T9" fmla="*/ 27 h 27"/>
                <a:gd name="T10" fmla="*/ 16 w 27"/>
                <a:gd name="T11" fmla="*/ 26 h 27"/>
                <a:gd name="T12" fmla="*/ 18 w 27"/>
                <a:gd name="T13" fmla="*/ 24 h 27"/>
                <a:gd name="T14" fmla="*/ 21 w 27"/>
                <a:gd name="T15" fmla="*/ 25 h 27"/>
                <a:gd name="T16" fmla="*/ 24 w 27"/>
                <a:gd name="T17" fmla="*/ 20 h 27"/>
                <a:gd name="T18" fmla="*/ 25 w 27"/>
                <a:gd name="T19" fmla="*/ 17 h 27"/>
                <a:gd name="T20" fmla="*/ 27 w 27"/>
                <a:gd name="T21" fmla="*/ 16 h 27"/>
                <a:gd name="T22" fmla="*/ 26 w 27"/>
                <a:gd name="T23" fmla="*/ 11 h 27"/>
                <a:gd name="T24" fmla="*/ 25 w 27"/>
                <a:gd name="T25" fmla="*/ 8 h 27"/>
                <a:gd name="T26" fmla="*/ 23 w 27"/>
                <a:gd name="T27" fmla="*/ 4 h 27"/>
                <a:gd name="T28" fmla="*/ 19 w 27"/>
                <a:gd name="T29" fmla="*/ 4 h 27"/>
                <a:gd name="T30" fmla="*/ 16 w 27"/>
                <a:gd name="T31" fmla="*/ 0 h 27"/>
                <a:gd name="T32" fmla="*/ 12 w 27"/>
                <a:gd name="T33" fmla="*/ 2 h 27"/>
                <a:gd name="T34" fmla="*/ 10 w 27"/>
                <a:gd name="T35" fmla="*/ 4 h 27"/>
                <a:gd name="T36" fmla="*/ 6 w 27"/>
                <a:gd name="T37" fmla="*/ 2 h 27"/>
                <a:gd name="T38" fmla="*/ 4 w 27"/>
                <a:gd name="T39" fmla="*/ 7 h 27"/>
                <a:gd name="T40" fmla="*/ 3 w 27"/>
                <a:gd name="T41" fmla="*/ 10 h 27"/>
                <a:gd name="T42" fmla="*/ 2 w 27"/>
                <a:gd name="T43" fmla="*/ 10 h 27"/>
                <a:gd name="T44" fmla="*/ 0 w 27"/>
                <a:gd name="T45" fmla="*/ 14 h 27"/>
                <a:gd name="T46" fmla="*/ 3 w 27"/>
                <a:gd name="T47" fmla="*/ 13 h 27"/>
                <a:gd name="T48" fmla="*/ 7 w 27"/>
                <a:gd name="T49" fmla="*/ 6 h 27"/>
                <a:gd name="T50" fmla="*/ 10 w 27"/>
                <a:gd name="T51" fmla="*/ 6 h 27"/>
                <a:gd name="T52" fmla="*/ 14 w 27"/>
                <a:gd name="T53" fmla="*/ 3 h 27"/>
                <a:gd name="T54" fmla="*/ 17 w 27"/>
                <a:gd name="T55" fmla="*/ 7 h 27"/>
                <a:gd name="T56" fmla="*/ 22 w 27"/>
                <a:gd name="T57" fmla="*/ 7 h 27"/>
                <a:gd name="T58" fmla="*/ 24 w 27"/>
                <a:gd name="T59" fmla="*/ 14 h 27"/>
                <a:gd name="T60" fmla="*/ 21 w 27"/>
                <a:gd name="T61" fmla="*/ 17 h 27"/>
                <a:gd name="T62" fmla="*/ 21 w 27"/>
                <a:gd name="T63" fmla="*/ 22 h 27"/>
                <a:gd name="T64" fmla="*/ 16 w 27"/>
                <a:gd name="T65" fmla="*/ 21 h 27"/>
                <a:gd name="T66" fmla="*/ 13 w 27"/>
                <a:gd name="T67" fmla="*/ 24 h 27"/>
                <a:gd name="T68" fmla="*/ 6 w 27"/>
                <a:gd name="T69" fmla="*/ 21 h 27"/>
                <a:gd name="T70" fmla="*/ 6 w 27"/>
                <a:gd name="T71" fmla="*/ 16 h 27"/>
                <a:gd name="T72" fmla="*/ 3 w 27"/>
                <a:gd name="T7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2" y="16"/>
                  </a:moveTo>
                  <a:cubicBezTo>
                    <a:pt x="3" y="16"/>
                    <a:pt x="3" y="16"/>
                    <a:pt x="4" y="17"/>
                  </a:cubicBezTo>
                  <a:cubicBezTo>
                    <a:pt x="4" y="18"/>
                    <a:pt x="4" y="19"/>
                    <a:pt x="3" y="19"/>
                  </a:cubicBezTo>
                  <a:cubicBezTo>
                    <a:pt x="2" y="20"/>
                    <a:pt x="2" y="20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1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5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4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3"/>
                    <a:pt x="18" y="2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5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2" y="16"/>
                  </a:cubicBezTo>
                  <a:close/>
                  <a:moveTo>
                    <a:pt x="3" y="13"/>
                  </a:moveTo>
                  <a:cubicBezTo>
                    <a:pt x="5" y="12"/>
                    <a:pt x="6" y="12"/>
                    <a:pt x="7" y="10"/>
                  </a:cubicBezTo>
                  <a:cubicBezTo>
                    <a:pt x="8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2" y="16"/>
                    <a:pt x="21" y="17"/>
                  </a:cubicBezTo>
                  <a:cubicBezTo>
                    <a:pt x="20" y="18"/>
                    <a:pt x="20" y="20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2" y="21"/>
                    <a:pt x="10" y="21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4823" y="1246"/>
              <a:ext cx="2485" cy="1610"/>
            </a:xfrm>
            <a:custGeom>
              <a:avLst/>
              <a:gdLst>
                <a:gd name="T0" fmla="*/ 107 w 238"/>
                <a:gd name="T1" fmla="*/ 2 h 154"/>
                <a:gd name="T2" fmla="*/ 93 w 238"/>
                <a:gd name="T3" fmla="*/ 3 h 154"/>
                <a:gd name="T4" fmla="*/ 78 w 238"/>
                <a:gd name="T5" fmla="*/ 5 h 154"/>
                <a:gd name="T6" fmla="*/ 61 w 238"/>
                <a:gd name="T7" fmla="*/ 8 h 154"/>
                <a:gd name="T8" fmla="*/ 55 w 238"/>
                <a:gd name="T9" fmla="*/ 9 h 154"/>
                <a:gd name="T10" fmla="*/ 56 w 238"/>
                <a:gd name="T11" fmla="*/ 11 h 154"/>
                <a:gd name="T12" fmla="*/ 47 w 238"/>
                <a:gd name="T13" fmla="*/ 12 h 154"/>
                <a:gd name="T14" fmla="*/ 35 w 238"/>
                <a:gd name="T15" fmla="*/ 22 h 154"/>
                <a:gd name="T16" fmla="*/ 28 w 238"/>
                <a:gd name="T17" fmla="*/ 33 h 154"/>
                <a:gd name="T18" fmla="*/ 24 w 238"/>
                <a:gd name="T19" fmla="*/ 45 h 154"/>
                <a:gd name="T20" fmla="*/ 24 w 238"/>
                <a:gd name="T21" fmla="*/ 59 h 154"/>
                <a:gd name="T22" fmla="*/ 31 w 238"/>
                <a:gd name="T23" fmla="*/ 73 h 154"/>
                <a:gd name="T24" fmla="*/ 39 w 238"/>
                <a:gd name="T25" fmla="*/ 81 h 154"/>
                <a:gd name="T26" fmla="*/ 44 w 238"/>
                <a:gd name="T27" fmla="*/ 89 h 154"/>
                <a:gd name="T28" fmla="*/ 56 w 238"/>
                <a:gd name="T29" fmla="*/ 99 h 154"/>
                <a:gd name="T30" fmla="*/ 70 w 238"/>
                <a:gd name="T31" fmla="*/ 92 h 154"/>
                <a:gd name="T32" fmla="*/ 66 w 238"/>
                <a:gd name="T33" fmla="*/ 86 h 154"/>
                <a:gd name="T34" fmla="*/ 51 w 238"/>
                <a:gd name="T35" fmla="*/ 81 h 154"/>
                <a:gd name="T36" fmla="*/ 30 w 238"/>
                <a:gd name="T37" fmla="*/ 81 h 154"/>
                <a:gd name="T38" fmla="*/ 18 w 238"/>
                <a:gd name="T39" fmla="*/ 83 h 154"/>
                <a:gd name="T40" fmla="*/ 4 w 238"/>
                <a:gd name="T41" fmla="*/ 88 h 154"/>
                <a:gd name="T42" fmla="*/ 2 w 238"/>
                <a:gd name="T43" fmla="*/ 103 h 154"/>
                <a:gd name="T44" fmla="*/ 1 w 238"/>
                <a:gd name="T45" fmla="*/ 120 h 154"/>
                <a:gd name="T46" fmla="*/ 0 w 238"/>
                <a:gd name="T47" fmla="*/ 128 h 154"/>
                <a:gd name="T48" fmla="*/ 3 w 238"/>
                <a:gd name="T49" fmla="*/ 141 h 154"/>
                <a:gd name="T50" fmla="*/ 13 w 238"/>
                <a:gd name="T51" fmla="*/ 147 h 154"/>
                <a:gd name="T52" fmla="*/ 26 w 238"/>
                <a:gd name="T53" fmla="*/ 152 h 154"/>
                <a:gd name="T54" fmla="*/ 40 w 238"/>
                <a:gd name="T55" fmla="*/ 154 h 154"/>
                <a:gd name="T56" fmla="*/ 56 w 238"/>
                <a:gd name="T57" fmla="*/ 149 h 154"/>
                <a:gd name="T58" fmla="*/ 62 w 238"/>
                <a:gd name="T59" fmla="*/ 146 h 154"/>
                <a:gd name="T60" fmla="*/ 75 w 238"/>
                <a:gd name="T61" fmla="*/ 138 h 154"/>
                <a:gd name="T62" fmla="*/ 89 w 238"/>
                <a:gd name="T63" fmla="*/ 137 h 154"/>
                <a:gd name="T64" fmla="*/ 101 w 238"/>
                <a:gd name="T65" fmla="*/ 137 h 154"/>
                <a:gd name="T66" fmla="*/ 114 w 238"/>
                <a:gd name="T67" fmla="*/ 138 h 154"/>
                <a:gd name="T68" fmla="*/ 129 w 238"/>
                <a:gd name="T69" fmla="*/ 138 h 154"/>
                <a:gd name="T70" fmla="*/ 146 w 238"/>
                <a:gd name="T71" fmla="*/ 138 h 154"/>
                <a:gd name="T72" fmla="*/ 153 w 238"/>
                <a:gd name="T73" fmla="*/ 137 h 154"/>
                <a:gd name="T74" fmla="*/ 168 w 238"/>
                <a:gd name="T75" fmla="*/ 137 h 154"/>
                <a:gd name="T76" fmla="*/ 181 w 238"/>
                <a:gd name="T77" fmla="*/ 140 h 154"/>
                <a:gd name="T78" fmla="*/ 192 w 238"/>
                <a:gd name="T79" fmla="*/ 145 h 154"/>
                <a:gd name="T80" fmla="*/ 205 w 238"/>
                <a:gd name="T81" fmla="*/ 151 h 154"/>
                <a:gd name="T82" fmla="*/ 219 w 238"/>
                <a:gd name="T83" fmla="*/ 154 h 154"/>
                <a:gd name="T84" fmla="*/ 235 w 238"/>
                <a:gd name="T85" fmla="*/ 147 h 154"/>
                <a:gd name="T86" fmla="*/ 235 w 238"/>
                <a:gd name="T87" fmla="*/ 141 h 154"/>
                <a:gd name="T88" fmla="*/ 228 w 238"/>
                <a:gd name="T89" fmla="*/ 132 h 154"/>
                <a:gd name="T90" fmla="*/ 220 w 238"/>
                <a:gd name="T91" fmla="*/ 121 h 154"/>
                <a:gd name="T92" fmla="*/ 212 w 238"/>
                <a:gd name="T93" fmla="*/ 109 h 154"/>
                <a:gd name="T94" fmla="*/ 203 w 238"/>
                <a:gd name="T95" fmla="*/ 96 h 154"/>
                <a:gd name="T96" fmla="*/ 202 w 238"/>
                <a:gd name="T97" fmla="*/ 98 h 154"/>
                <a:gd name="T98" fmla="*/ 204 w 238"/>
                <a:gd name="T99" fmla="*/ 85 h 154"/>
                <a:gd name="T100" fmla="*/ 210 w 238"/>
                <a:gd name="T101" fmla="*/ 69 h 154"/>
                <a:gd name="T102" fmla="*/ 213 w 238"/>
                <a:gd name="T103" fmla="*/ 63 h 154"/>
                <a:gd name="T104" fmla="*/ 208 w 238"/>
                <a:gd name="T105" fmla="*/ 51 h 154"/>
                <a:gd name="T106" fmla="*/ 198 w 238"/>
                <a:gd name="T107" fmla="*/ 42 h 154"/>
                <a:gd name="T108" fmla="*/ 190 w 238"/>
                <a:gd name="T109" fmla="*/ 33 h 154"/>
                <a:gd name="T110" fmla="*/ 181 w 238"/>
                <a:gd name="T111" fmla="*/ 23 h 154"/>
                <a:gd name="T112" fmla="*/ 172 w 238"/>
                <a:gd name="T113" fmla="*/ 11 h 154"/>
                <a:gd name="T114" fmla="*/ 159 w 238"/>
                <a:gd name="T115" fmla="*/ 1 h 154"/>
                <a:gd name="T116" fmla="*/ 152 w 238"/>
                <a:gd name="T117" fmla="*/ 1 h 154"/>
                <a:gd name="T118" fmla="*/ 137 w 238"/>
                <a:gd name="T119" fmla="*/ 5 h 154"/>
                <a:gd name="T120" fmla="*/ 124 w 238"/>
                <a:gd name="T121" fmla="*/ 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154">
                  <a:moveTo>
                    <a:pt x="112" y="3"/>
                  </a:moveTo>
                  <a:cubicBezTo>
                    <a:pt x="112" y="4"/>
                    <a:pt x="113" y="4"/>
                    <a:pt x="114" y="5"/>
                  </a:cubicBezTo>
                  <a:cubicBezTo>
                    <a:pt x="114" y="5"/>
                    <a:pt x="114" y="5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5"/>
                    <a:pt x="112" y="5"/>
                    <a:pt x="111" y="4"/>
                  </a:cubicBezTo>
                  <a:cubicBezTo>
                    <a:pt x="111" y="4"/>
                    <a:pt x="111" y="4"/>
                    <a:pt x="111" y="3"/>
                  </a:cubicBezTo>
                  <a:cubicBezTo>
                    <a:pt x="111" y="3"/>
                    <a:pt x="112" y="3"/>
                    <a:pt x="112" y="3"/>
                  </a:cubicBezTo>
                  <a:close/>
                  <a:moveTo>
                    <a:pt x="105" y="1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4" y="1"/>
                    <a:pt x="105" y="1"/>
                  </a:cubicBezTo>
                  <a:close/>
                  <a:moveTo>
                    <a:pt x="97" y="2"/>
                  </a:move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90" y="3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lose/>
                  <a:moveTo>
                    <a:pt x="83" y="4"/>
                  </a:moveTo>
                  <a:cubicBezTo>
                    <a:pt x="85" y="4"/>
                    <a:pt x="85" y="4"/>
                    <a:pt x="85" y="4"/>
                  </a:cubicBezTo>
                  <a:cubicBezTo>
                    <a:pt x="86" y="4"/>
                    <a:pt x="86" y="4"/>
                    <a:pt x="86" y="5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3" y="5"/>
                    <a:pt x="83" y="4"/>
                  </a:cubicBezTo>
                  <a:close/>
                  <a:moveTo>
                    <a:pt x="76" y="6"/>
                  </a:move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9" y="6"/>
                    <a:pt x="79" y="6"/>
                  </a:cubicBezTo>
                  <a:cubicBezTo>
                    <a:pt x="79" y="6"/>
                    <a:pt x="79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7"/>
                    <a:pt x="75" y="7"/>
                  </a:cubicBezTo>
                  <a:cubicBezTo>
                    <a:pt x="75" y="6"/>
                    <a:pt x="75" y="6"/>
                    <a:pt x="76" y="6"/>
                  </a:cubicBezTo>
                  <a:close/>
                  <a:moveTo>
                    <a:pt x="68" y="7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2" y="7"/>
                    <a:pt x="71" y="8"/>
                    <a:pt x="71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lose/>
                  <a:moveTo>
                    <a:pt x="61" y="8"/>
                  </a:move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lose/>
                  <a:moveTo>
                    <a:pt x="54" y="10"/>
                  </a:move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4" y="10"/>
                    <a:pt x="54" y="10"/>
                  </a:cubicBezTo>
                  <a:close/>
                  <a:moveTo>
                    <a:pt x="47" y="12"/>
                  </a:moveTo>
                  <a:cubicBezTo>
                    <a:pt x="48" y="12"/>
                    <a:pt x="49" y="12"/>
                    <a:pt x="49" y="11"/>
                  </a:cubicBezTo>
                  <a:cubicBezTo>
                    <a:pt x="50" y="11"/>
                    <a:pt x="50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49" y="13"/>
                    <a:pt x="48" y="13"/>
                    <a:pt x="48" y="14"/>
                  </a:cubicBezTo>
                  <a:cubicBezTo>
                    <a:pt x="47" y="14"/>
                    <a:pt x="47" y="14"/>
                    <a:pt x="47" y="13"/>
                  </a:cubicBezTo>
                  <a:cubicBezTo>
                    <a:pt x="47" y="13"/>
                    <a:pt x="47" y="13"/>
                    <a:pt x="47" y="12"/>
                  </a:cubicBezTo>
                  <a:close/>
                  <a:moveTo>
                    <a:pt x="41" y="16"/>
                  </a:moveTo>
                  <a:cubicBezTo>
                    <a:pt x="41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4" y="15"/>
                    <a:pt x="44" y="16"/>
                    <a:pt x="43" y="16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40" y="16"/>
                    <a:pt x="41" y="16"/>
                  </a:cubicBezTo>
                  <a:close/>
                  <a:moveTo>
                    <a:pt x="35" y="21"/>
                  </a:moveTo>
                  <a:cubicBezTo>
                    <a:pt x="35" y="20"/>
                    <a:pt x="36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7" y="20"/>
                  </a:cubicBezTo>
                  <a:cubicBezTo>
                    <a:pt x="37" y="21"/>
                    <a:pt x="36" y="21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0" y="26"/>
                  </a:moveTo>
                  <a:cubicBezTo>
                    <a:pt x="30" y="26"/>
                    <a:pt x="31" y="25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5"/>
                    <a:pt x="32" y="25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6"/>
                  </a:cubicBezTo>
                  <a:close/>
                  <a:moveTo>
                    <a:pt x="26" y="33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0"/>
                    <a:pt x="28" y="30"/>
                    <a:pt x="28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3"/>
                    <a:pt x="26" y="33"/>
                  </a:cubicBezTo>
                  <a:close/>
                  <a:moveTo>
                    <a:pt x="24" y="40"/>
                  </a:moveTo>
                  <a:cubicBezTo>
                    <a:pt x="24" y="39"/>
                    <a:pt x="24" y="38"/>
                    <a:pt x="25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9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1"/>
                    <a:pt x="24" y="40"/>
                    <a:pt x="24" y="40"/>
                  </a:cubicBezTo>
                  <a:close/>
                  <a:moveTo>
                    <a:pt x="23" y="47"/>
                  </a:moveTo>
                  <a:cubicBezTo>
                    <a:pt x="23" y="46"/>
                    <a:pt x="23" y="46"/>
                    <a:pt x="23" y="45"/>
                  </a:cubicBezTo>
                  <a:cubicBezTo>
                    <a:pt x="23" y="44"/>
                    <a:pt x="23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4" y="46"/>
                    <a:pt x="24" y="47"/>
                    <a:pt x="24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3" y="47"/>
                  </a:cubicBezTo>
                  <a:close/>
                  <a:moveTo>
                    <a:pt x="23" y="55"/>
                  </a:moveTo>
                  <a:cubicBezTo>
                    <a:pt x="23" y="54"/>
                    <a:pt x="23" y="53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25" y="62"/>
                  </a:moveTo>
                  <a:cubicBezTo>
                    <a:pt x="24" y="61"/>
                    <a:pt x="24" y="60"/>
                    <a:pt x="24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28" y="68"/>
                  </a:moveTo>
                  <a:cubicBezTo>
                    <a:pt x="28" y="68"/>
                    <a:pt x="27" y="67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5"/>
                    <a:pt x="28" y="65"/>
                    <a:pt x="28" y="66"/>
                  </a:cubicBezTo>
                  <a:cubicBezTo>
                    <a:pt x="28" y="66"/>
                    <a:pt x="29" y="67"/>
                    <a:pt x="29" y="68"/>
                  </a:cubicBezTo>
                  <a:cubicBezTo>
                    <a:pt x="29" y="68"/>
                    <a:pt x="29" y="69"/>
                    <a:pt x="29" y="69"/>
                  </a:cubicBezTo>
                  <a:cubicBezTo>
                    <a:pt x="29" y="69"/>
                    <a:pt x="28" y="69"/>
                    <a:pt x="28" y="68"/>
                  </a:cubicBezTo>
                  <a:close/>
                  <a:moveTo>
                    <a:pt x="32" y="75"/>
                  </a:moveTo>
                  <a:cubicBezTo>
                    <a:pt x="31" y="74"/>
                    <a:pt x="31" y="73"/>
                    <a:pt x="31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2"/>
                    <a:pt x="31" y="72"/>
                    <a:pt x="32" y="72"/>
                  </a:cubicBezTo>
                  <a:cubicBezTo>
                    <a:pt x="32" y="73"/>
                    <a:pt x="32" y="73"/>
                    <a:pt x="33" y="74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lose/>
                  <a:moveTo>
                    <a:pt x="36" y="81"/>
                  </a:moveTo>
                  <a:cubicBezTo>
                    <a:pt x="36" y="80"/>
                    <a:pt x="35" y="80"/>
                    <a:pt x="35" y="79"/>
                  </a:cubicBezTo>
                  <a:cubicBezTo>
                    <a:pt x="35" y="79"/>
                    <a:pt x="35" y="78"/>
                    <a:pt x="35" y="78"/>
                  </a:cubicBezTo>
                  <a:cubicBezTo>
                    <a:pt x="35" y="78"/>
                    <a:pt x="36" y="78"/>
                    <a:pt x="36" y="78"/>
                  </a:cubicBezTo>
                  <a:cubicBezTo>
                    <a:pt x="36" y="79"/>
                    <a:pt x="37" y="79"/>
                    <a:pt x="37" y="80"/>
                  </a:cubicBezTo>
                  <a:cubicBezTo>
                    <a:pt x="38" y="80"/>
                    <a:pt x="39" y="80"/>
                    <a:pt x="39" y="80"/>
                  </a:cubicBezTo>
                  <a:cubicBezTo>
                    <a:pt x="40" y="80"/>
                    <a:pt x="40" y="80"/>
                    <a:pt x="40" y="81"/>
                  </a:cubicBezTo>
                  <a:cubicBezTo>
                    <a:pt x="40" y="81"/>
                    <a:pt x="40" y="81"/>
                    <a:pt x="39" y="81"/>
                  </a:cubicBezTo>
                  <a:cubicBezTo>
                    <a:pt x="39" y="81"/>
                    <a:pt x="38" y="81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81"/>
                    <a:pt x="36" y="81"/>
                    <a:pt x="36" y="81"/>
                  </a:cubicBezTo>
                  <a:close/>
                  <a:moveTo>
                    <a:pt x="41" y="86"/>
                  </a:moveTo>
                  <a:cubicBezTo>
                    <a:pt x="40" y="86"/>
                    <a:pt x="40" y="85"/>
                    <a:pt x="39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0" y="83"/>
                    <a:pt x="40" y="83"/>
                    <a:pt x="40" y="84"/>
                  </a:cubicBezTo>
                  <a:cubicBezTo>
                    <a:pt x="41" y="84"/>
                    <a:pt x="41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7"/>
                    <a:pt x="41" y="87"/>
                    <a:pt x="41" y="86"/>
                  </a:cubicBezTo>
                  <a:close/>
                  <a:moveTo>
                    <a:pt x="46" y="92"/>
                  </a:moveTo>
                  <a:cubicBezTo>
                    <a:pt x="46" y="91"/>
                    <a:pt x="45" y="90"/>
                    <a:pt x="45" y="90"/>
                  </a:cubicBezTo>
                  <a:cubicBezTo>
                    <a:pt x="44" y="90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6" y="89"/>
                    <a:pt x="47" y="90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2"/>
                    <a:pt x="46" y="92"/>
                    <a:pt x="46" y="92"/>
                  </a:cubicBezTo>
                  <a:close/>
                  <a:moveTo>
                    <a:pt x="52" y="96"/>
                  </a:moveTo>
                  <a:cubicBezTo>
                    <a:pt x="51" y="96"/>
                    <a:pt x="51" y="95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2" y="94"/>
                    <a:pt x="52" y="95"/>
                    <a:pt x="53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59" y="100"/>
                  </a:moveTo>
                  <a:cubicBezTo>
                    <a:pt x="58" y="99"/>
                    <a:pt x="57" y="99"/>
                    <a:pt x="56" y="99"/>
                  </a:cubicBezTo>
                  <a:cubicBezTo>
                    <a:pt x="56" y="99"/>
                    <a:pt x="56" y="98"/>
                    <a:pt x="56" y="98"/>
                  </a:cubicBezTo>
                  <a:cubicBezTo>
                    <a:pt x="56" y="97"/>
                    <a:pt x="57" y="97"/>
                    <a:pt x="57" y="98"/>
                  </a:cubicBezTo>
                  <a:cubicBezTo>
                    <a:pt x="58" y="98"/>
                    <a:pt x="58" y="98"/>
                    <a:pt x="59" y="98"/>
                  </a:cubicBezTo>
                  <a:cubicBezTo>
                    <a:pt x="59" y="98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lose/>
                  <a:moveTo>
                    <a:pt x="66" y="99"/>
                  </a:moveTo>
                  <a:cubicBezTo>
                    <a:pt x="66" y="100"/>
                    <a:pt x="65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99"/>
                    <a:pt x="63" y="99"/>
                    <a:pt x="64" y="99"/>
                  </a:cubicBezTo>
                  <a:cubicBezTo>
                    <a:pt x="64" y="99"/>
                    <a:pt x="65" y="99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7" y="99"/>
                    <a:pt x="67" y="99"/>
                    <a:pt x="66" y="99"/>
                  </a:cubicBezTo>
                  <a:close/>
                  <a:moveTo>
                    <a:pt x="70" y="92"/>
                  </a:moveTo>
                  <a:cubicBezTo>
                    <a:pt x="70" y="93"/>
                    <a:pt x="70" y="94"/>
                    <a:pt x="69" y="95"/>
                  </a:cubicBezTo>
                  <a:cubicBezTo>
                    <a:pt x="69" y="95"/>
                    <a:pt x="69" y="95"/>
                    <a:pt x="68" y="95"/>
                  </a:cubicBezTo>
                  <a:cubicBezTo>
                    <a:pt x="68" y="95"/>
                    <a:pt x="68" y="95"/>
                    <a:pt x="68" y="94"/>
                  </a:cubicBezTo>
                  <a:cubicBezTo>
                    <a:pt x="68" y="94"/>
                    <a:pt x="68" y="93"/>
                    <a:pt x="68" y="92"/>
                  </a:cubicBezTo>
                  <a:cubicBezTo>
                    <a:pt x="68" y="92"/>
                    <a:pt x="69" y="92"/>
                    <a:pt x="69" y="92"/>
                  </a:cubicBezTo>
                  <a:cubicBezTo>
                    <a:pt x="69" y="92"/>
                    <a:pt x="70" y="92"/>
                    <a:pt x="70" y="92"/>
                  </a:cubicBezTo>
                  <a:close/>
                  <a:moveTo>
                    <a:pt x="66" y="86"/>
                  </a:moveTo>
                  <a:cubicBezTo>
                    <a:pt x="66" y="86"/>
                    <a:pt x="67" y="87"/>
                    <a:pt x="68" y="87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7" y="89"/>
                    <a:pt x="67" y="89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7"/>
                    <a:pt x="65" y="86"/>
                    <a:pt x="65" y="86"/>
                  </a:cubicBezTo>
                  <a:cubicBezTo>
                    <a:pt x="65" y="86"/>
                    <a:pt x="65" y="86"/>
                    <a:pt x="66" y="86"/>
                  </a:cubicBezTo>
                  <a:close/>
                  <a:moveTo>
                    <a:pt x="59" y="83"/>
                  </a:moveTo>
                  <a:cubicBezTo>
                    <a:pt x="60" y="83"/>
                    <a:pt x="60" y="83"/>
                    <a:pt x="61" y="83"/>
                  </a:cubicBezTo>
                  <a:cubicBezTo>
                    <a:pt x="61" y="84"/>
                    <a:pt x="62" y="84"/>
                    <a:pt x="61" y="84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0" y="84"/>
                    <a:pt x="59" y="84"/>
                    <a:pt x="58" y="84"/>
                  </a:cubicBezTo>
                  <a:cubicBezTo>
                    <a:pt x="58" y="84"/>
                    <a:pt x="58" y="83"/>
                    <a:pt x="58" y="83"/>
                  </a:cubicBezTo>
                  <a:cubicBezTo>
                    <a:pt x="58" y="83"/>
                    <a:pt x="59" y="82"/>
                    <a:pt x="59" y="83"/>
                  </a:cubicBezTo>
                  <a:close/>
                  <a:moveTo>
                    <a:pt x="52" y="81"/>
                  </a:moveTo>
                  <a:cubicBezTo>
                    <a:pt x="52" y="81"/>
                    <a:pt x="53" y="81"/>
                    <a:pt x="54" y="81"/>
                  </a:cubicBezTo>
                  <a:cubicBezTo>
                    <a:pt x="54" y="81"/>
                    <a:pt x="55" y="82"/>
                    <a:pt x="55" y="82"/>
                  </a:cubicBezTo>
                  <a:cubicBezTo>
                    <a:pt x="54" y="82"/>
                    <a:pt x="54" y="83"/>
                    <a:pt x="54" y="83"/>
                  </a:cubicBezTo>
                  <a:cubicBezTo>
                    <a:pt x="53" y="82"/>
                    <a:pt x="52" y="82"/>
                    <a:pt x="51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1"/>
                    <a:pt x="52" y="81"/>
                  </a:cubicBezTo>
                  <a:close/>
                  <a:moveTo>
                    <a:pt x="44" y="80"/>
                  </a:moveTo>
                  <a:cubicBezTo>
                    <a:pt x="45" y="80"/>
                    <a:pt x="46" y="80"/>
                    <a:pt x="47" y="80"/>
                  </a:cubicBezTo>
                  <a:cubicBezTo>
                    <a:pt x="47" y="80"/>
                    <a:pt x="47" y="81"/>
                    <a:pt x="47" y="81"/>
                  </a:cubicBezTo>
                  <a:cubicBezTo>
                    <a:pt x="47" y="81"/>
                    <a:pt x="47" y="82"/>
                    <a:pt x="47" y="82"/>
                  </a:cubicBezTo>
                  <a:cubicBezTo>
                    <a:pt x="46" y="82"/>
                    <a:pt x="45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4" y="80"/>
                    <a:pt x="44" y="80"/>
                  </a:cubicBezTo>
                  <a:close/>
                  <a:moveTo>
                    <a:pt x="30" y="80"/>
                  </a:moveTo>
                  <a:cubicBezTo>
                    <a:pt x="30" y="80"/>
                    <a:pt x="31" y="80"/>
                    <a:pt x="32" y="80"/>
                  </a:cubicBezTo>
                  <a:cubicBezTo>
                    <a:pt x="32" y="80"/>
                    <a:pt x="33" y="80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1" y="81"/>
                    <a:pt x="30" y="81"/>
                    <a:pt x="30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30" y="80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4" y="82"/>
                    <a:pt x="23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2" y="81"/>
                    <a:pt x="22" y="81"/>
                  </a:cubicBezTo>
                  <a:close/>
                  <a:moveTo>
                    <a:pt x="15" y="82"/>
                  </a:moveTo>
                  <a:cubicBezTo>
                    <a:pt x="16" y="82"/>
                    <a:pt x="17" y="82"/>
                    <a:pt x="17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7" y="83"/>
                    <a:pt x="16" y="83"/>
                    <a:pt x="15" y="83"/>
                  </a:cubicBezTo>
                  <a:cubicBezTo>
                    <a:pt x="15" y="84"/>
                    <a:pt x="15" y="83"/>
                    <a:pt x="14" y="83"/>
                  </a:cubicBezTo>
                  <a:cubicBezTo>
                    <a:pt x="14" y="83"/>
                    <a:pt x="15" y="82"/>
                    <a:pt x="15" y="82"/>
                  </a:cubicBezTo>
                  <a:close/>
                  <a:moveTo>
                    <a:pt x="8" y="85"/>
                  </a:moveTo>
                  <a:cubicBezTo>
                    <a:pt x="9" y="84"/>
                    <a:pt x="9" y="84"/>
                    <a:pt x="10" y="84"/>
                  </a:cubicBezTo>
                  <a:cubicBezTo>
                    <a:pt x="10" y="83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7" y="85"/>
                    <a:pt x="8" y="85"/>
                    <a:pt x="8" y="85"/>
                  </a:cubicBezTo>
                  <a:close/>
                  <a:moveTo>
                    <a:pt x="3" y="91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5" y="88"/>
                    <a:pt x="5" y="88"/>
                    <a:pt x="5" y="89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4" y="92"/>
                    <a:pt x="4" y="91"/>
                  </a:cubicBezTo>
                  <a:cubicBezTo>
                    <a:pt x="4" y="91"/>
                    <a:pt x="3" y="91"/>
                    <a:pt x="3" y="91"/>
                  </a:cubicBezTo>
                  <a:close/>
                  <a:moveTo>
                    <a:pt x="3" y="98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3" y="95"/>
                    <a:pt x="3" y="95"/>
                    <a:pt x="4" y="95"/>
                  </a:cubicBezTo>
                  <a:cubicBezTo>
                    <a:pt x="4" y="95"/>
                    <a:pt x="4" y="96"/>
                    <a:pt x="4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3" y="99"/>
                  </a:cubicBezTo>
                  <a:cubicBezTo>
                    <a:pt x="3" y="99"/>
                    <a:pt x="3" y="99"/>
                    <a:pt x="3" y="98"/>
                  </a:cubicBezTo>
                  <a:close/>
                  <a:moveTo>
                    <a:pt x="2" y="106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3" y="103"/>
                    <a:pt x="3" y="103"/>
                  </a:cubicBezTo>
                  <a:cubicBezTo>
                    <a:pt x="3" y="103"/>
                    <a:pt x="4" y="103"/>
                    <a:pt x="4" y="103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6"/>
                    <a:pt x="2" y="106"/>
                    <a:pt x="2" y="106"/>
                  </a:cubicBezTo>
                  <a:close/>
                  <a:moveTo>
                    <a:pt x="2" y="113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3" y="110"/>
                    <a:pt x="3" y="110"/>
                    <a:pt x="3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lose/>
                  <a:moveTo>
                    <a:pt x="1" y="120"/>
                  </a:move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1"/>
                    <a:pt x="1" y="121"/>
                    <a:pt x="1" y="120"/>
                  </a:cubicBezTo>
                  <a:close/>
                  <a:moveTo>
                    <a:pt x="0" y="128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2" y="125"/>
                    <a:pt x="2" y="125"/>
                    <a:pt x="2" y="126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8"/>
                    <a:pt x="1" y="129"/>
                    <a:pt x="1" y="129"/>
                  </a:cubicBezTo>
                  <a:cubicBezTo>
                    <a:pt x="1" y="129"/>
                    <a:pt x="0" y="128"/>
                    <a:pt x="0" y="128"/>
                  </a:cubicBezTo>
                  <a:close/>
                  <a:moveTo>
                    <a:pt x="0" y="135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lose/>
                  <a:moveTo>
                    <a:pt x="2" y="142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0" y="141"/>
                    <a:pt x="0" y="141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4" y="142"/>
                    <a:pt x="3" y="142"/>
                  </a:cubicBezTo>
                  <a:cubicBezTo>
                    <a:pt x="3" y="143"/>
                    <a:pt x="3" y="143"/>
                    <a:pt x="2" y="142"/>
                  </a:cubicBezTo>
                  <a:close/>
                  <a:moveTo>
                    <a:pt x="8" y="146"/>
                  </a:moveTo>
                  <a:cubicBezTo>
                    <a:pt x="8" y="146"/>
                    <a:pt x="7" y="145"/>
                    <a:pt x="7" y="145"/>
                  </a:cubicBezTo>
                  <a:cubicBezTo>
                    <a:pt x="6" y="145"/>
                    <a:pt x="6" y="144"/>
                    <a:pt x="6" y="14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5"/>
                    <a:pt x="9" y="145"/>
                  </a:cubicBezTo>
                  <a:cubicBezTo>
                    <a:pt x="9" y="145"/>
                    <a:pt x="10" y="146"/>
                    <a:pt x="9" y="146"/>
                  </a:cubicBezTo>
                  <a:cubicBezTo>
                    <a:pt x="9" y="146"/>
                    <a:pt x="9" y="146"/>
                    <a:pt x="8" y="146"/>
                  </a:cubicBezTo>
                  <a:close/>
                  <a:moveTo>
                    <a:pt x="15" y="149"/>
                  </a:moveTo>
                  <a:cubicBezTo>
                    <a:pt x="14" y="149"/>
                    <a:pt x="13" y="149"/>
                    <a:pt x="13" y="148"/>
                  </a:cubicBezTo>
                  <a:cubicBezTo>
                    <a:pt x="12" y="148"/>
                    <a:pt x="12" y="148"/>
                    <a:pt x="12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4" y="147"/>
                    <a:pt x="15" y="148"/>
                    <a:pt x="15" y="148"/>
                  </a:cubicBezTo>
                  <a:cubicBezTo>
                    <a:pt x="16" y="148"/>
                    <a:pt x="16" y="149"/>
                    <a:pt x="16" y="149"/>
                  </a:cubicBezTo>
                  <a:cubicBezTo>
                    <a:pt x="16" y="149"/>
                    <a:pt x="15" y="149"/>
                    <a:pt x="15" y="149"/>
                  </a:cubicBezTo>
                  <a:close/>
                  <a:moveTo>
                    <a:pt x="21" y="152"/>
                  </a:moveTo>
                  <a:cubicBezTo>
                    <a:pt x="21" y="152"/>
                    <a:pt x="20" y="151"/>
                    <a:pt x="19" y="151"/>
                  </a:cubicBezTo>
                  <a:cubicBezTo>
                    <a:pt x="19" y="151"/>
                    <a:pt x="19" y="151"/>
                    <a:pt x="19" y="150"/>
                  </a:cubicBezTo>
                  <a:cubicBezTo>
                    <a:pt x="19" y="150"/>
                    <a:pt x="19" y="150"/>
                    <a:pt x="20" y="150"/>
                  </a:cubicBezTo>
                  <a:cubicBezTo>
                    <a:pt x="20" y="150"/>
                    <a:pt x="21" y="150"/>
                    <a:pt x="22" y="150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2"/>
                    <a:pt x="22" y="152"/>
                    <a:pt x="21" y="152"/>
                  </a:cubicBezTo>
                  <a:close/>
                  <a:moveTo>
                    <a:pt x="28" y="153"/>
                  </a:moveTo>
                  <a:cubicBezTo>
                    <a:pt x="28" y="153"/>
                    <a:pt x="27" y="153"/>
                    <a:pt x="26" y="153"/>
                  </a:cubicBezTo>
                  <a:cubicBezTo>
                    <a:pt x="26" y="153"/>
                    <a:pt x="26" y="152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8" y="152"/>
                    <a:pt x="29" y="152"/>
                  </a:cubicBezTo>
                  <a:cubicBezTo>
                    <a:pt x="29" y="152"/>
                    <a:pt x="29" y="152"/>
                    <a:pt x="29" y="153"/>
                  </a:cubicBezTo>
                  <a:cubicBezTo>
                    <a:pt x="29" y="153"/>
                    <a:pt x="29" y="153"/>
                    <a:pt x="28" y="153"/>
                  </a:cubicBezTo>
                  <a:close/>
                  <a:moveTo>
                    <a:pt x="35" y="154"/>
                  </a:moveTo>
                  <a:cubicBezTo>
                    <a:pt x="35" y="154"/>
                    <a:pt x="34" y="154"/>
                    <a:pt x="33" y="154"/>
                  </a:cubicBezTo>
                  <a:cubicBezTo>
                    <a:pt x="33" y="154"/>
                    <a:pt x="33" y="154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4"/>
                    <a:pt x="36" y="154"/>
                    <a:pt x="35" y="154"/>
                  </a:cubicBezTo>
                  <a:close/>
                  <a:moveTo>
                    <a:pt x="43" y="153"/>
                  </a:moveTo>
                  <a:cubicBezTo>
                    <a:pt x="42" y="154"/>
                    <a:pt x="41" y="154"/>
                    <a:pt x="40" y="154"/>
                  </a:cubicBezTo>
                  <a:cubicBezTo>
                    <a:pt x="40" y="154"/>
                    <a:pt x="40" y="153"/>
                    <a:pt x="40" y="153"/>
                  </a:cubicBezTo>
                  <a:cubicBezTo>
                    <a:pt x="40" y="153"/>
                    <a:pt x="40" y="152"/>
                    <a:pt x="40" y="152"/>
                  </a:cubicBezTo>
                  <a:cubicBezTo>
                    <a:pt x="41" y="152"/>
                    <a:pt x="42" y="152"/>
                    <a:pt x="42" y="152"/>
                  </a:cubicBezTo>
                  <a:cubicBezTo>
                    <a:pt x="43" y="152"/>
                    <a:pt x="43" y="152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0" y="152"/>
                  </a:moveTo>
                  <a:cubicBezTo>
                    <a:pt x="49" y="152"/>
                    <a:pt x="48" y="152"/>
                    <a:pt x="47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6" y="152"/>
                    <a:pt x="47" y="151"/>
                    <a:pt x="47" y="151"/>
                  </a:cubicBezTo>
                  <a:cubicBezTo>
                    <a:pt x="48" y="151"/>
                    <a:pt x="48" y="151"/>
                    <a:pt x="49" y="150"/>
                  </a:cubicBezTo>
                  <a:cubicBezTo>
                    <a:pt x="49" y="150"/>
                    <a:pt x="50" y="151"/>
                    <a:pt x="50" y="151"/>
                  </a:cubicBezTo>
                  <a:cubicBezTo>
                    <a:pt x="50" y="151"/>
                    <a:pt x="50" y="152"/>
                    <a:pt x="50" y="152"/>
                  </a:cubicBezTo>
                  <a:close/>
                  <a:moveTo>
                    <a:pt x="56" y="149"/>
                  </a:moveTo>
                  <a:cubicBezTo>
                    <a:pt x="55" y="149"/>
                    <a:pt x="55" y="150"/>
                    <a:pt x="54" y="150"/>
                  </a:cubicBezTo>
                  <a:cubicBezTo>
                    <a:pt x="54" y="150"/>
                    <a:pt x="53" y="150"/>
                    <a:pt x="53" y="150"/>
                  </a:cubicBezTo>
                  <a:cubicBezTo>
                    <a:pt x="53" y="149"/>
                    <a:pt x="53" y="149"/>
                    <a:pt x="54" y="149"/>
                  </a:cubicBezTo>
                  <a:cubicBezTo>
                    <a:pt x="54" y="149"/>
                    <a:pt x="55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9"/>
                    <a:pt x="56" y="149"/>
                    <a:pt x="56" y="149"/>
                  </a:cubicBezTo>
                  <a:close/>
                  <a:moveTo>
                    <a:pt x="62" y="146"/>
                  </a:moveTo>
                  <a:cubicBezTo>
                    <a:pt x="62" y="146"/>
                    <a:pt x="61" y="146"/>
                    <a:pt x="60" y="147"/>
                  </a:cubicBezTo>
                  <a:cubicBezTo>
                    <a:pt x="60" y="147"/>
                    <a:pt x="60" y="147"/>
                    <a:pt x="59" y="147"/>
                  </a:cubicBezTo>
                  <a:cubicBezTo>
                    <a:pt x="59" y="146"/>
                    <a:pt x="59" y="146"/>
                    <a:pt x="60" y="146"/>
                  </a:cubicBezTo>
                  <a:cubicBezTo>
                    <a:pt x="60" y="145"/>
                    <a:pt x="61" y="145"/>
                    <a:pt x="62" y="145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3" y="145"/>
                    <a:pt x="63" y="145"/>
                    <a:pt x="62" y="146"/>
                  </a:cubicBezTo>
                  <a:close/>
                  <a:moveTo>
                    <a:pt x="68" y="142"/>
                  </a:moveTo>
                  <a:cubicBezTo>
                    <a:pt x="67" y="142"/>
                    <a:pt x="67" y="142"/>
                    <a:pt x="66" y="143"/>
                  </a:cubicBezTo>
                  <a:cubicBezTo>
                    <a:pt x="66" y="143"/>
                    <a:pt x="66" y="143"/>
                    <a:pt x="65" y="143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6" y="141"/>
                    <a:pt x="67" y="141"/>
                    <a:pt x="67" y="141"/>
                  </a:cubicBezTo>
                  <a:cubicBezTo>
                    <a:pt x="68" y="140"/>
                    <a:pt x="68" y="140"/>
                    <a:pt x="68" y="141"/>
                  </a:cubicBezTo>
                  <a:cubicBezTo>
                    <a:pt x="68" y="141"/>
                    <a:pt x="68" y="141"/>
                    <a:pt x="68" y="142"/>
                  </a:cubicBezTo>
                  <a:close/>
                  <a:moveTo>
                    <a:pt x="74" y="139"/>
                  </a:move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1" y="139"/>
                    <a:pt x="71" y="138"/>
                  </a:cubicBezTo>
                  <a:cubicBezTo>
                    <a:pt x="71" y="138"/>
                    <a:pt x="72" y="138"/>
                    <a:pt x="72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9"/>
                    <a:pt x="75" y="139"/>
                    <a:pt x="74" y="139"/>
                  </a:cubicBezTo>
                  <a:close/>
                  <a:moveTo>
                    <a:pt x="81" y="139"/>
                  </a:move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8" y="139"/>
                    <a:pt x="78" y="138"/>
                  </a:cubicBezTo>
                  <a:cubicBezTo>
                    <a:pt x="78" y="138"/>
                    <a:pt x="79" y="137"/>
                    <a:pt x="79" y="137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82" y="137"/>
                    <a:pt x="82" y="138"/>
                    <a:pt x="82" y="138"/>
                  </a:cubicBezTo>
                  <a:cubicBezTo>
                    <a:pt x="82" y="138"/>
                    <a:pt x="82" y="139"/>
                    <a:pt x="81" y="139"/>
                  </a:cubicBezTo>
                  <a:close/>
                  <a:moveTo>
                    <a:pt x="89" y="139"/>
                  </a:move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8"/>
                    <a:pt x="86" y="138"/>
                  </a:cubicBezTo>
                  <a:cubicBezTo>
                    <a:pt x="86" y="138"/>
                    <a:pt x="86" y="137"/>
                    <a:pt x="86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7"/>
                    <a:pt x="89" y="138"/>
                    <a:pt x="89" y="138"/>
                  </a:cubicBezTo>
                  <a:cubicBezTo>
                    <a:pt x="89" y="138"/>
                    <a:pt x="89" y="139"/>
                    <a:pt x="89" y="139"/>
                  </a:cubicBezTo>
                  <a:close/>
                  <a:moveTo>
                    <a:pt x="96" y="139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3" y="138"/>
                    <a:pt x="93" y="137"/>
                    <a:pt x="93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8"/>
                    <a:pt x="96" y="138"/>
                  </a:cubicBezTo>
                  <a:cubicBezTo>
                    <a:pt x="96" y="138"/>
                    <a:pt x="96" y="139"/>
                    <a:pt x="96" y="139"/>
                  </a:cubicBezTo>
                  <a:close/>
                  <a:moveTo>
                    <a:pt x="103" y="138"/>
                  </a:moveTo>
                  <a:cubicBezTo>
                    <a:pt x="101" y="139"/>
                    <a:pt x="101" y="139"/>
                    <a:pt x="101" y="139"/>
                  </a:cubicBezTo>
                  <a:cubicBezTo>
                    <a:pt x="100" y="139"/>
                    <a:pt x="100" y="138"/>
                    <a:pt x="100" y="138"/>
                  </a:cubicBezTo>
                  <a:cubicBezTo>
                    <a:pt x="100" y="138"/>
                    <a:pt x="100" y="137"/>
                    <a:pt x="101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4" y="137"/>
                    <a:pt x="104" y="138"/>
                  </a:cubicBezTo>
                  <a:cubicBezTo>
                    <a:pt x="104" y="138"/>
                    <a:pt x="103" y="138"/>
                    <a:pt x="103" y="138"/>
                  </a:cubicBezTo>
                  <a:close/>
                  <a:moveTo>
                    <a:pt x="110" y="138"/>
                  </a:moveTo>
                  <a:cubicBezTo>
                    <a:pt x="108" y="138"/>
                    <a:pt x="108" y="138"/>
                    <a:pt x="108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1" y="137"/>
                    <a:pt x="111" y="138"/>
                  </a:cubicBezTo>
                  <a:cubicBezTo>
                    <a:pt x="111" y="138"/>
                    <a:pt x="110" y="138"/>
                    <a:pt x="110" y="138"/>
                  </a:cubicBezTo>
                  <a:close/>
                  <a:moveTo>
                    <a:pt x="117" y="138"/>
                  </a:move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4" y="138"/>
                    <a:pt x="114" y="138"/>
                  </a:cubicBezTo>
                  <a:cubicBezTo>
                    <a:pt x="114" y="137"/>
                    <a:pt x="115" y="137"/>
                    <a:pt x="115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8" y="137"/>
                    <a:pt x="118" y="137"/>
                    <a:pt x="118" y="138"/>
                  </a:cubicBezTo>
                  <a:cubicBezTo>
                    <a:pt x="118" y="138"/>
                    <a:pt x="118" y="138"/>
                    <a:pt x="117" y="138"/>
                  </a:cubicBezTo>
                  <a:close/>
                  <a:moveTo>
                    <a:pt x="124" y="138"/>
                  </a:moveTo>
                  <a:cubicBezTo>
                    <a:pt x="122" y="138"/>
                    <a:pt x="122" y="138"/>
                    <a:pt x="122" y="138"/>
                  </a:cubicBezTo>
                  <a:cubicBezTo>
                    <a:pt x="122" y="138"/>
                    <a:pt x="121" y="138"/>
                    <a:pt x="121" y="138"/>
                  </a:cubicBezTo>
                  <a:cubicBezTo>
                    <a:pt x="121" y="137"/>
                    <a:pt x="122" y="137"/>
                    <a:pt x="122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8"/>
                  </a:cubicBezTo>
                  <a:cubicBezTo>
                    <a:pt x="125" y="138"/>
                    <a:pt x="125" y="138"/>
                    <a:pt x="124" y="138"/>
                  </a:cubicBezTo>
                  <a:close/>
                  <a:moveTo>
                    <a:pt x="132" y="138"/>
                  </a:move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lose/>
                  <a:moveTo>
                    <a:pt x="139" y="138"/>
                  </a:moveTo>
                  <a:cubicBezTo>
                    <a:pt x="136" y="138"/>
                    <a:pt x="136" y="138"/>
                    <a:pt x="136" y="138"/>
                  </a:cubicBezTo>
                  <a:cubicBezTo>
                    <a:pt x="136" y="138"/>
                    <a:pt x="136" y="138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8"/>
                    <a:pt x="139" y="138"/>
                    <a:pt x="139" y="138"/>
                  </a:cubicBezTo>
                  <a:close/>
                  <a:moveTo>
                    <a:pt x="146" y="138"/>
                  </a:moveTo>
                  <a:cubicBezTo>
                    <a:pt x="144" y="138"/>
                    <a:pt x="144" y="138"/>
                    <a:pt x="144" y="138"/>
                  </a:cubicBezTo>
                  <a:cubicBezTo>
                    <a:pt x="143" y="138"/>
                    <a:pt x="143" y="138"/>
                    <a:pt x="143" y="137"/>
                  </a:cubicBezTo>
                  <a:cubicBezTo>
                    <a:pt x="143" y="137"/>
                    <a:pt x="143" y="137"/>
                    <a:pt x="144" y="137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47" y="137"/>
                    <a:pt x="147" y="137"/>
                  </a:cubicBezTo>
                  <a:cubicBezTo>
                    <a:pt x="147" y="138"/>
                    <a:pt x="146" y="138"/>
                    <a:pt x="146" y="138"/>
                  </a:cubicBezTo>
                  <a:close/>
                  <a:moveTo>
                    <a:pt x="153" y="137"/>
                  </a:moveTo>
                  <a:cubicBezTo>
                    <a:pt x="152" y="137"/>
                    <a:pt x="152" y="137"/>
                    <a:pt x="151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0" y="136"/>
                    <a:pt x="150" y="136"/>
                    <a:pt x="151" y="136"/>
                  </a:cubicBezTo>
                  <a:cubicBezTo>
                    <a:pt x="151" y="136"/>
                    <a:pt x="152" y="136"/>
                    <a:pt x="153" y="135"/>
                  </a:cubicBezTo>
                  <a:cubicBezTo>
                    <a:pt x="153" y="135"/>
                    <a:pt x="153" y="136"/>
                    <a:pt x="154" y="136"/>
                  </a:cubicBezTo>
                  <a:cubicBezTo>
                    <a:pt x="154" y="136"/>
                    <a:pt x="153" y="137"/>
                    <a:pt x="153" y="137"/>
                  </a:cubicBezTo>
                  <a:close/>
                  <a:moveTo>
                    <a:pt x="160" y="136"/>
                  </a:moveTo>
                  <a:cubicBezTo>
                    <a:pt x="159" y="136"/>
                    <a:pt x="159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8" y="135"/>
                  </a:cubicBezTo>
                  <a:cubicBezTo>
                    <a:pt x="159" y="135"/>
                    <a:pt x="159" y="135"/>
                    <a:pt x="160" y="135"/>
                  </a:cubicBezTo>
                  <a:cubicBezTo>
                    <a:pt x="160" y="135"/>
                    <a:pt x="161" y="135"/>
                    <a:pt x="161" y="136"/>
                  </a:cubicBezTo>
                  <a:cubicBezTo>
                    <a:pt x="161" y="136"/>
                    <a:pt x="160" y="136"/>
                    <a:pt x="160" y="136"/>
                  </a:cubicBezTo>
                  <a:close/>
                  <a:moveTo>
                    <a:pt x="167" y="137"/>
                  </a:moveTo>
                  <a:cubicBezTo>
                    <a:pt x="166" y="137"/>
                    <a:pt x="166" y="137"/>
                    <a:pt x="165" y="137"/>
                  </a:cubicBezTo>
                  <a:cubicBezTo>
                    <a:pt x="164" y="137"/>
                    <a:pt x="164" y="137"/>
                    <a:pt x="164" y="136"/>
                  </a:cubicBezTo>
                  <a:cubicBezTo>
                    <a:pt x="164" y="136"/>
                    <a:pt x="165" y="136"/>
                    <a:pt x="165" y="136"/>
                  </a:cubicBezTo>
                  <a:cubicBezTo>
                    <a:pt x="166" y="136"/>
                    <a:pt x="167" y="136"/>
                    <a:pt x="167" y="136"/>
                  </a:cubicBezTo>
                  <a:cubicBezTo>
                    <a:pt x="168" y="136"/>
                    <a:pt x="168" y="136"/>
                    <a:pt x="168" y="137"/>
                  </a:cubicBezTo>
                  <a:cubicBezTo>
                    <a:pt x="168" y="137"/>
                    <a:pt x="167" y="137"/>
                    <a:pt x="167" y="137"/>
                  </a:cubicBezTo>
                  <a:close/>
                  <a:moveTo>
                    <a:pt x="174" y="139"/>
                  </a:moveTo>
                  <a:cubicBezTo>
                    <a:pt x="173" y="139"/>
                    <a:pt x="172" y="139"/>
                    <a:pt x="172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1" y="137"/>
                    <a:pt x="172" y="137"/>
                    <a:pt x="172" y="137"/>
                  </a:cubicBezTo>
                  <a:cubicBezTo>
                    <a:pt x="173" y="137"/>
                    <a:pt x="174" y="138"/>
                    <a:pt x="174" y="138"/>
                  </a:cubicBezTo>
                  <a:cubicBezTo>
                    <a:pt x="175" y="138"/>
                    <a:pt x="175" y="138"/>
                    <a:pt x="175" y="139"/>
                  </a:cubicBezTo>
                  <a:cubicBezTo>
                    <a:pt x="175" y="139"/>
                    <a:pt x="174" y="139"/>
                    <a:pt x="174" y="139"/>
                  </a:cubicBezTo>
                  <a:close/>
                  <a:moveTo>
                    <a:pt x="181" y="142"/>
                  </a:move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0"/>
                    <a:pt x="178" y="140"/>
                  </a:cubicBezTo>
                  <a:cubicBezTo>
                    <a:pt x="178" y="140"/>
                    <a:pt x="179" y="139"/>
                    <a:pt x="179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2" y="141"/>
                    <a:pt x="181" y="141"/>
                  </a:cubicBezTo>
                  <a:cubicBezTo>
                    <a:pt x="181" y="142"/>
                    <a:pt x="181" y="142"/>
                    <a:pt x="181" y="142"/>
                  </a:cubicBezTo>
                  <a:close/>
                  <a:moveTo>
                    <a:pt x="187" y="144"/>
                  </a:move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2"/>
                    <a:pt x="185" y="142"/>
                    <a:pt x="186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4"/>
                    <a:pt x="188" y="144"/>
                  </a:cubicBezTo>
                  <a:cubicBezTo>
                    <a:pt x="188" y="144"/>
                    <a:pt x="187" y="144"/>
                    <a:pt x="187" y="144"/>
                  </a:cubicBezTo>
                  <a:close/>
                  <a:moveTo>
                    <a:pt x="194" y="147"/>
                  </a:moveTo>
                  <a:cubicBezTo>
                    <a:pt x="192" y="146"/>
                    <a:pt x="192" y="146"/>
                    <a:pt x="192" y="146"/>
                  </a:cubicBezTo>
                  <a:cubicBezTo>
                    <a:pt x="191" y="146"/>
                    <a:pt x="191" y="146"/>
                    <a:pt x="191" y="145"/>
                  </a:cubicBezTo>
                  <a:cubicBezTo>
                    <a:pt x="191" y="145"/>
                    <a:pt x="192" y="145"/>
                    <a:pt x="192" y="145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5" y="146"/>
                    <a:pt x="195" y="146"/>
                    <a:pt x="195" y="147"/>
                  </a:cubicBezTo>
                  <a:cubicBezTo>
                    <a:pt x="194" y="147"/>
                    <a:pt x="194" y="147"/>
                    <a:pt x="194" y="147"/>
                  </a:cubicBezTo>
                  <a:close/>
                  <a:moveTo>
                    <a:pt x="200" y="150"/>
                  </a:move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8"/>
                  </a:cubicBezTo>
                  <a:cubicBezTo>
                    <a:pt x="198" y="148"/>
                    <a:pt x="198" y="148"/>
                    <a:pt x="199" y="148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50"/>
                    <a:pt x="201" y="150"/>
                    <a:pt x="200" y="150"/>
                  </a:cubicBezTo>
                  <a:close/>
                  <a:moveTo>
                    <a:pt x="207" y="152"/>
                  </a:moveTo>
                  <a:cubicBezTo>
                    <a:pt x="206" y="152"/>
                    <a:pt x="206" y="152"/>
                    <a:pt x="205" y="152"/>
                  </a:cubicBezTo>
                  <a:cubicBezTo>
                    <a:pt x="205" y="151"/>
                    <a:pt x="204" y="151"/>
                    <a:pt x="205" y="151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7" y="151"/>
                    <a:pt x="208" y="151"/>
                  </a:cubicBezTo>
                  <a:cubicBezTo>
                    <a:pt x="208" y="151"/>
                    <a:pt x="208" y="151"/>
                    <a:pt x="208" y="152"/>
                  </a:cubicBezTo>
                  <a:cubicBezTo>
                    <a:pt x="208" y="152"/>
                    <a:pt x="208" y="152"/>
                    <a:pt x="207" y="152"/>
                  </a:cubicBezTo>
                  <a:close/>
                  <a:moveTo>
                    <a:pt x="214" y="154"/>
                  </a:moveTo>
                  <a:cubicBezTo>
                    <a:pt x="214" y="153"/>
                    <a:pt x="213" y="153"/>
                    <a:pt x="212" y="153"/>
                  </a:cubicBezTo>
                  <a:cubicBezTo>
                    <a:pt x="212" y="153"/>
                    <a:pt x="211" y="153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3" y="152"/>
                    <a:pt x="214" y="152"/>
                    <a:pt x="214" y="152"/>
                  </a:cubicBezTo>
                  <a:cubicBezTo>
                    <a:pt x="215" y="152"/>
                    <a:pt x="215" y="153"/>
                    <a:pt x="215" y="153"/>
                  </a:cubicBezTo>
                  <a:cubicBezTo>
                    <a:pt x="215" y="153"/>
                    <a:pt x="215" y="154"/>
                    <a:pt x="214" y="154"/>
                  </a:cubicBezTo>
                  <a:close/>
                  <a:moveTo>
                    <a:pt x="222" y="153"/>
                  </a:moveTo>
                  <a:cubicBezTo>
                    <a:pt x="221" y="154"/>
                    <a:pt x="220" y="154"/>
                    <a:pt x="219" y="154"/>
                  </a:cubicBezTo>
                  <a:cubicBezTo>
                    <a:pt x="219" y="154"/>
                    <a:pt x="219" y="153"/>
                    <a:pt x="219" y="153"/>
                  </a:cubicBezTo>
                  <a:cubicBezTo>
                    <a:pt x="219" y="153"/>
                    <a:pt x="219" y="152"/>
                    <a:pt x="219" y="152"/>
                  </a:cubicBezTo>
                  <a:cubicBezTo>
                    <a:pt x="220" y="152"/>
                    <a:pt x="221" y="152"/>
                    <a:pt x="221" y="152"/>
                  </a:cubicBezTo>
                  <a:cubicBezTo>
                    <a:pt x="222" y="152"/>
                    <a:pt x="222" y="152"/>
                    <a:pt x="222" y="153"/>
                  </a:cubicBezTo>
                  <a:cubicBezTo>
                    <a:pt x="222" y="153"/>
                    <a:pt x="222" y="153"/>
                    <a:pt x="222" y="153"/>
                  </a:cubicBezTo>
                  <a:close/>
                  <a:moveTo>
                    <a:pt x="229" y="151"/>
                  </a:moveTo>
                  <a:cubicBezTo>
                    <a:pt x="228" y="152"/>
                    <a:pt x="227" y="152"/>
                    <a:pt x="227" y="152"/>
                  </a:cubicBezTo>
                  <a:cubicBezTo>
                    <a:pt x="226" y="152"/>
                    <a:pt x="226" y="152"/>
                    <a:pt x="226" y="152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7" y="151"/>
                    <a:pt x="227" y="150"/>
                    <a:pt x="228" y="150"/>
                  </a:cubicBezTo>
                  <a:cubicBezTo>
                    <a:pt x="228" y="150"/>
                    <a:pt x="229" y="150"/>
                    <a:pt x="229" y="150"/>
                  </a:cubicBezTo>
                  <a:cubicBezTo>
                    <a:pt x="229" y="151"/>
                    <a:pt x="229" y="151"/>
                    <a:pt x="229" y="151"/>
                  </a:cubicBezTo>
                  <a:close/>
                  <a:moveTo>
                    <a:pt x="235" y="147"/>
                  </a:moveTo>
                  <a:cubicBezTo>
                    <a:pt x="234" y="148"/>
                    <a:pt x="234" y="148"/>
                    <a:pt x="233" y="149"/>
                  </a:cubicBezTo>
                  <a:cubicBezTo>
                    <a:pt x="233" y="149"/>
                    <a:pt x="232" y="149"/>
                    <a:pt x="232" y="149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7"/>
                    <a:pt x="233" y="147"/>
                    <a:pt x="234" y="146"/>
                  </a:cubicBezTo>
                  <a:cubicBezTo>
                    <a:pt x="234" y="146"/>
                    <a:pt x="235" y="146"/>
                    <a:pt x="235" y="146"/>
                  </a:cubicBezTo>
                  <a:cubicBezTo>
                    <a:pt x="235" y="147"/>
                    <a:pt x="235" y="147"/>
                    <a:pt x="235" y="147"/>
                  </a:cubicBezTo>
                  <a:close/>
                  <a:moveTo>
                    <a:pt x="236" y="140"/>
                  </a:move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35" y="141"/>
                    <a:pt x="235" y="140"/>
                    <a:pt x="235" y="140"/>
                  </a:cubicBezTo>
                  <a:cubicBezTo>
                    <a:pt x="236" y="140"/>
                    <a:pt x="236" y="140"/>
                    <a:pt x="236" y="140"/>
                  </a:cubicBezTo>
                  <a:close/>
                  <a:moveTo>
                    <a:pt x="232" y="135"/>
                  </a:moveTo>
                  <a:cubicBezTo>
                    <a:pt x="233" y="137"/>
                    <a:pt x="233" y="137"/>
                    <a:pt x="233" y="137"/>
                  </a:cubicBezTo>
                  <a:cubicBezTo>
                    <a:pt x="234" y="137"/>
                    <a:pt x="233" y="137"/>
                    <a:pt x="233" y="137"/>
                  </a:cubicBezTo>
                  <a:cubicBezTo>
                    <a:pt x="233" y="138"/>
                    <a:pt x="233" y="138"/>
                    <a:pt x="232" y="137"/>
                  </a:cubicBezTo>
                  <a:cubicBezTo>
                    <a:pt x="231" y="136"/>
                    <a:pt x="231" y="136"/>
                    <a:pt x="231" y="136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231" y="134"/>
                    <a:pt x="232" y="135"/>
                    <a:pt x="232" y="135"/>
                  </a:cubicBezTo>
                  <a:close/>
                  <a:moveTo>
                    <a:pt x="228" y="129"/>
                  </a:moveTo>
                  <a:cubicBezTo>
                    <a:pt x="229" y="131"/>
                    <a:pt x="229" y="131"/>
                    <a:pt x="229" y="131"/>
                  </a:cubicBezTo>
                  <a:cubicBezTo>
                    <a:pt x="229" y="131"/>
                    <a:pt x="229" y="132"/>
                    <a:pt x="229" y="132"/>
                  </a:cubicBezTo>
                  <a:cubicBezTo>
                    <a:pt x="229" y="132"/>
                    <a:pt x="228" y="132"/>
                    <a:pt x="228" y="13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6" y="130"/>
                    <a:pt x="226" y="129"/>
                    <a:pt x="227" y="129"/>
                  </a:cubicBezTo>
                  <a:cubicBezTo>
                    <a:pt x="227" y="129"/>
                    <a:pt x="227" y="129"/>
                    <a:pt x="228" y="129"/>
                  </a:cubicBezTo>
                  <a:close/>
                  <a:moveTo>
                    <a:pt x="223" y="124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4" y="127"/>
                    <a:pt x="224" y="127"/>
                    <a:pt x="224" y="126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3"/>
                    <a:pt x="223" y="123"/>
                    <a:pt x="223" y="124"/>
                  </a:cubicBezTo>
                  <a:close/>
                  <a:moveTo>
                    <a:pt x="219" y="118"/>
                  </a:moveTo>
                  <a:cubicBezTo>
                    <a:pt x="220" y="120"/>
                    <a:pt x="220" y="120"/>
                    <a:pt x="220" y="120"/>
                  </a:cubicBezTo>
                  <a:cubicBezTo>
                    <a:pt x="221" y="120"/>
                    <a:pt x="221" y="121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8" y="119"/>
                    <a:pt x="218" y="118"/>
                    <a:pt x="218" y="118"/>
                  </a:cubicBezTo>
                  <a:cubicBezTo>
                    <a:pt x="218" y="118"/>
                    <a:pt x="219" y="118"/>
                    <a:pt x="219" y="118"/>
                  </a:cubicBezTo>
                  <a:close/>
                  <a:moveTo>
                    <a:pt x="215" y="113"/>
                  </a:moveTo>
                  <a:cubicBezTo>
                    <a:pt x="216" y="114"/>
                    <a:pt x="216" y="114"/>
                    <a:pt x="216" y="114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6" y="116"/>
                    <a:pt x="215" y="116"/>
                    <a:pt x="215" y="115"/>
                  </a:cubicBezTo>
                  <a:cubicBezTo>
                    <a:pt x="214" y="114"/>
                    <a:pt x="214" y="114"/>
                    <a:pt x="214" y="114"/>
                  </a:cubicBezTo>
                  <a:cubicBezTo>
                    <a:pt x="213" y="113"/>
                    <a:pt x="213" y="113"/>
                    <a:pt x="214" y="113"/>
                  </a:cubicBezTo>
                  <a:cubicBezTo>
                    <a:pt x="214" y="112"/>
                    <a:pt x="214" y="112"/>
                    <a:pt x="215" y="113"/>
                  </a:cubicBezTo>
                  <a:close/>
                  <a:moveTo>
                    <a:pt x="210" y="107"/>
                  </a:move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2" y="110"/>
                    <a:pt x="212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7"/>
                    <a:pt x="209" y="107"/>
                  </a:cubicBezTo>
                  <a:cubicBezTo>
                    <a:pt x="210" y="107"/>
                    <a:pt x="210" y="107"/>
                    <a:pt x="210" y="107"/>
                  </a:cubicBezTo>
                  <a:close/>
                  <a:moveTo>
                    <a:pt x="206" y="102"/>
                  </a:moveTo>
                  <a:cubicBezTo>
                    <a:pt x="207" y="103"/>
                    <a:pt x="207" y="103"/>
                    <a:pt x="207" y="103"/>
                  </a:cubicBezTo>
                  <a:cubicBezTo>
                    <a:pt x="208" y="104"/>
                    <a:pt x="208" y="104"/>
                    <a:pt x="207" y="104"/>
                  </a:cubicBezTo>
                  <a:cubicBezTo>
                    <a:pt x="207" y="105"/>
                    <a:pt x="207" y="104"/>
                    <a:pt x="206" y="104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1"/>
                    <a:pt x="206" y="101"/>
                    <a:pt x="206" y="102"/>
                  </a:cubicBezTo>
                  <a:close/>
                  <a:moveTo>
                    <a:pt x="203" y="96"/>
                  </a:moveTo>
                  <a:cubicBezTo>
                    <a:pt x="203" y="97"/>
                    <a:pt x="203" y="97"/>
                    <a:pt x="203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2" y="96"/>
                    <a:pt x="202" y="95"/>
                    <a:pt x="203" y="95"/>
                  </a:cubicBezTo>
                  <a:cubicBezTo>
                    <a:pt x="203" y="95"/>
                    <a:pt x="203" y="96"/>
                    <a:pt x="203" y="96"/>
                  </a:cubicBezTo>
                  <a:close/>
                  <a:moveTo>
                    <a:pt x="204" y="89"/>
                  </a:moveTo>
                  <a:cubicBezTo>
                    <a:pt x="204" y="90"/>
                    <a:pt x="204" y="91"/>
                    <a:pt x="203" y="91"/>
                  </a:cubicBezTo>
                  <a:cubicBezTo>
                    <a:pt x="203" y="92"/>
                    <a:pt x="203" y="92"/>
                    <a:pt x="203" y="92"/>
                  </a:cubicBezTo>
                  <a:cubicBezTo>
                    <a:pt x="202" y="92"/>
                    <a:pt x="202" y="92"/>
                    <a:pt x="202" y="91"/>
                  </a:cubicBezTo>
                  <a:cubicBezTo>
                    <a:pt x="202" y="90"/>
                    <a:pt x="202" y="90"/>
                    <a:pt x="202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9"/>
                    <a:pt x="204" y="89"/>
                    <a:pt x="204" y="89"/>
                  </a:cubicBezTo>
                  <a:close/>
                  <a:moveTo>
                    <a:pt x="205" y="82"/>
                  </a:moveTo>
                  <a:cubicBezTo>
                    <a:pt x="205" y="83"/>
                    <a:pt x="205" y="84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3" y="85"/>
                    <a:pt x="203" y="85"/>
                    <a:pt x="203" y="84"/>
                  </a:cubicBezTo>
                  <a:cubicBezTo>
                    <a:pt x="203" y="83"/>
                    <a:pt x="204" y="83"/>
                    <a:pt x="204" y="82"/>
                  </a:cubicBezTo>
                  <a:cubicBezTo>
                    <a:pt x="204" y="82"/>
                    <a:pt x="204" y="81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lose/>
                  <a:moveTo>
                    <a:pt x="207" y="76"/>
                  </a:moveTo>
                  <a:cubicBezTo>
                    <a:pt x="207" y="76"/>
                    <a:pt x="207" y="77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5" y="78"/>
                    <a:pt x="205" y="78"/>
                    <a:pt x="205" y="77"/>
                  </a:cubicBezTo>
                  <a:cubicBezTo>
                    <a:pt x="205" y="77"/>
                    <a:pt x="206" y="76"/>
                    <a:pt x="206" y="75"/>
                  </a:cubicBezTo>
                  <a:cubicBezTo>
                    <a:pt x="206" y="75"/>
                    <a:pt x="206" y="75"/>
                    <a:pt x="207" y="75"/>
                  </a:cubicBezTo>
                  <a:cubicBezTo>
                    <a:pt x="207" y="75"/>
                    <a:pt x="207" y="75"/>
                    <a:pt x="207" y="76"/>
                  </a:cubicBezTo>
                  <a:close/>
                  <a:moveTo>
                    <a:pt x="210" y="69"/>
                  </a:moveTo>
                  <a:cubicBezTo>
                    <a:pt x="210" y="70"/>
                    <a:pt x="209" y="71"/>
                    <a:pt x="209" y="71"/>
                  </a:cubicBezTo>
                  <a:cubicBezTo>
                    <a:pt x="209" y="72"/>
                    <a:pt x="208" y="72"/>
                    <a:pt x="208" y="72"/>
                  </a:cubicBezTo>
                  <a:cubicBezTo>
                    <a:pt x="208" y="72"/>
                    <a:pt x="208" y="71"/>
                    <a:pt x="208" y="71"/>
                  </a:cubicBezTo>
                  <a:cubicBezTo>
                    <a:pt x="208" y="70"/>
                    <a:pt x="208" y="69"/>
                    <a:pt x="209" y="69"/>
                  </a:cubicBezTo>
                  <a:cubicBezTo>
                    <a:pt x="209" y="68"/>
                    <a:pt x="209" y="68"/>
                    <a:pt x="210" y="69"/>
                  </a:cubicBezTo>
                  <a:cubicBezTo>
                    <a:pt x="210" y="69"/>
                    <a:pt x="210" y="69"/>
                    <a:pt x="210" y="69"/>
                  </a:cubicBezTo>
                  <a:close/>
                  <a:moveTo>
                    <a:pt x="213" y="63"/>
                  </a:moveTo>
                  <a:cubicBezTo>
                    <a:pt x="213" y="64"/>
                    <a:pt x="213" y="65"/>
                    <a:pt x="212" y="65"/>
                  </a:cubicBezTo>
                  <a:cubicBezTo>
                    <a:pt x="212" y="66"/>
                    <a:pt x="212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4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2"/>
                  </a:cubicBezTo>
                  <a:cubicBezTo>
                    <a:pt x="213" y="63"/>
                    <a:pt x="214" y="63"/>
                    <a:pt x="213" y="63"/>
                  </a:cubicBezTo>
                  <a:close/>
                  <a:moveTo>
                    <a:pt x="213" y="56"/>
                  </a:moveTo>
                  <a:cubicBezTo>
                    <a:pt x="215" y="58"/>
                    <a:pt x="215" y="58"/>
                    <a:pt x="215" y="58"/>
                  </a:cubicBezTo>
                  <a:cubicBezTo>
                    <a:pt x="215" y="58"/>
                    <a:pt x="215" y="58"/>
                    <a:pt x="215" y="59"/>
                  </a:cubicBezTo>
                  <a:cubicBezTo>
                    <a:pt x="215" y="59"/>
                    <a:pt x="214" y="59"/>
                    <a:pt x="214" y="59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6"/>
                    <a:pt x="212" y="56"/>
                  </a:cubicBezTo>
                  <a:cubicBezTo>
                    <a:pt x="213" y="56"/>
                    <a:pt x="213" y="56"/>
                    <a:pt x="213" y="56"/>
                  </a:cubicBezTo>
                  <a:close/>
                  <a:moveTo>
                    <a:pt x="209" y="51"/>
                  </a:move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4"/>
                  </a:cubicBezTo>
                  <a:cubicBezTo>
                    <a:pt x="210" y="54"/>
                    <a:pt x="209" y="54"/>
                    <a:pt x="209" y="53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7" y="52"/>
                    <a:pt x="207" y="51"/>
                    <a:pt x="208" y="51"/>
                  </a:cubicBezTo>
                  <a:cubicBezTo>
                    <a:pt x="208" y="51"/>
                    <a:pt x="208" y="51"/>
                    <a:pt x="209" y="51"/>
                  </a:cubicBezTo>
                  <a:close/>
                  <a:moveTo>
                    <a:pt x="204" y="46"/>
                  </a:moveTo>
                  <a:cubicBezTo>
                    <a:pt x="205" y="47"/>
                    <a:pt x="205" y="47"/>
                    <a:pt x="205" y="47"/>
                  </a:cubicBezTo>
                  <a:cubicBezTo>
                    <a:pt x="206" y="48"/>
                    <a:pt x="206" y="48"/>
                    <a:pt x="205" y="48"/>
                  </a:cubicBezTo>
                  <a:cubicBezTo>
                    <a:pt x="205" y="49"/>
                    <a:pt x="205" y="49"/>
                    <a:pt x="204" y="48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4" y="46"/>
                    <a:pt x="204" y="46"/>
                  </a:cubicBezTo>
                  <a:close/>
                  <a:moveTo>
                    <a:pt x="199" y="41"/>
                  </a:moveTo>
                  <a:cubicBezTo>
                    <a:pt x="200" y="42"/>
                    <a:pt x="200" y="42"/>
                    <a:pt x="200" y="42"/>
                  </a:cubicBezTo>
                  <a:cubicBezTo>
                    <a:pt x="201" y="42"/>
                    <a:pt x="201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0"/>
                    <a:pt x="199" y="40"/>
                    <a:pt x="199" y="41"/>
                  </a:cubicBezTo>
                  <a:close/>
                  <a:moveTo>
                    <a:pt x="194" y="35"/>
                  </a:move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8"/>
                    <a:pt x="196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5"/>
                  </a:cubicBezTo>
                  <a:cubicBezTo>
                    <a:pt x="193" y="35"/>
                    <a:pt x="194" y="35"/>
                    <a:pt x="194" y="35"/>
                  </a:cubicBezTo>
                  <a:close/>
                  <a:moveTo>
                    <a:pt x="189" y="30"/>
                  </a:move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3"/>
                    <a:pt x="191" y="33"/>
                  </a:cubicBezTo>
                  <a:cubicBezTo>
                    <a:pt x="191" y="33"/>
                    <a:pt x="190" y="33"/>
                    <a:pt x="190" y="33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0"/>
                  </a:cubicBezTo>
                  <a:cubicBezTo>
                    <a:pt x="189" y="30"/>
                    <a:pt x="189" y="30"/>
                    <a:pt x="189" y="30"/>
                  </a:cubicBezTo>
                  <a:close/>
                  <a:moveTo>
                    <a:pt x="185" y="25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8"/>
                  </a:cubicBezTo>
                  <a:cubicBezTo>
                    <a:pt x="186" y="28"/>
                    <a:pt x="185" y="28"/>
                    <a:pt x="185" y="28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3" y="26"/>
                    <a:pt x="183" y="25"/>
                    <a:pt x="184" y="25"/>
                  </a:cubicBezTo>
                  <a:cubicBezTo>
                    <a:pt x="184" y="25"/>
                    <a:pt x="184" y="25"/>
                    <a:pt x="185" y="25"/>
                  </a:cubicBezTo>
                  <a:close/>
                  <a:moveTo>
                    <a:pt x="180" y="20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22"/>
                    <a:pt x="181" y="22"/>
                    <a:pt x="181" y="23"/>
                  </a:cubicBezTo>
                  <a:cubicBezTo>
                    <a:pt x="181" y="23"/>
                    <a:pt x="180" y="23"/>
                    <a:pt x="180" y="2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0"/>
                    <a:pt x="179" y="20"/>
                  </a:cubicBezTo>
                  <a:cubicBezTo>
                    <a:pt x="179" y="20"/>
                    <a:pt x="179" y="20"/>
                    <a:pt x="180" y="20"/>
                  </a:cubicBezTo>
                  <a:close/>
                  <a:moveTo>
                    <a:pt x="175" y="15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7" y="17"/>
                    <a:pt x="177" y="17"/>
                    <a:pt x="176" y="17"/>
                  </a:cubicBezTo>
                  <a:cubicBezTo>
                    <a:pt x="176" y="18"/>
                    <a:pt x="176" y="18"/>
                    <a:pt x="175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5" y="15"/>
                    <a:pt x="175" y="15"/>
                  </a:cubicBezTo>
                  <a:close/>
                  <a:moveTo>
                    <a:pt x="170" y="10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9"/>
                    <a:pt x="170" y="9"/>
                    <a:pt x="170" y="10"/>
                  </a:cubicBezTo>
                  <a:close/>
                  <a:moveTo>
                    <a:pt x="165" y="4"/>
                  </a:move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4" y="5"/>
                    <a:pt x="164" y="5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lose/>
                  <a:moveTo>
                    <a:pt x="159" y="1"/>
                  </a:moveTo>
                  <a:cubicBezTo>
                    <a:pt x="160" y="1"/>
                    <a:pt x="160" y="1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3"/>
                    <a:pt x="161" y="3"/>
                    <a:pt x="161" y="3"/>
                  </a:cubicBezTo>
                  <a:cubicBezTo>
                    <a:pt x="160" y="3"/>
                    <a:pt x="159" y="3"/>
                    <a:pt x="159" y="3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1"/>
                    <a:pt x="158" y="1"/>
                    <a:pt x="159" y="1"/>
                  </a:cubicBezTo>
                  <a:close/>
                  <a:moveTo>
                    <a:pt x="152" y="1"/>
                  </a:moveTo>
                  <a:cubicBezTo>
                    <a:pt x="152" y="1"/>
                    <a:pt x="153" y="1"/>
                    <a:pt x="154" y="1"/>
                  </a:cubicBezTo>
                  <a:cubicBezTo>
                    <a:pt x="154" y="1"/>
                    <a:pt x="155" y="1"/>
                    <a:pt x="155" y="2"/>
                  </a:cubicBezTo>
                  <a:cubicBezTo>
                    <a:pt x="155" y="2"/>
                    <a:pt x="154" y="2"/>
                    <a:pt x="154" y="2"/>
                  </a:cubicBezTo>
                  <a:cubicBezTo>
                    <a:pt x="153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1"/>
                    <a:pt x="151" y="1"/>
                    <a:pt x="152" y="1"/>
                  </a:cubicBezTo>
                  <a:close/>
                  <a:moveTo>
                    <a:pt x="145" y="2"/>
                  </a:moveTo>
                  <a:cubicBezTo>
                    <a:pt x="145" y="2"/>
                    <a:pt x="146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3"/>
                    <a:pt x="147" y="3"/>
                    <a:pt x="147" y="3"/>
                  </a:cubicBezTo>
                  <a:cubicBezTo>
                    <a:pt x="146" y="3"/>
                    <a:pt x="146" y="3"/>
                    <a:pt x="145" y="4"/>
                  </a:cubicBezTo>
                  <a:cubicBezTo>
                    <a:pt x="145" y="4"/>
                    <a:pt x="144" y="4"/>
                    <a:pt x="144" y="3"/>
                  </a:cubicBezTo>
                  <a:cubicBezTo>
                    <a:pt x="144" y="3"/>
                    <a:pt x="144" y="2"/>
                    <a:pt x="145" y="2"/>
                  </a:cubicBezTo>
                  <a:close/>
                  <a:moveTo>
                    <a:pt x="138" y="4"/>
                  </a:move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5"/>
                    <a:pt x="141" y="5"/>
                    <a:pt x="140" y="5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7" y="5"/>
                  </a:cubicBezTo>
                  <a:cubicBezTo>
                    <a:pt x="137" y="5"/>
                    <a:pt x="137" y="5"/>
                    <a:pt x="138" y="4"/>
                  </a:cubicBezTo>
                  <a:close/>
                  <a:moveTo>
                    <a:pt x="131" y="7"/>
                  </a:moveTo>
                  <a:cubicBezTo>
                    <a:pt x="132" y="6"/>
                    <a:pt x="133" y="6"/>
                    <a:pt x="133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3" y="8"/>
                    <a:pt x="132" y="8"/>
                    <a:pt x="132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1" y="7"/>
                  </a:cubicBezTo>
                  <a:close/>
                  <a:moveTo>
                    <a:pt x="124" y="8"/>
                  </a:moveTo>
                  <a:cubicBezTo>
                    <a:pt x="125" y="8"/>
                    <a:pt x="126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6" y="9"/>
                    <a:pt x="125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18" y="7"/>
                  </a:moveTo>
                  <a:cubicBezTo>
                    <a:pt x="118" y="7"/>
                    <a:pt x="119" y="7"/>
                    <a:pt x="120" y="7"/>
                  </a:cubicBezTo>
                  <a:cubicBezTo>
                    <a:pt x="120" y="7"/>
                    <a:pt x="120" y="8"/>
                    <a:pt x="120" y="8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9" y="9"/>
                    <a:pt x="118" y="8"/>
                    <a:pt x="117" y="8"/>
                  </a:cubicBezTo>
                  <a:cubicBezTo>
                    <a:pt x="117" y="8"/>
                    <a:pt x="117" y="8"/>
                    <a:pt x="117" y="7"/>
                  </a:cubicBezTo>
                  <a:cubicBezTo>
                    <a:pt x="117" y="7"/>
                    <a:pt x="117" y="7"/>
                    <a:pt x="1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4896" y="1623"/>
              <a:ext cx="344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011" y="1696"/>
              <a:ext cx="125" cy="198"/>
            </a:xfrm>
            <a:custGeom>
              <a:avLst/>
              <a:gdLst>
                <a:gd name="T0" fmla="*/ 4 w 12"/>
                <a:gd name="T1" fmla="*/ 17 h 19"/>
                <a:gd name="T2" fmla="*/ 0 w 12"/>
                <a:gd name="T3" fmla="*/ 12 h 19"/>
                <a:gd name="T4" fmla="*/ 0 w 12"/>
                <a:gd name="T5" fmla="*/ 12 h 19"/>
                <a:gd name="T6" fmla="*/ 0 w 12"/>
                <a:gd name="T7" fmla="*/ 11 h 19"/>
                <a:gd name="T8" fmla="*/ 0 w 12"/>
                <a:gd name="T9" fmla="*/ 11 h 19"/>
                <a:gd name="T10" fmla="*/ 1 w 12"/>
                <a:gd name="T11" fmla="*/ 11 h 19"/>
                <a:gd name="T12" fmla="*/ 1 w 12"/>
                <a:gd name="T13" fmla="*/ 10 h 19"/>
                <a:gd name="T14" fmla="*/ 1 w 12"/>
                <a:gd name="T15" fmla="*/ 9 h 19"/>
                <a:gd name="T16" fmla="*/ 0 w 12"/>
                <a:gd name="T17" fmla="*/ 8 h 19"/>
                <a:gd name="T18" fmla="*/ 0 w 12"/>
                <a:gd name="T19" fmla="*/ 7 h 19"/>
                <a:gd name="T20" fmla="*/ 0 w 12"/>
                <a:gd name="T21" fmla="*/ 7 h 19"/>
                <a:gd name="T22" fmla="*/ 4 w 12"/>
                <a:gd name="T23" fmla="*/ 2 h 19"/>
                <a:gd name="T24" fmla="*/ 10 w 12"/>
                <a:gd name="T25" fmla="*/ 0 h 19"/>
                <a:gd name="T26" fmla="*/ 11 w 12"/>
                <a:gd name="T27" fmla="*/ 1 h 19"/>
                <a:gd name="T28" fmla="*/ 12 w 12"/>
                <a:gd name="T29" fmla="*/ 2 h 19"/>
                <a:gd name="T30" fmla="*/ 12 w 12"/>
                <a:gd name="T31" fmla="*/ 2 h 19"/>
                <a:gd name="T32" fmla="*/ 12 w 12"/>
                <a:gd name="T33" fmla="*/ 2 h 19"/>
                <a:gd name="T34" fmla="*/ 11 w 12"/>
                <a:gd name="T35" fmla="*/ 3 h 19"/>
                <a:gd name="T36" fmla="*/ 11 w 12"/>
                <a:gd name="T37" fmla="*/ 3 h 19"/>
                <a:gd name="T38" fmla="*/ 9 w 12"/>
                <a:gd name="T39" fmla="*/ 2 h 19"/>
                <a:gd name="T40" fmla="*/ 5 w 12"/>
                <a:gd name="T41" fmla="*/ 3 h 19"/>
                <a:gd name="T42" fmla="*/ 8 w 12"/>
                <a:gd name="T43" fmla="*/ 7 h 19"/>
                <a:gd name="T44" fmla="*/ 8 w 12"/>
                <a:gd name="T45" fmla="*/ 7 h 19"/>
                <a:gd name="T46" fmla="*/ 8 w 12"/>
                <a:gd name="T47" fmla="*/ 8 h 19"/>
                <a:gd name="T48" fmla="*/ 3 w 12"/>
                <a:gd name="T49" fmla="*/ 9 h 19"/>
                <a:gd name="T50" fmla="*/ 2 w 12"/>
                <a:gd name="T51" fmla="*/ 10 h 19"/>
                <a:gd name="T52" fmla="*/ 3 w 12"/>
                <a:gd name="T53" fmla="*/ 11 h 19"/>
                <a:gd name="T54" fmla="*/ 8 w 12"/>
                <a:gd name="T55" fmla="*/ 11 h 19"/>
                <a:gd name="T56" fmla="*/ 8 w 12"/>
                <a:gd name="T57" fmla="*/ 12 h 19"/>
                <a:gd name="T58" fmla="*/ 8 w 12"/>
                <a:gd name="T59" fmla="*/ 12 h 19"/>
                <a:gd name="T60" fmla="*/ 5 w 12"/>
                <a:gd name="T61" fmla="*/ 16 h 19"/>
                <a:gd name="T62" fmla="*/ 9 w 12"/>
                <a:gd name="T63" fmla="*/ 17 h 19"/>
                <a:gd name="T64" fmla="*/ 11 w 12"/>
                <a:gd name="T65" fmla="*/ 17 h 19"/>
                <a:gd name="T66" fmla="*/ 12 w 12"/>
                <a:gd name="T67" fmla="*/ 17 h 19"/>
                <a:gd name="T68" fmla="*/ 12 w 12"/>
                <a:gd name="T69" fmla="*/ 17 h 19"/>
                <a:gd name="T70" fmla="*/ 11 w 12"/>
                <a:gd name="T71" fmla="*/ 18 h 19"/>
                <a:gd name="T72" fmla="*/ 8 w 12"/>
                <a:gd name="T7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9">
                  <a:moveTo>
                    <a:pt x="8" y="19"/>
                  </a:moveTo>
                  <a:cubicBezTo>
                    <a:pt x="6" y="19"/>
                    <a:pt x="5" y="19"/>
                    <a:pt x="4" y="17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4"/>
                    <a:pt x="3" y="5"/>
                    <a:pt x="3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9" y="19"/>
                    <a:pt x="9" y="19"/>
                    <a:pt x="8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6306" y="1225"/>
              <a:ext cx="825" cy="8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6692" y="1382"/>
              <a:ext cx="251" cy="512"/>
            </a:xfrm>
            <a:custGeom>
              <a:avLst/>
              <a:gdLst>
                <a:gd name="T0" fmla="*/ 17 w 24"/>
                <a:gd name="T1" fmla="*/ 0 h 49"/>
                <a:gd name="T2" fmla="*/ 24 w 24"/>
                <a:gd name="T3" fmla="*/ 11 h 49"/>
                <a:gd name="T4" fmla="*/ 17 w 24"/>
                <a:gd name="T5" fmla="*/ 22 h 49"/>
                <a:gd name="T6" fmla="*/ 17 w 24"/>
                <a:gd name="T7" fmla="*/ 45 h 49"/>
                <a:gd name="T8" fmla="*/ 12 w 24"/>
                <a:gd name="T9" fmla="*/ 49 h 49"/>
                <a:gd name="T10" fmla="*/ 12 w 24"/>
                <a:gd name="T11" fmla="*/ 49 h 49"/>
                <a:gd name="T12" fmla="*/ 7 w 24"/>
                <a:gd name="T13" fmla="*/ 45 h 49"/>
                <a:gd name="T14" fmla="*/ 7 w 24"/>
                <a:gd name="T15" fmla="*/ 22 h 49"/>
                <a:gd name="T16" fmla="*/ 0 w 24"/>
                <a:gd name="T17" fmla="*/ 11 h 49"/>
                <a:gd name="T18" fmla="*/ 7 w 24"/>
                <a:gd name="T19" fmla="*/ 0 h 49"/>
                <a:gd name="T20" fmla="*/ 7 w 24"/>
                <a:gd name="T21" fmla="*/ 10 h 49"/>
                <a:gd name="T22" fmla="*/ 12 w 24"/>
                <a:gd name="T23" fmla="*/ 14 h 49"/>
                <a:gd name="T24" fmla="*/ 17 w 24"/>
                <a:gd name="T25" fmla="*/ 10 h 49"/>
                <a:gd name="T26" fmla="*/ 17 w 24"/>
                <a:gd name="T27" fmla="*/ 0 h 49"/>
                <a:gd name="T28" fmla="*/ 12 w 24"/>
                <a:gd name="T29" fmla="*/ 42 h 49"/>
                <a:gd name="T30" fmla="*/ 14 w 24"/>
                <a:gd name="T31" fmla="*/ 44 h 49"/>
                <a:gd name="T32" fmla="*/ 12 w 24"/>
                <a:gd name="T33" fmla="*/ 46 h 49"/>
                <a:gd name="T34" fmla="*/ 10 w 24"/>
                <a:gd name="T35" fmla="*/ 44 h 49"/>
                <a:gd name="T36" fmla="*/ 12 w 24"/>
                <a:gd name="T3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49">
                  <a:moveTo>
                    <a:pt x="17" y="0"/>
                  </a:moveTo>
                  <a:cubicBezTo>
                    <a:pt x="21" y="2"/>
                    <a:pt x="24" y="6"/>
                    <a:pt x="24" y="11"/>
                  </a:cubicBezTo>
                  <a:cubicBezTo>
                    <a:pt x="24" y="16"/>
                    <a:pt x="21" y="20"/>
                    <a:pt x="17" y="22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7"/>
                    <a:pt x="15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9"/>
                    <a:pt x="7" y="47"/>
                    <a:pt x="7" y="4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6"/>
                    <a:pt x="3" y="2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17" y="0"/>
                  </a:lnTo>
                  <a:close/>
                  <a:moveTo>
                    <a:pt x="12" y="42"/>
                  </a:moveTo>
                  <a:cubicBezTo>
                    <a:pt x="13" y="42"/>
                    <a:pt x="14" y="43"/>
                    <a:pt x="14" y="44"/>
                  </a:cubicBezTo>
                  <a:cubicBezTo>
                    <a:pt x="14" y="45"/>
                    <a:pt x="13" y="46"/>
                    <a:pt x="12" y="46"/>
                  </a:cubicBezTo>
                  <a:cubicBezTo>
                    <a:pt x="11" y="46"/>
                    <a:pt x="10" y="45"/>
                    <a:pt x="10" y="44"/>
                  </a:cubicBezTo>
                  <a:cubicBezTo>
                    <a:pt x="10" y="43"/>
                    <a:pt x="11" y="42"/>
                    <a:pt x="12" y="4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6515" y="1685"/>
              <a:ext cx="104" cy="209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16 h 20"/>
                <a:gd name="T4" fmla="*/ 5 w 10"/>
                <a:gd name="T5" fmla="*/ 20 h 20"/>
                <a:gd name="T6" fmla="*/ 5 w 10"/>
                <a:gd name="T7" fmla="*/ 20 h 20"/>
                <a:gd name="T8" fmla="*/ 0 w 10"/>
                <a:gd name="T9" fmla="*/ 16 h 20"/>
                <a:gd name="T10" fmla="*/ 0 w 10"/>
                <a:gd name="T11" fmla="*/ 0 h 20"/>
                <a:gd name="T12" fmla="*/ 1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7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6483" y="1643"/>
              <a:ext cx="157" cy="42"/>
            </a:xfrm>
            <a:prstGeom prst="rect">
              <a:avLst/>
            </a:pr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6546" y="1508"/>
              <a:ext cx="42" cy="13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6504" y="1382"/>
              <a:ext cx="125" cy="126"/>
            </a:xfrm>
            <a:custGeom>
              <a:avLst/>
              <a:gdLst>
                <a:gd name="T0" fmla="*/ 63 w 125"/>
                <a:gd name="T1" fmla="*/ 126 h 126"/>
                <a:gd name="T2" fmla="*/ 42 w 125"/>
                <a:gd name="T3" fmla="*/ 126 h 126"/>
                <a:gd name="T4" fmla="*/ 0 w 125"/>
                <a:gd name="T5" fmla="*/ 73 h 126"/>
                <a:gd name="T6" fmla="*/ 42 w 125"/>
                <a:gd name="T7" fmla="*/ 0 h 126"/>
                <a:gd name="T8" fmla="*/ 63 w 125"/>
                <a:gd name="T9" fmla="*/ 0 h 126"/>
                <a:gd name="T10" fmla="*/ 84 w 125"/>
                <a:gd name="T11" fmla="*/ 0 h 126"/>
                <a:gd name="T12" fmla="*/ 125 w 125"/>
                <a:gd name="T13" fmla="*/ 73 h 126"/>
                <a:gd name="T14" fmla="*/ 84 w 125"/>
                <a:gd name="T15" fmla="*/ 126 h 126"/>
                <a:gd name="T16" fmla="*/ 63 w 125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6">
                  <a:moveTo>
                    <a:pt x="63" y="126"/>
                  </a:moveTo>
                  <a:lnTo>
                    <a:pt x="42" y="126"/>
                  </a:lnTo>
                  <a:lnTo>
                    <a:pt x="0" y="73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84" y="0"/>
                  </a:lnTo>
                  <a:lnTo>
                    <a:pt x="125" y="73"/>
                  </a:lnTo>
                  <a:lnTo>
                    <a:pt x="84" y="126"/>
                  </a:lnTo>
                  <a:lnTo>
                    <a:pt x="63" y="12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6744" y="2250"/>
              <a:ext cx="627" cy="627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6880" y="2375"/>
              <a:ext cx="366" cy="3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6901" y="2407"/>
              <a:ext cx="313" cy="303"/>
            </a:xfrm>
            <a:custGeom>
              <a:avLst/>
              <a:gdLst>
                <a:gd name="T0" fmla="*/ 15 w 30"/>
                <a:gd name="T1" fmla="*/ 0 h 29"/>
                <a:gd name="T2" fmla="*/ 26 w 30"/>
                <a:gd name="T3" fmla="*/ 4 h 29"/>
                <a:gd name="T4" fmla="*/ 30 w 30"/>
                <a:gd name="T5" fmla="*/ 15 h 29"/>
                <a:gd name="T6" fmla="*/ 26 w 30"/>
                <a:gd name="T7" fmla="*/ 25 h 29"/>
                <a:gd name="T8" fmla="*/ 15 w 30"/>
                <a:gd name="T9" fmla="*/ 29 h 29"/>
                <a:gd name="T10" fmla="*/ 5 w 30"/>
                <a:gd name="T11" fmla="*/ 25 h 29"/>
                <a:gd name="T12" fmla="*/ 0 w 30"/>
                <a:gd name="T13" fmla="*/ 15 h 29"/>
                <a:gd name="T14" fmla="*/ 5 w 30"/>
                <a:gd name="T15" fmla="*/ 4 h 29"/>
                <a:gd name="T16" fmla="*/ 15 w 30"/>
                <a:gd name="T17" fmla="*/ 0 h 29"/>
                <a:gd name="T18" fmla="*/ 25 w 30"/>
                <a:gd name="T19" fmla="*/ 5 h 29"/>
                <a:gd name="T20" fmla="*/ 15 w 30"/>
                <a:gd name="T21" fmla="*/ 1 h 29"/>
                <a:gd name="T22" fmla="*/ 5 w 30"/>
                <a:gd name="T23" fmla="*/ 5 h 29"/>
                <a:gd name="T24" fmla="*/ 1 w 30"/>
                <a:gd name="T25" fmla="*/ 15 h 29"/>
                <a:gd name="T26" fmla="*/ 5 w 30"/>
                <a:gd name="T27" fmla="*/ 25 h 29"/>
                <a:gd name="T28" fmla="*/ 15 w 30"/>
                <a:gd name="T29" fmla="*/ 29 h 29"/>
                <a:gd name="T30" fmla="*/ 25 w 30"/>
                <a:gd name="T31" fmla="*/ 25 h 29"/>
                <a:gd name="T32" fmla="*/ 29 w 30"/>
                <a:gd name="T33" fmla="*/ 15 h 29"/>
                <a:gd name="T34" fmla="*/ 25 w 30"/>
                <a:gd name="T3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cubicBezTo>
                    <a:pt x="19" y="0"/>
                    <a:pt x="23" y="2"/>
                    <a:pt x="26" y="4"/>
                  </a:cubicBezTo>
                  <a:cubicBezTo>
                    <a:pt x="28" y="7"/>
                    <a:pt x="30" y="11"/>
                    <a:pt x="30" y="15"/>
                  </a:cubicBezTo>
                  <a:cubicBezTo>
                    <a:pt x="30" y="19"/>
                    <a:pt x="28" y="22"/>
                    <a:pt x="26" y="25"/>
                  </a:cubicBezTo>
                  <a:cubicBezTo>
                    <a:pt x="23" y="28"/>
                    <a:pt x="19" y="29"/>
                    <a:pt x="15" y="29"/>
                  </a:cubicBezTo>
                  <a:cubicBezTo>
                    <a:pt x="11" y="29"/>
                    <a:pt x="7" y="28"/>
                    <a:pt x="5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2"/>
                    <a:pt x="11" y="0"/>
                    <a:pt x="15" y="0"/>
                  </a:cubicBezTo>
                  <a:close/>
                  <a:moveTo>
                    <a:pt x="25" y="5"/>
                  </a:moveTo>
                  <a:cubicBezTo>
                    <a:pt x="22" y="2"/>
                    <a:pt x="19" y="1"/>
                    <a:pt x="15" y="1"/>
                  </a:cubicBezTo>
                  <a:cubicBezTo>
                    <a:pt x="11" y="1"/>
                    <a:pt x="8" y="2"/>
                    <a:pt x="5" y="5"/>
                  </a:cubicBezTo>
                  <a:cubicBezTo>
                    <a:pt x="3" y="7"/>
                    <a:pt x="1" y="11"/>
                    <a:pt x="1" y="15"/>
                  </a:cubicBezTo>
                  <a:cubicBezTo>
                    <a:pt x="1" y="19"/>
                    <a:pt x="3" y="22"/>
                    <a:pt x="5" y="25"/>
                  </a:cubicBezTo>
                  <a:cubicBezTo>
                    <a:pt x="8" y="27"/>
                    <a:pt x="11" y="29"/>
                    <a:pt x="15" y="29"/>
                  </a:cubicBezTo>
                  <a:cubicBezTo>
                    <a:pt x="19" y="29"/>
                    <a:pt x="22" y="27"/>
                    <a:pt x="25" y="25"/>
                  </a:cubicBezTo>
                  <a:cubicBezTo>
                    <a:pt x="27" y="22"/>
                    <a:pt x="29" y="19"/>
                    <a:pt x="29" y="15"/>
                  </a:cubicBezTo>
                  <a:cubicBezTo>
                    <a:pt x="29" y="11"/>
                    <a:pt x="27" y="7"/>
                    <a:pt x="25" y="5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7005" y="2459"/>
              <a:ext cx="63" cy="146"/>
            </a:xfrm>
            <a:custGeom>
              <a:avLst/>
              <a:gdLst>
                <a:gd name="T0" fmla="*/ 1 w 6"/>
                <a:gd name="T1" fmla="*/ 14 h 14"/>
                <a:gd name="T2" fmla="*/ 0 w 6"/>
                <a:gd name="T3" fmla="*/ 13 h 14"/>
                <a:gd name="T4" fmla="*/ 0 w 6"/>
                <a:gd name="T5" fmla="*/ 13 h 14"/>
                <a:gd name="T6" fmla="*/ 5 w 6"/>
                <a:gd name="T7" fmla="*/ 10 h 14"/>
                <a:gd name="T8" fmla="*/ 5 w 6"/>
                <a:gd name="T9" fmla="*/ 1 h 14"/>
                <a:gd name="T10" fmla="*/ 6 w 6"/>
                <a:gd name="T11" fmla="*/ 0 h 14"/>
                <a:gd name="T12" fmla="*/ 6 w 6"/>
                <a:gd name="T13" fmla="*/ 1 h 14"/>
                <a:gd name="T14" fmla="*/ 6 w 6"/>
                <a:gd name="T15" fmla="*/ 10 h 14"/>
                <a:gd name="T16" fmla="*/ 6 w 6"/>
                <a:gd name="T17" fmla="*/ 10 h 14"/>
                <a:gd name="T18" fmla="*/ 1 w 6"/>
                <a:gd name="T19" fmla="*/ 13 h 14"/>
                <a:gd name="T20" fmla="*/ 1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1" y="14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4457" y="2093"/>
              <a:ext cx="689" cy="680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55" y="2250"/>
              <a:ext cx="126" cy="125"/>
            </a:xfrm>
            <a:custGeom>
              <a:avLst/>
              <a:gdLst>
                <a:gd name="T0" fmla="*/ 12 w 12"/>
                <a:gd name="T1" fmla="*/ 11 h 12"/>
                <a:gd name="T2" fmla="*/ 1 w 12"/>
                <a:gd name="T3" fmla="*/ 0 h 12"/>
                <a:gd name="T4" fmla="*/ 0 w 12"/>
                <a:gd name="T5" fmla="*/ 0 h 12"/>
                <a:gd name="T6" fmla="*/ 0 w 12"/>
                <a:gd name="T7" fmla="*/ 1 h 12"/>
                <a:gd name="T8" fmla="*/ 11 w 12"/>
                <a:gd name="T9" fmla="*/ 12 h 12"/>
                <a:gd name="T10" fmla="*/ 12 w 12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823" y="2250"/>
              <a:ext cx="135" cy="125"/>
            </a:xfrm>
            <a:custGeom>
              <a:avLst/>
              <a:gdLst>
                <a:gd name="T0" fmla="*/ 12 w 13"/>
                <a:gd name="T1" fmla="*/ 0 h 12"/>
                <a:gd name="T2" fmla="*/ 12 w 13"/>
                <a:gd name="T3" fmla="*/ 0 h 12"/>
                <a:gd name="T4" fmla="*/ 0 w 13"/>
                <a:gd name="T5" fmla="*/ 11 h 12"/>
                <a:gd name="T6" fmla="*/ 1 w 13"/>
                <a:gd name="T7" fmla="*/ 12 h 12"/>
                <a:gd name="T8" fmla="*/ 12 w 13"/>
                <a:gd name="T9" fmla="*/ 1 h 12"/>
                <a:gd name="T10" fmla="*/ 12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4760" y="2355"/>
              <a:ext cx="83" cy="52"/>
            </a:xfrm>
            <a:custGeom>
              <a:avLst/>
              <a:gdLst>
                <a:gd name="T0" fmla="*/ 7 w 8"/>
                <a:gd name="T1" fmla="*/ 5 h 5"/>
                <a:gd name="T2" fmla="*/ 1 w 8"/>
                <a:gd name="T3" fmla="*/ 5 h 5"/>
                <a:gd name="T4" fmla="*/ 0 w 8"/>
                <a:gd name="T5" fmla="*/ 4 h 5"/>
                <a:gd name="T6" fmla="*/ 4 w 8"/>
                <a:gd name="T7" fmla="*/ 0 h 5"/>
                <a:gd name="T8" fmla="*/ 8 w 8"/>
                <a:gd name="T9" fmla="*/ 4 h 5"/>
                <a:gd name="T10" fmla="*/ 7 w 8"/>
                <a:gd name="T11" fmla="*/ 5 h 5"/>
                <a:gd name="T12" fmla="*/ 1 w 8"/>
                <a:gd name="T13" fmla="*/ 4 h 5"/>
                <a:gd name="T14" fmla="*/ 1 w 8"/>
                <a:gd name="T15" fmla="*/ 4 h 5"/>
                <a:gd name="T16" fmla="*/ 7 w 8"/>
                <a:gd name="T17" fmla="*/ 4 h 5"/>
                <a:gd name="T18" fmla="*/ 4 w 8"/>
                <a:gd name="T19" fmla="*/ 1 h 5"/>
                <a:gd name="T20" fmla="*/ 1 w 8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7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4614" y="2396"/>
              <a:ext cx="386" cy="23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635" y="2417"/>
              <a:ext cx="334" cy="178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4676" y="2459"/>
              <a:ext cx="84" cy="42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3 h 4"/>
                <a:gd name="T6" fmla="*/ 7 w 8"/>
                <a:gd name="T7" fmla="*/ 0 h 4"/>
                <a:gd name="T8" fmla="*/ 8 w 8"/>
                <a:gd name="T9" fmla="*/ 0 h 4"/>
                <a:gd name="T10" fmla="*/ 8 w 8"/>
                <a:gd name="T11" fmla="*/ 1 h 4"/>
                <a:gd name="T12" fmla="*/ 1 w 8"/>
                <a:gd name="T13" fmla="*/ 4 h 4"/>
                <a:gd name="T14" fmla="*/ 0 w 8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4687" y="2470"/>
              <a:ext cx="167" cy="83"/>
            </a:xfrm>
            <a:custGeom>
              <a:avLst/>
              <a:gdLst>
                <a:gd name="T0" fmla="*/ 1 w 16"/>
                <a:gd name="T1" fmla="*/ 8 h 8"/>
                <a:gd name="T2" fmla="*/ 0 w 16"/>
                <a:gd name="T3" fmla="*/ 8 h 8"/>
                <a:gd name="T4" fmla="*/ 0 w 16"/>
                <a:gd name="T5" fmla="*/ 7 h 8"/>
                <a:gd name="T6" fmla="*/ 15 w 16"/>
                <a:gd name="T7" fmla="*/ 0 h 8"/>
                <a:gd name="T8" fmla="*/ 15 w 16"/>
                <a:gd name="T9" fmla="*/ 0 h 8"/>
                <a:gd name="T10" fmla="*/ 15 w 16"/>
                <a:gd name="T11" fmla="*/ 1 h 8"/>
                <a:gd name="T12" fmla="*/ 1 w 16"/>
                <a:gd name="T13" fmla="*/ 8 h 8"/>
                <a:gd name="T14" fmla="*/ 1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5387" y="1162"/>
              <a:ext cx="626" cy="628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533" y="1351"/>
              <a:ext cx="334" cy="282"/>
            </a:xfrm>
            <a:custGeom>
              <a:avLst/>
              <a:gdLst>
                <a:gd name="T0" fmla="*/ 30 w 32"/>
                <a:gd name="T1" fmla="*/ 27 h 27"/>
                <a:gd name="T2" fmla="*/ 2 w 32"/>
                <a:gd name="T3" fmla="*/ 27 h 27"/>
                <a:gd name="T4" fmla="*/ 0 w 32"/>
                <a:gd name="T5" fmla="*/ 25 h 27"/>
                <a:gd name="T6" fmla="*/ 0 w 32"/>
                <a:gd name="T7" fmla="*/ 2 h 27"/>
                <a:gd name="T8" fmla="*/ 2 w 32"/>
                <a:gd name="T9" fmla="*/ 0 h 27"/>
                <a:gd name="T10" fmla="*/ 30 w 32"/>
                <a:gd name="T11" fmla="*/ 0 h 27"/>
                <a:gd name="T12" fmla="*/ 32 w 32"/>
                <a:gd name="T13" fmla="*/ 2 h 27"/>
                <a:gd name="T14" fmla="*/ 32 w 32"/>
                <a:gd name="T15" fmla="*/ 25 h 27"/>
                <a:gd name="T16" fmla="*/ 30 w 32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30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0" y="27"/>
                  </a:cubicBezTo>
                  <a:close/>
                </a:path>
              </a:pathLst>
            </a:custGeom>
            <a:solidFill>
              <a:srgbClr val="FF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564" y="1413"/>
              <a:ext cx="272" cy="189"/>
            </a:xfrm>
            <a:custGeom>
              <a:avLst/>
              <a:gdLst>
                <a:gd name="T0" fmla="*/ 25 w 26"/>
                <a:gd name="T1" fmla="*/ 18 h 18"/>
                <a:gd name="T2" fmla="*/ 1 w 26"/>
                <a:gd name="T3" fmla="*/ 18 h 18"/>
                <a:gd name="T4" fmla="*/ 0 w 26"/>
                <a:gd name="T5" fmla="*/ 17 h 18"/>
                <a:gd name="T6" fmla="*/ 0 w 26"/>
                <a:gd name="T7" fmla="*/ 1 h 18"/>
                <a:gd name="T8" fmla="*/ 1 w 26"/>
                <a:gd name="T9" fmla="*/ 0 h 18"/>
                <a:gd name="T10" fmla="*/ 25 w 26"/>
                <a:gd name="T11" fmla="*/ 0 h 18"/>
                <a:gd name="T12" fmla="*/ 26 w 26"/>
                <a:gd name="T13" fmla="*/ 1 h 18"/>
                <a:gd name="T14" fmla="*/ 26 w 26"/>
                <a:gd name="T15" fmla="*/ 17 h 18"/>
                <a:gd name="T16" fmla="*/ 25 w 2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773" y="1319"/>
              <a:ext cx="21" cy="63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2 h 6"/>
                <a:gd name="T4" fmla="*/ 1 w 2"/>
                <a:gd name="T5" fmla="*/ 0 h 6"/>
                <a:gd name="T6" fmla="*/ 0 w 2"/>
                <a:gd name="T7" fmla="*/ 2 h 6"/>
                <a:gd name="T8" fmla="*/ 0 w 2"/>
                <a:gd name="T9" fmla="*/ 5 h 6"/>
                <a:gd name="T10" fmla="*/ 1 w 2"/>
                <a:gd name="T11" fmla="*/ 6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606" y="1319"/>
              <a:ext cx="21" cy="63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2 h 6"/>
                <a:gd name="T4" fmla="*/ 1 w 2"/>
                <a:gd name="T5" fmla="*/ 0 h 6"/>
                <a:gd name="T6" fmla="*/ 0 w 2"/>
                <a:gd name="T7" fmla="*/ 2 h 6"/>
                <a:gd name="T8" fmla="*/ 0 w 2"/>
                <a:gd name="T9" fmla="*/ 5 h 6"/>
                <a:gd name="T10" fmla="*/ 1 w 2"/>
                <a:gd name="T11" fmla="*/ 6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606" y="1455"/>
              <a:ext cx="94" cy="115"/>
            </a:xfrm>
            <a:custGeom>
              <a:avLst/>
              <a:gdLst>
                <a:gd name="T0" fmla="*/ 3 w 9"/>
                <a:gd name="T1" fmla="*/ 3 h 11"/>
                <a:gd name="T2" fmla="*/ 1 w 9"/>
                <a:gd name="T3" fmla="*/ 3 h 11"/>
                <a:gd name="T4" fmla="*/ 1 w 9"/>
                <a:gd name="T5" fmla="*/ 2 h 11"/>
                <a:gd name="T6" fmla="*/ 2 w 9"/>
                <a:gd name="T7" fmla="*/ 0 h 11"/>
                <a:gd name="T8" fmla="*/ 5 w 9"/>
                <a:gd name="T9" fmla="*/ 0 h 11"/>
                <a:gd name="T10" fmla="*/ 8 w 9"/>
                <a:gd name="T11" fmla="*/ 0 h 11"/>
                <a:gd name="T12" fmla="*/ 9 w 9"/>
                <a:gd name="T13" fmla="*/ 2 h 11"/>
                <a:gd name="T14" fmla="*/ 8 w 9"/>
                <a:gd name="T15" fmla="*/ 4 h 11"/>
                <a:gd name="T16" fmla="*/ 8 w 9"/>
                <a:gd name="T17" fmla="*/ 4 h 11"/>
                <a:gd name="T18" fmla="*/ 8 w 9"/>
                <a:gd name="T19" fmla="*/ 5 h 11"/>
                <a:gd name="T20" fmla="*/ 8 w 9"/>
                <a:gd name="T21" fmla="*/ 5 h 11"/>
                <a:gd name="T22" fmla="*/ 9 w 9"/>
                <a:gd name="T23" fmla="*/ 6 h 11"/>
                <a:gd name="T24" fmla="*/ 9 w 9"/>
                <a:gd name="T25" fmla="*/ 7 h 11"/>
                <a:gd name="T26" fmla="*/ 9 w 9"/>
                <a:gd name="T27" fmla="*/ 9 h 11"/>
                <a:gd name="T28" fmla="*/ 7 w 9"/>
                <a:gd name="T29" fmla="*/ 11 h 11"/>
                <a:gd name="T30" fmla="*/ 5 w 9"/>
                <a:gd name="T31" fmla="*/ 11 h 11"/>
                <a:gd name="T32" fmla="*/ 3 w 9"/>
                <a:gd name="T33" fmla="*/ 11 h 11"/>
                <a:gd name="T34" fmla="*/ 1 w 9"/>
                <a:gd name="T35" fmla="*/ 10 h 11"/>
                <a:gd name="T36" fmla="*/ 0 w 9"/>
                <a:gd name="T37" fmla="*/ 9 h 11"/>
                <a:gd name="T38" fmla="*/ 1 w 9"/>
                <a:gd name="T39" fmla="*/ 8 h 11"/>
                <a:gd name="T40" fmla="*/ 3 w 9"/>
                <a:gd name="T41" fmla="*/ 8 h 11"/>
                <a:gd name="T42" fmla="*/ 3 w 9"/>
                <a:gd name="T43" fmla="*/ 8 h 11"/>
                <a:gd name="T44" fmla="*/ 4 w 9"/>
                <a:gd name="T45" fmla="*/ 9 h 11"/>
                <a:gd name="T46" fmla="*/ 5 w 9"/>
                <a:gd name="T47" fmla="*/ 9 h 11"/>
                <a:gd name="T48" fmla="*/ 6 w 9"/>
                <a:gd name="T49" fmla="*/ 9 h 11"/>
                <a:gd name="T50" fmla="*/ 6 w 9"/>
                <a:gd name="T51" fmla="*/ 8 h 11"/>
                <a:gd name="T52" fmla="*/ 6 w 9"/>
                <a:gd name="T53" fmla="*/ 6 h 11"/>
                <a:gd name="T54" fmla="*/ 5 w 9"/>
                <a:gd name="T55" fmla="*/ 6 h 11"/>
                <a:gd name="T56" fmla="*/ 4 w 9"/>
                <a:gd name="T57" fmla="*/ 6 h 11"/>
                <a:gd name="T58" fmla="*/ 4 w 9"/>
                <a:gd name="T59" fmla="*/ 5 h 11"/>
                <a:gd name="T60" fmla="*/ 4 w 9"/>
                <a:gd name="T61" fmla="*/ 5 h 11"/>
                <a:gd name="T62" fmla="*/ 4 w 9"/>
                <a:gd name="T63" fmla="*/ 4 h 11"/>
                <a:gd name="T64" fmla="*/ 4 w 9"/>
                <a:gd name="T65" fmla="*/ 4 h 11"/>
                <a:gd name="T66" fmla="*/ 5 w 9"/>
                <a:gd name="T67" fmla="*/ 4 h 11"/>
                <a:gd name="T68" fmla="*/ 6 w 9"/>
                <a:gd name="T69" fmla="*/ 3 h 11"/>
                <a:gd name="T70" fmla="*/ 5 w 9"/>
                <a:gd name="T71" fmla="*/ 2 h 11"/>
                <a:gd name="T72" fmla="*/ 5 w 9"/>
                <a:gd name="T73" fmla="*/ 1 h 11"/>
                <a:gd name="T74" fmla="*/ 4 w 9"/>
                <a:gd name="T75" fmla="*/ 2 h 11"/>
                <a:gd name="T76" fmla="*/ 3 w 9"/>
                <a:gd name="T77" fmla="*/ 2 h 11"/>
                <a:gd name="T78" fmla="*/ 3 w 9"/>
                <a:gd name="T7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1">
                  <a:moveTo>
                    <a:pt x="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0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5721" y="1455"/>
              <a:ext cx="62" cy="115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10 h 11"/>
                <a:gd name="T4" fmla="*/ 5 w 6"/>
                <a:gd name="T5" fmla="*/ 11 h 11"/>
                <a:gd name="T6" fmla="*/ 4 w 6"/>
                <a:gd name="T7" fmla="*/ 11 h 11"/>
                <a:gd name="T8" fmla="*/ 3 w 6"/>
                <a:gd name="T9" fmla="*/ 10 h 11"/>
                <a:gd name="T10" fmla="*/ 3 w 6"/>
                <a:gd name="T11" fmla="*/ 4 h 11"/>
                <a:gd name="T12" fmla="*/ 2 w 6"/>
                <a:gd name="T13" fmla="*/ 4 h 11"/>
                <a:gd name="T14" fmla="*/ 2 w 6"/>
                <a:gd name="T15" fmla="*/ 4 h 11"/>
                <a:gd name="T16" fmla="*/ 0 w 6"/>
                <a:gd name="T17" fmla="*/ 5 h 11"/>
                <a:gd name="T18" fmla="*/ 0 w 6"/>
                <a:gd name="T19" fmla="*/ 4 h 11"/>
                <a:gd name="T20" fmla="*/ 0 w 6"/>
                <a:gd name="T21" fmla="*/ 3 h 11"/>
                <a:gd name="T22" fmla="*/ 0 w 6"/>
                <a:gd name="T23" fmla="*/ 2 h 11"/>
                <a:gd name="T24" fmla="*/ 2 w 6"/>
                <a:gd name="T25" fmla="*/ 1 h 11"/>
                <a:gd name="T26" fmla="*/ 3 w 6"/>
                <a:gd name="T27" fmla="*/ 0 h 11"/>
                <a:gd name="T28" fmla="*/ 4 w 6"/>
                <a:gd name="T29" fmla="*/ 0 h 11"/>
                <a:gd name="T30" fmla="*/ 5 w 6"/>
                <a:gd name="T31" fmla="*/ 0 h 11"/>
                <a:gd name="T32" fmla="*/ 6 w 6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917" y="3076"/>
              <a:ext cx="1921" cy="1265"/>
            </a:xfrm>
            <a:custGeom>
              <a:avLst/>
              <a:gdLst>
                <a:gd name="T0" fmla="*/ 183 w 184"/>
                <a:gd name="T1" fmla="*/ 106 h 121"/>
                <a:gd name="T2" fmla="*/ 168 w 184"/>
                <a:gd name="T3" fmla="*/ 30 h 121"/>
                <a:gd name="T4" fmla="*/ 121 w 184"/>
                <a:gd name="T5" fmla="*/ 8 h 121"/>
                <a:gd name="T6" fmla="*/ 114 w 184"/>
                <a:gd name="T7" fmla="*/ 0 h 121"/>
                <a:gd name="T8" fmla="*/ 96 w 184"/>
                <a:gd name="T9" fmla="*/ 11 h 121"/>
                <a:gd name="T10" fmla="*/ 77 w 184"/>
                <a:gd name="T11" fmla="*/ 0 h 121"/>
                <a:gd name="T12" fmla="*/ 70 w 184"/>
                <a:gd name="T13" fmla="*/ 8 h 121"/>
                <a:gd name="T14" fmla="*/ 22 w 184"/>
                <a:gd name="T15" fmla="*/ 29 h 121"/>
                <a:gd name="T16" fmla="*/ 2 w 184"/>
                <a:gd name="T17" fmla="*/ 95 h 121"/>
                <a:gd name="T18" fmla="*/ 9 w 184"/>
                <a:gd name="T19" fmla="*/ 110 h 121"/>
                <a:gd name="T20" fmla="*/ 24 w 184"/>
                <a:gd name="T21" fmla="*/ 102 h 121"/>
                <a:gd name="T22" fmla="*/ 36 w 184"/>
                <a:gd name="T23" fmla="*/ 63 h 121"/>
                <a:gd name="T24" fmla="*/ 51 w 184"/>
                <a:gd name="T25" fmla="*/ 119 h 121"/>
                <a:gd name="T26" fmla="*/ 96 w 184"/>
                <a:gd name="T27" fmla="*/ 119 h 121"/>
                <a:gd name="T28" fmla="*/ 140 w 184"/>
                <a:gd name="T29" fmla="*/ 119 h 121"/>
                <a:gd name="T30" fmla="*/ 153 w 184"/>
                <a:gd name="T31" fmla="*/ 72 h 121"/>
                <a:gd name="T32" fmla="*/ 160 w 184"/>
                <a:gd name="T33" fmla="*/ 111 h 121"/>
                <a:gd name="T34" fmla="*/ 174 w 184"/>
                <a:gd name="T35" fmla="*/ 120 h 121"/>
                <a:gd name="T36" fmla="*/ 183 w 184"/>
                <a:gd name="T37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21">
                  <a:moveTo>
                    <a:pt x="183" y="106"/>
                  </a:moveTo>
                  <a:cubicBezTo>
                    <a:pt x="168" y="30"/>
                    <a:pt x="168" y="30"/>
                    <a:pt x="168" y="30"/>
                  </a:cubicBezTo>
                  <a:cubicBezTo>
                    <a:pt x="166" y="18"/>
                    <a:pt x="132" y="12"/>
                    <a:pt x="121" y="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0" y="11"/>
                    <a:pt x="26" y="18"/>
                    <a:pt x="22" y="29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101"/>
                    <a:pt x="3" y="108"/>
                    <a:pt x="9" y="110"/>
                  </a:cubicBezTo>
                  <a:cubicBezTo>
                    <a:pt x="15" y="111"/>
                    <a:pt x="22" y="108"/>
                    <a:pt x="24" y="102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2" y="117"/>
                    <a:pt x="168" y="121"/>
                    <a:pt x="174" y="120"/>
                  </a:cubicBezTo>
                  <a:cubicBezTo>
                    <a:pt x="180" y="119"/>
                    <a:pt x="184" y="112"/>
                    <a:pt x="183" y="106"/>
                  </a:cubicBez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5888" y="3170"/>
              <a:ext cx="52" cy="1150"/>
            </a:xfrm>
            <a:custGeom>
              <a:avLst/>
              <a:gdLst>
                <a:gd name="T0" fmla="*/ 52 w 52"/>
                <a:gd name="T1" fmla="*/ 0 h 1150"/>
                <a:gd name="T2" fmla="*/ 52 w 52"/>
                <a:gd name="T3" fmla="*/ 0 h 1150"/>
                <a:gd name="T4" fmla="*/ 31 w 52"/>
                <a:gd name="T5" fmla="*/ 31 h 1150"/>
                <a:gd name="T6" fmla="*/ 0 w 52"/>
                <a:gd name="T7" fmla="*/ 0 h 1150"/>
                <a:gd name="T8" fmla="*/ 0 w 52"/>
                <a:gd name="T9" fmla="*/ 1150 h 1150"/>
                <a:gd name="T10" fmla="*/ 31 w 52"/>
                <a:gd name="T11" fmla="*/ 1150 h 1150"/>
                <a:gd name="T12" fmla="*/ 52 w 52"/>
                <a:gd name="T13" fmla="*/ 1150 h 1150"/>
                <a:gd name="T14" fmla="*/ 52 w 52"/>
                <a:gd name="T15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150">
                  <a:moveTo>
                    <a:pt x="52" y="0"/>
                  </a:moveTo>
                  <a:lnTo>
                    <a:pt x="52" y="0"/>
                  </a:lnTo>
                  <a:lnTo>
                    <a:pt x="31" y="31"/>
                  </a:lnTo>
                  <a:lnTo>
                    <a:pt x="0" y="0"/>
                  </a:lnTo>
                  <a:lnTo>
                    <a:pt x="0" y="1150"/>
                  </a:lnTo>
                  <a:lnTo>
                    <a:pt x="31" y="1150"/>
                  </a:lnTo>
                  <a:lnTo>
                    <a:pt x="52" y="11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5658" y="2909"/>
              <a:ext cx="522" cy="282"/>
            </a:xfrm>
            <a:custGeom>
              <a:avLst/>
              <a:gdLst>
                <a:gd name="T0" fmla="*/ 63 w 522"/>
                <a:gd name="T1" fmla="*/ 0 h 282"/>
                <a:gd name="T2" fmla="*/ 449 w 522"/>
                <a:gd name="T3" fmla="*/ 0 h 282"/>
                <a:gd name="T4" fmla="*/ 449 w 522"/>
                <a:gd name="T5" fmla="*/ 177 h 282"/>
                <a:gd name="T6" fmla="*/ 522 w 522"/>
                <a:gd name="T7" fmla="*/ 251 h 282"/>
                <a:gd name="T8" fmla="*/ 261 w 522"/>
                <a:gd name="T9" fmla="*/ 282 h 282"/>
                <a:gd name="T10" fmla="*/ 0 w 522"/>
                <a:gd name="T11" fmla="*/ 251 h 282"/>
                <a:gd name="T12" fmla="*/ 63 w 522"/>
                <a:gd name="T13" fmla="*/ 177 h 282"/>
                <a:gd name="T14" fmla="*/ 63 w 522"/>
                <a:gd name="T1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82">
                  <a:moveTo>
                    <a:pt x="63" y="0"/>
                  </a:moveTo>
                  <a:lnTo>
                    <a:pt x="449" y="0"/>
                  </a:lnTo>
                  <a:lnTo>
                    <a:pt x="449" y="177"/>
                  </a:lnTo>
                  <a:lnTo>
                    <a:pt x="522" y="251"/>
                  </a:lnTo>
                  <a:lnTo>
                    <a:pt x="261" y="282"/>
                  </a:lnTo>
                  <a:lnTo>
                    <a:pt x="0" y="251"/>
                  </a:lnTo>
                  <a:lnTo>
                    <a:pt x="63" y="17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6243" y="2585"/>
              <a:ext cx="136" cy="156"/>
            </a:xfrm>
            <a:custGeom>
              <a:avLst/>
              <a:gdLst>
                <a:gd name="T0" fmla="*/ 4 w 13"/>
                <a:gd name="T1" fmla="*/ 1 h 15"/>
                <a:gd name="T2" fmla="*/ 4 w 13"/>
                <a:gd name="T3" fmla="*/ 1 h 15"/>
                <a:gd name="T4" fmla="*/ 0 w 13"/>
                <a:gd name="T5" fmla="*/ 15 h 15"/>
                <a:gd name="T6" fmla="*/ 0 w 13"/>
                <a:gd name="T7" fmla="*/ 15 h 15"/>
                <a:gd name="T8" fmla="*/ 4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0"/>
                    <a:pt x="1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5554" y="2145"/>
              <a:ext cx="731" cy="837"/>
            </a:xfrm>
            <a:prstGeom prst="ellipse">
              <a:avLst/>
            </a:pr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5815" y="3191"/>
              <a:ext cx="198" cy="136"/>
            </a:xfrm>
            <a:custGeom>
              <a:avLst/>
              <a:gdLst>
                <a:gd name="T0" fmla="*/ 10 w 19"/>
                <a:gd name="T1" fmla="*/ 13 h 13"/>
                <a:gd name="T2" fmla="*/ 0 w 19"/>
                <a:gd name="T3" fmla="*/ 10 h 13"/>
                <a:gd name="T4" fmla="*/ 10 w 19"/>
                <a:gd name="T5" fmla="*/ 0 h 13"/>
                <a:gd name="T6" fmla="*/ 19 w 19"/>
                <a:gd name="T7" fmla="*/ 10 h 13"/>
                <a:gd name="T8" fmla="*/ 1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13"/>
                  </a:moveTo>
                  <a:cubicBezTo>
                    <a:pt x="5" y="13"/>
                    <a:pt x="3" y="12"/>
                    <a:pt x="0" y="10"/>
                  </a:cubicBezTo>
                  <a:cubicBezTo>
                    <a:pt x="3" y="6"/>
                    <a:pt x="6" y="3"/>
                    <a:pt x="10" y="0"/>
                  </a:cubicBezTo>
                  <a:cubicBezTo>
                    <a:pt x="13" y="3"/>
                    <a:pt x="16" y="6"/>
                    <a:pt x="19" y="10"/>
                  </a:cubicBezTo>
                  <a:cubicBezTo>
                    <a:pt x="17" y="12"/>
                    <a:pt x="14" y="13"/>
                    <a:pt x="10" y="13"/>
                  </a:cubicBezTo>
                  <a:close/>
                </a:path>
              </a:pathLst>
            </a:cu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533" y="2083"/>
              <a:ext cx="762" cy="512"/>
            </a:xfrm>
            <a:custGeom>
              <a:avLst/>
              <a:gdLst>
                <a:gd name="T0" fmla="*/ 37 w 73"/>
                <a:gd name="T1" fmla="*/ 22 h 49"/>
                <a:gd name="T2" fmla="*/ 72 w 73"/>
                <a:gd name="T3" fmla="*/ 49 h 49"/>
                <a:gd name="T4" fmla="*/ 63 w 73"/>
                <a:gd name="T5" fmla="*/ 8 h 49"/>
                <a:gd name="T6" fmla="*/ 10 w 73"/>
                <a:gd name="T7" fmla="*/ 8 h 49"/>
                <a:gd name="T8" fmla="*/ 2 w 73"/>
                <a:gd name="T9" fmla="*/ 49 h 49"/>
                <a:gd name="T10" fmla="*/ 37 w 73"/>
                <a:gd name="T11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9">
                  <a:moveTo>
                    <a:pt x="37" y="22"/>
                  </a:moveTo>
                  <a:cubicBezTo>
                    <a:pt x="55" y="22"/>
                    <a:pt x="63" y="31"/>
                    <a:pt x="72" y="49"/>
                  </a:cubicBezTo>
                  <a:cubicBezTo>
                    <a:pt x="73" y="34"/>
                    <a:pt x="68" y="17"/>
                    <a:pt x="63" y="8"/>
                  </a:cubicBezTo>
                  <a:cubicBezTo>
                    <a:pt x="59" y="0"/>
                    <a:pt x="15" y="0"/>
                    <a:pt x="10" y="8"/>
                  </a:cubicBezTo>
                  <a:cubicBezTo>
                    <a:pt x="5" y="17"/>
                    <a:pt x="0" y="32"/>
                    <a:pt x="2" y="49"/>
                  </a:cubicBezTo>
                  <a:cubicBezTo>
                    <a:pt x="10" y="31"/>
                    <a:pt x="18" y="22"/>
                    <a:pt x="37" y="22"/>
                  </a:cubicBezTo>
                  <a:close/>
                </a:path>
              </a:pathLst>
            </a:custGeom>
            <a:solidFill>
              <a:srgbClr val="5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658" y="3086"/>
              <a:ext cx="261" cy="262"/>
            </a:xfrm>
            <a:custGeom>
              <a:avLst/>
              <a:gdLst>
                <a:gd name="T0" fmla="*/ 261 w 261"/>
                <a:gd name="T1" fmla="*/ 105 h 262"/>
                <a:gd name="T2" fmla="*/ 63 w 261"/>
                <a:gd name="T3" fmla="*/ 0 h 262"/>
                <a:gd name="T4" fmla="*/ 0 w 261"/>
                <a:gd name="T5" fmla="*/ 74 h 262"/>
                <a:gd name="T6" fmla="*/ 178 w 261"/>
                <a:gd name="T7" fmla="*/ 262 h 262"/>
                <a:gd name="T8" fmla="*/ 261 w 261"/>
                <a:gd name="T9" fmla="*/ 10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62">
                  <a:moveTo>
                    <a:pt x="261" y="105"/>
                  </a:moveTo>
                  <a:lnTo>
                    <a:pt x="63" y="0"/>
                  </a:lnTo>
                  <a:lnTo>
                    <a:pt x="0" y="74"/>
                  </a:lnTo>
                  <a:lnTo>
                    <a:pt x="178" y="262"/>
                  </a:lnTo>
                  <a:lnTo>
                    <a:pt x="261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919" y="3086"/>
              <a:ext cx="261" cy="262"/>
            </a:xfrm>
            <a:custGeom>
              <a:avLst/>
              <a:gdLst>
                <a:gd name="T0" fmla="*/ 0 w 261"/>
                <a:gd name="T1" fmla="*/ 105 h 262"/>
                <a:gd name="T2" fmla="*/ 188 w 261"/>
                <a:gd name="T3" fmla="*/ 0 h 262"/>
                <a:gd name="T4" fmla="*/ 261 w 261"/>
                <a:gd name="T5" fmla="*/ 74 h 262"/>
                <a:gd name="T6" fmla="*/ 84 w 261"/>
                <a:gd name="T7" fmla="*/ 262 h 262"/>
                <a:gd name="T8" fmla="*/ 0 w 261"/>
                <a:gd name="T9" fmla="*/ 10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62">
                  <a:moveTo>
                    <a:pt x="0" y="105"/>
                  </a:moveTo>
                  <a:lnTo>
                    <a:pt x="188" y="0"/>
                  </a:lnTo>
                  <a:lnTo>
                    <a:pt x="261" y="74"/>
                  </a:lnTo>
                  <a:lnTo>
                    <a:pt x="84" y="26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5898" y="3432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5898" y="3620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5898" y="3808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5898" y="3254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6180" y="3452"/>
              <a:ext cx="220" cy="230"/>
            </a:xfrm>
            <a:prstGeom prst="rect">
              <a:avLst/>
            </a:prstGeom>
            <a:solidFill>
              <a:srgbClr val="89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6180" y="3452"/>
              <a:ext cx="220" cy="53"/>
            </a:xfrm>
            <a:prstGeom prst="rect">
              <a:avLst/>
            </a:pr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6274" y="3463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7"/>
            <p:cNvSpPr>
              <a:spLocks noEditPoints="1"/>
            </p:cNvSpPr>
            <p:nvPr/>
          </p:nvSpPr>
          <p:spPr bwMode="auto">
            <a:xfrm>
              <a:off x="5627" y="2511"/>
              <a:ext cx="574" cy="178"/>
            </a:xfrm>
            <a:custGeom>
              <a:avLst/>
              <a:gdLst>
                <a:gd name="T0" fmla="*/ 53 w 55"/>
                <a:gd name="T1" fmla="*/ 12 h 17"/>
                <a:gd name="T2" fmla="*/ 52 w 55"/>
                <a:gd name="T3" fmla="*/ 14 h 17"/>
                <a:gd name="T4" fmla="*/ 50 w 55"/>
                <a:gd name="T5" fmla="*/ 15 h 17"/>
                <a:gd name="T6" fmla="*/ 41 w 55"/>
                <a:gd name="T7" fmla="*/ 15 h 17"/>
                <a:gd name="T8" fmla="*/ 33 w 55"/>
                <a:gd name="T9" fmla="*/ 9 h 17"/>
                <a:gd name="T10" fmla="*/ 32 w 55"/>
                <a:gd name="T11" fmla="*/ 7 h 17"/>
                <a:gd name="T12" fmla="*/ 32 w 55"/>
                <a:gd name="T13" fmla="*/ 4 h 17"/>
                <a:gd name="T14" fmla="*/ 36 w 55"/>
                <a:gd name="T15" fmla="*/ 2 h 17"/>
                <a:gd name="T16" fmla="*/ 50 w 55"/>
                <a:gd name="T17" fmla="*/ 2 h 17"/>
                <a:gd name="T18" fmla="*/ 52 w 55"/>
                <a:gd name="T19" fmla="*/ 3 h 17"/>
                <a:gd name="T20" fmla="*/ 53 w 55"/>
                <a:gd name="T21" fmla="*/ 5 h 17"/>
                <a:gd name="T22" fmla="*/ 53 w 55"/>
                <a:gd name="T23" fmla="*/ 12 h 17"/>
                <a:gd name="T24" fmla="*/ 22 w 55"/>
                <a:gd name="T25" fmla="*/ 9 h 17"/>
                <a:gd name="T26" fmla="*/ 15 w 55"/>
                <a:gd name="T27" fmla="*/ 15 h 17"/>
                <a:gd name="T28" fmla="*/ 5 w 55"/>
                <a:gd name="T29" fmla="*/ 15 h 17"/>
                <a:gd name="T30" fmla="*/ 3 w 55"/>
                <a:gd name="T31" fmla="*/ 14 h 17"/>
                <a:gd name="T32" fmla="*/ 2 w 55"/>
                <a:gd name="T33" fmla="*/ 12 h 17"/>
                <a:gd name="T34" fmla="*/ 2 w 55"/>
                <a:gd name="T35" fmla="*/ 5 h 17"/>
                <a:gd name="T36" fmla="*/ 3 w 55"/>
                <a:gd name="T37" fmla="*/ 3 h 17"/>
                <a:gd name="T38" fmla="*/ 5 w 55"/>
                <a:gd name="T39" fmla="*/ 2 h 17"/>
                <a:gd name="T40" fmla="*/ 19 w 55"/>
                <a:gd name="T41" fmla="*/ 2 h 17"/>
                <a:gd name="T42" fmla="*/ 23 w 55"/>
                <a:gd name="T43" fmla="*/ 4 h 17"/>
                <a:gd name="T44" fmla="*/ 23 w 55"/>
                <a:gd name="T45" fmla="*/ 7 h 17"/>
                <a:gd name="T46" fmla="*/ 22 w 55"/>
                <a:gd name="T47" fmla="*/ 9 h 17"/>
                <a:gd name="T48" fmla="*/ 54 w 55"/>
                <a:gd name="T49" fmla="*/ 1 h 17"/>
                <a:gd name="T50" fmla="*/ 54 w 55"/>
                <a:gd name="T51" fmla="*/ 1 h 17"/>
                <a:gd name="T52" fmla="*/ 50 w 55"/>
                <a:gd name="T53" fmla="*/ 0 h 17"/>
                <a:gd name="T54" fmla="*/ 36 w 55"/>
                <a:gd name="T55" fmla="*/ 0 h 17"/>
                <a:gd name="T56" fmla="*/ 33 w 55"/>
                <a:gd name="T57" fmla="*/ 1 h 17"/>
                <a:gd name="T58" fmla="*/ 23 w 55"/>
                <a:gd name="T59" fmla="*/ 1 h 17"/>
                <a:gd name="T60" fmla="*/ 19 w 55"/>
                <a:gd name="T61" fmla="*/ 0 h 17"/>
                <a:gd name="T62" fmla="*/ 5 w 55"/>
                <a:gd name="T63" fmla="*/ 0 h 17"/>
                <a:gd name="T64" fmla="*/ 2 w 55"/>
                <a:gd name="T65" fmla="*/ 1 h 17"/>
                <a:gd name="T66" fmla="*/ 0 w 55"/>
                <a:gd name="T67" fmla="*/ 5 h 17"/>
                <a:gd name="T68" fmla="*/ 0 w 55"/>
                <a:gd name="T69" fmla="*/ 12 h 17"/>
                <a:gd name="T70" fmla="*/ 2 w 55"/>
                <a:gd name="T71" fmla="*/ 15 h 17"/>
                <a:gd name="T72" fmla="*/ 5 w 55"/>
                <a:gd name="T73" fmla="*/ 17 h 17"/>
                <a:gd name="T74" fmla="*/ 15 w 55"/>
                <a:gd name="T75" fmla="*/ 17 h 17"/>
                <a:gd name="T76" fmla="*/ 24 w 55"/>
                <a:gd name="T77" fmla="*/ 10 h 17"/>
                <a:gd name="T78" fmla="*/ 25 w 55"/>
                <a:gd name="T79" fmla="*/ 7 h 17"/>
                <a:gd name="T80" fmla="*/ 25 w 55"/>
                <a:gd name="T81" fmla="*/ 5 h 17"/>
                <a:gd name="T82" fmla="*/ 30 w 55"/>
                <a:gd name="T83" fmla="*/ 5 h 17"/>
                <a:gd name="T84" fmla="*/ 30 w 55"/>
                <a:gd name="T85" fmla="*/ 7 h 17"/>
                <a:gd name="T86" fmla="*/ 31 w 55"/>
                <a:gd name="T87" fmla="*/ 10 h 17"/>
                <a:gd name="T88" fmla="*/ 41 w 55"/>
                <a:gd name="T89" fmla="*/ 17 h 17"/>
                <a:gd name="T90" fmla="*/ 50 w 55"/>
                <a:gd name="T91" fmla="*/ 17 h 17"/>
                <a:gd name="T92" fmla="*/ 54 w 55"/>
                <a:gd name="T93" fmla="*/ 15 h 17"/>
                <a:gd name="T94" fmla="*/ 54 w 55"/>
                <a:gd name="T95" fmla="*/ 15 h 17"/>
                <a:gd name="T96" fmla="*/ 55 w 55"/>
                <a:gd name="T97" fmla="*/ 12 h 17"/>
                <a:gd name="T98" fmla="*/ 55 w 55"/>
                <a:gd name="T99" fmla="*/ 5 h 17"/>
                <a:gd name="T100" fmla="*/ 54 w 55"/>
                <a:gd name="T10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" h="17">
                  <a:moveTo>
                    <a:pt x="53" y="12"/>
                  </a:moveTo>
                  <a:cubicBezTo>
                    <a:pt x="53" y="13"/>
                    <a:pt x="53" y="13"/>
                    <a:pt x="52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5"/>
                    <a:pt x="34" y="12"/>
                    <a:pt x="33" y="9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3" y="3"/>
                    <a:pt x="34" y="2"/>
                    <a:pt x="36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2" y="2"/>
                    <a:pt x="52" y="3"/>
                  </a:cubicBezTo>
                  <a:cubicBezTo>
                    <a:pt x="53" y="3"/>
                    <a:pt x="53" y="4"/>
                    <a:pt x="53" y="5"/>
                  </a:cubicBezTo>
                  <a:lnTo>
                    <a:pt x="53" y="12"/>
                  </a:lnTo>
                  <a:close/>
                  <a:moveTo>
                    <a:pt x="22" y="9"/>
                  </a:moveTo>
                  <a:cubicBezTo>
                    <a:pt x="21" y="12"/>
                    <a:pt x="18" y="15"/>
                    <a:pt x="1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2"/>
                    <a:pt x="22" y="3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7"/>
                    <a:pt x="23" y="8"/>
                    <a:pt x="22" y="9"/>
                  </a:cubicBezTo>
                  <a:close/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" y="16"/>
                    <a:pt x="4" y="17"/>
                    <a:pt x="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7"/>
                    <a:pt x="23" y="13"/>
                    <a:pt x="24" y="10"/>
                  </a:cubicBezTo>
                  <a:cubicBezTo>
                    <a:pt x="25" y="9"/>
                    <a:pt x="25" y="8"/>
                    <a:pt x="25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30" y="8"/>
                    <a:pt x="30" y="9"/>
                    <a:pt x="31" y="10"/>
                  </a:cubicBezTo>
                  <a:cubicBezTo>
                    <a:pt x="33" y="13"/>
                    <a:pt x="36" y="17"/>
                    <a:pt x="41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7"/>
                    <a:pt x="53" y="16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3"/>
                    <a:pt x="55" y="2"/>
                    <a:pt x="54" y="1"/>
                  </a:cubicBezTo>
                  <a:close/>
                </a:path>
              </a:pathLst>
            </a:custGeom>
            <a:solidFill>
              <a:srgbClr val="0B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449" y="2585"/>
              <a:ext cx="136" cy="156"/>
            </a:xfrm>
            <a:custGeom>
              <a:avLst/>
              <a:gdLst>
                <a:gd name="T0" fmla="*/ 10 w 13"/>
                <a:gd name="T1" fmla="*/ 1 h 15"/>
                <a:gd name="T2" fmla="*/ 10 w 13"/>
                <a:gd name="T3" fmla="*/ 1 h 15"/>
                <a:gd name="T4" fmla="*/ 13 w 13"/>
                <a:gd name="T5" fmla="*/ 15 h 15"/>
                <a:gd name="T6" fmla="*/ 13 w 13"/>
                <a:gd name="T7" fmla="*/ 15 h 15"/>
                <a:gd name="T8" fmla="*/ 10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0"/>
                    <a:pt x="3" y="13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1"/>
                    <a:pt x="10" y="6"/>
                    <a:pt x="10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4530" y="2856"/>
              <a:ext cx="334" cy="576"/>
            </a:xfrm>
            <a:custGeom>
              <a:avLst/>
              <a:gdLst>
                <a:gd name="T0" fmla="*/ 28 w 32"/>
                <a:gd name="T1" fmla="*/ 45 h 55"/>
                <a:gd name="T2" fmla="*/ 30 w 32"/>
                <a:gd name="T3" fmla="*/ 48 h 55"/>
                <a:gd name="T4" fmla="*/ 14 w 32"/>
                <a:gd name="T5" fmla="*/ 55 h 55"/>
                <a:gd name="T6" fmla="*/ 13 w 32"/>
                <a:gd name="T7" fmla="*/ 51 h 55"/>
                <a:gd name="T8" fmla="*/ 9 w 32"/>
                <a:gd name="T9" fmla="*/ 49 h 55"/>
                <a:gd name="T10" fmla="*/ 4 w 32"/>
                <a:gd name="T11" fmla="*/ 35 h 55"/>
                <a:gd name="T12" fmla="*/ 2 w 32"/>
                <a:gd name="T13" fmla="*/ 31 h 55"/>
                <a:gd name="T14" fmla="*/ 1 w 32"/>
                <a:gd name="T15" fmla="*/ 29 h 55"/>
                <a:gd name="T16" fmla="*/ 2 w 32"/>
                <a:gd name="T17" fmla="*/ 25 h 55"/>
                <a:gd name="T18" fmla="*/ 6 w 32"/>
                <a:gd name="T19" fmla="*/ 26 h 55"/>
                <a:gd name="T20" fmla="*/ 5 w 32"/>
                <a:gd name="T21" fmla="*/ 24 h 55"/>
                <a:gd name="T22" fmla="*/ 6 w 32"/>
                <a:gd name="T23" fmla="*/ 20 h 55"/>
                <a:gd name="T24" fmla="*/ 10 w 32"/>
                <a:gd name="T25" fmla="*/ 22 h 55"/>
                <a:gd name="T26" fmla="*/ 11 w 32"/>
                <a:gd name="T27" fmla="*/ 18 h 55"/>
                <a:gd name="T28" fmla="*/ 15 w 32"/>
                <a:gd name="T29" fmla="*/ 19 h 55"/>
                <a:gd name="T30" fmla="*/ 9 w 32"/>
                <a:gd name="T31" fmla="*/ 4 h 55"/>
                <a:gd name="T32" fmla="*/ 10 w 32"/>
                <a:gd name="T33" fmla="*/ 0 h 55"/>
                <a:gd name="T34" fmla="*/ 14 w 32"/>
                <a:gd name="T35" fmla="*/ 2 h 55"/>
                <a:gd name="T36" fmla="*/ 24 w 32"/>
                <a:gd name="T37" fmla="*/ 27 h 55"/>
                <a:gd name="T38" fmla="*/ 25 w 32"/>
                <a:gd name="T39" fmla="*/ 24 h 55"/>
                <a:gd name="T40" fmla="*/ 26 w 32"/>
                <a:gd name="T41" fmla="*/ 16 h 55"/>
                <a:gd name="T42" fmla="*/ 29 w 32"/>
                <a:gd name="T43" fmla="*/ 14 h 55"/>
                <a:gd name="T44" fmla="*/ 31 w 32"/>
                <a:gd name="T45" fmla="*/ 17 h 55"/>
                <a:gd name="T46" fmla="*/ 31 w 32"/>
                <a:gd name="T47" fmla="*/ 26 h 55"/>
                <a:gd name="T48" fmla="*/ 30 w 32"/>
                <a:gd name="T49" fmla="*/ 42 h 55"/>
                <a:gd name="T50" fmla="*/ 28 w 32"/>
                <a:gd name="T51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55">
                  <a:moveTo>
                    <a:pt x="28" y="45"/>
                  </a:moveTo>
                  <a:cubicBezTo>
                    <a:pt x="29" y="46"/>
                    <a:pt x="29" y="47"/>
                    <a:pt x="30" y="48"/>
                  </a:cubicBezTo>
                  <a:cubicBezTo>
                    <a:pt x="25" y="50"/>
                    <a:pt x="20" y="53"/>
                    <a:pt x="14" y="55"/>
                  </a:cubicBezTo>
                  <a:cubicBezTo>
                    <a:pt x="14" y="53"/>
                    <a:pt x="13" y="52"/>
                    <a:pt x="13" y="51"/>
                  </a:cubicBezTo>
                  <a:cubicBezTo>
                    <a:pt x="12" y="52"/>
                    <a:pt x="10" y="51"/>
                    <a:pt x="9" y="49"/>
                  </a:cubicBezTo>
                  <a:cubicBezTo>
                    <a:pt x="7" y="44"/>
                    <a:pt x="5" y="40"/>
                    <a:pt x="4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2" y="30"/>
                    <a:pt x="1" y="30"/>
                    <a:pt x="1" y="29"/>
                  </a:cubicBezTo>
                  <a:cubicBezTo>
                    <a:pt x="0" y="27"/>
                    <a:pt x="1" y="25"/>
                    <a:pt x="2" y="25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4" y="22"/>
                    <a:pt x="5" y="20"/>
                    <a:pt x="6" y="20"/>
                  </a:cubicBezTo>
                  <a:cubicBezTo>
                    <a:pt x="8" y="19"/>
                    <a:pt x="9" y="20"/>
                    <a:pt x="10" y="22"/>
                  </a:cubicBezTo>
                  <a:cubicBezTo>
                    <a:pt x="9" y="20"/>
                    <a:pt x="10" y="18"/>
                    <a:pt x="11" y="18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3" y="14"/>
                    <a:pt x="11" y="9"/>
                    <a:pt x="9" y="4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3" y="0"/>
                    <a:pt x="14" y="2"/>
                  </a:cubicBezTo>
                  <a:cubicBezTo>
                    <a:pt x="17" y="10"/>
                    <a:pt x="21" y="19"/>
                    <a:pt x="24" y="27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6" y="22"/>
                    <a:pt x="26" y="19"/>
                    <a:pt x="26" y="16"/>
                  </a:cubicBezTo>
                  <a:cubicBezTo>
                    <a:pt x="26" y="15"/>
                    <a:pt x="27" y="14"/>
                    <a:pt x="29" y="14"/>
                  </a:cubicBezTo>
                  <a:cubicBezTo>
                    <a:pt x="30" y="14"/>
                    <a:pt x="32" y="15"/>
                    <a:pt x="31" y="17"/>
                  </a:cubicBezTo>
                  <a:cubicBezTo>
                    <a:pt x="31" y="20"/>
                    <a:pt x="31" y="23"/>
                    <a:pt x="31" y="26"/>
                  </a:cubicBezTo>
                  <a:cubicBezTo>
                    <a:pt x="31" y="31"/>
                    <a:pt x="30" y="37"/>
                    <a:pt x="30" y="42"/>
                  </a:cubicBezTo>
                  <a:cubicBezTo>
                    <a:pt x="30" y="43"/>
                    <a:pt x="30" y="44"/>
                    <a:pt x="28" y="4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6577" y="3505"/>
              <a:ext cx="669" cy="836"/>
            </a:xfrm>
            <a:custGeom>
              <a:avLst/>
              <a:gdLst>
                <a:gd name="T0" fmla="*/ 64 w 64"/>
                <a:gd name="T1" fmla="*/ 14 h 80"/>
                <a:gd name="T2" fmla="*/ 22 w 64"/>
                <a:gd name="T3" fmla="*/ 74 h 80"/>
                <a:gd name="T4" fmla="*/ 6 w 64"/>
                <a:gd name="T5" fmla="*/ 77 h 80"/>
                <a:gd name="T6" fmla="*/ 6 w 64"/>
                <a:gd name="T7" fmla="*/ 77 h 80"/>
                <a:gd name="T8" fmla="*/ 3 w 64"/>
                <a:gd name="T9" fmla="*/ 61 h 80"/>
                <a:gd name="T10" fmla="*/ 45 w 64"/>
                <a:gd name="T11" fmla="*/ 0 h 80"/>
                <a:gd name="T12" fmla="*/ 64 w 64"/>
                <a:gd name="T13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0">
                  <a:moveTo>
                    <a:pt x="64" y="1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19" y="79"/>
                    <a:pt x="11" y="80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" y="73"/>
                    <a:pt x="0" y="66"/>
                    <a:pt x="3" y="6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64" y="14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4645" y="3348"/>
              <a:ext cx="543" cy="889"/>
            </a:xfrm>
            <a:custGeom>
              <a:avLst/>
              <a:gdLst>
                <a:gd name="T0" fmla="*/ 0 w 52"/>
                <a:gd name="T1" fmla="*/ 9 h 85"/>
                <a:gd name="T2" fmla="*/ 28 w 52"/>
                <a:gd name="T3" fmla="*/ 77 h 85"/>
                <a:gd name="T4" fmla="*/ 43 w 52"/>
                <a:gd name="T5" fmla="*/ 83 h 85"/>
                <a:gd name="T6" fmla="*/ 43 w 52"/>
                <a:gd name="T7" fmla="*/ 83 h 85"/>
                <a:gd name="T8" fmla="*/ 49 w 52"/>
                <a:gd name="T9" fmla="*/ 68 h 85"/>
                <a:gd name="T10" fmla="*/ 22 w 52"/>
                <a:gd name="T11" fmla="*/ 0 h 85"/>
                <a:gd name="T12" fmla="*/ 0 w 52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5">
                  <a:moveTo>
                    <a:pt x="0" y="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30" y="83"/>
                    <a:pt x="37" y="85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9" y="81"/>
                    <a:pt x="52" y="74"/>
                    <a:pt x="49" y="6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7079" y="3170"/>
              <a:ext cx="428" cy="460"/>
            </a:xfrm>
            <a:custGeom>
              <a:avLst/>
              <a:gdLst>
                <a:gd name="T0" fmla="*/ 36 w 41"/>
                <a:gd name="T1" fmla="*/ 1 h 44"/>
                <a:gd name="T2" fmla="*/ 37 w 41"/>
                <a:gd name="T3" fmla="*/ 5 h 44"/>
                <a:gd name="T4" fmla="*/ 26 w 41"/>
                <a:gd name="T5" fmla="*/ 21 h 44"/>
                <a:gd name="T6" fmla="*/ 27 w 41"/>
                <a:gd name="T7" fmla="*/ 21 h 44"/>
                <a:gd name="T8" fmla="*/ 36 w 41"/>
                <a:gd name="T9" fmla="*/ 8 h 44"/>
                <a:gd name="T10" fmla="*/ 39 w 41"/>
                <a:gd name="T11" fmla="*/ 7 h 44"/>
                <a:gd name="T12" fmla="*/ 40 w 41"/>
                <a:gd name="T13" fmla="*/ 11 h 44"/>
                <a:gd name="T14" fmla="*/ 29 w 41"/>
                <a:gd name="T15" fmla="*/ 27 h 44"/>
                <a:gd name="T16" fmla="*/ 28 w 41"/>
                <a:gd name="T17" fmla="*/ 27 h 44"/>
                <a:gd name="T18" fmla="*/ 27 w 41"/>
                <a:gd name="T19" fmla="*/ 30 h 44"/>
                <a:gd name="T20" fmla="*/ 29 w 41"/>
                <a:gd name="T21" fmla="*/ 29 h 44"/>
                <a:gd name="T22" fmla="*/ 35 w 41"/>
                <a:gd name="T23" fmla="*/ 26 h 44"/>
                <a:gd name="T24" fmla="*/ 39 w 41"/>
                <a:gd name="T25" fmla="*/ 27 h 44"/>
                <a:gd name="T26" fmla="*/ 38 w 41"/>
                <a:gd name="T27" fmla="*/ 30 h 44"/>
                <a:gd name="T28" fmla="*/ 30 w 41"/>
                <a:gd name="T29" fmla="*/ 34 h 44"/>
                <a:gd name="T30" fmla="*/ 26 w 41"/>
                <a:gd name="T31" fmla="*/ 37 h 44"/>
                <a:gd name="T32" fmla="*/ 25 w 41"/>
                <a:gd name="T33" fmla="*/ 37 h 44"/>
                <a:gd name="T34" fmla="*/ 19 w 41"/>
                <a:gd name="T35" fmla="*/ 41 h 44"/>
                <a:gd name="T36" fmla="*/ 18 w 41"/>
                <a:gd name="T37" fmla="*/ 41 h 44"/>
                <a:gd name="T38" fmla="*/ 18 w 41"/>
                <a:gd name="T39" fmla="*/ 41 h 44"/>
                <a:gd name="T40" fmla="*/ 15 w 41"/>
                <a:gd name="T41" fmla="*/ 41 h 44"/>
                <a:gd name="T42" fmla="*/ 15 w 41"/>
                <a:gd name="T43" fmla="*/ 41 h 44"/>
                <a:gd name="T44" fmla="*/ 13 w 41"/>
                <a:gd name="T45" fmla="*/ 44 h 44"/>
                <a:gd name="T46" fmla="*/ 0 w 41"/>
                <a:gd name="T47" fmla="*/ 34 h 44"/>
                <a:gd name="T48" fmla="*/ 2 w 41"/>
                <a:gd name="T49" fmla="*/ 31 h 44"/>
                <a:gd name="T50" fmla="*/ 1 w 41"/>
                <a:gd name="T51" fmla="*/ 28 h 44"/>
                <a:gd name="T52" fmla="*/ 11 w 41"/>
                <a:gd name="T53" fmla="*/ 14 h 44"/>
                <a:gd name="T54" fmla="*/ 11 w 41"/>
                <a:gd name="T55" fmla="*/ 14 h 44"/>
                <a:gd name="T56" fmla="*/ 11 w 41"/>
                <a:gd name="T57" fmla="*/ 14 h 44"/>
                <a:gd name="T58" fmla="*/ 16 w 41"/>
                <a:gd name="T59" fmla="*/ 5 h 44"/>
                <a:gd name="T60" fmla="*/ 20 w 41"/>
                <a:gd name="T61" fmla="*/ 4 h 44"/>
                <a:gd name="T62" fmla="*/ 20 w 41"/>
                <a:gd name="T63" fmla="*/ 8 h 44"/>
                <a:gd name="T64" fmla="*/ 16 w 41"/>
                <a:gd name="T65" fmla="*/ 14 h 44"/>
                <a:gd name="T66" fmla="*/ 17 w 41"/>
                <a:gd name="T67" fmla="*/ 15 h 44"/>
                <a:gd name="T68" fmla="*/ 26 w 41"/>
                <a:gd name="T69" fmla="*/ 1 h 44"/>
                <a:gd name="T70" fmla="*/ 30 w 41"/>
                <a:gd name="T71" fmla="*/ 0 h 44"/>
                <a:gd name="T72" fmla="*/ 30 w 41"/>
                <a:gd name="T73" fmla="*/ 4 h 44"/>
                <a:gd name="T74" fmla="*/ 21 w 41"/>
                <a:gd name="T75" fmla="*/ 17 h 44"/>
                <a:gd name="T76" fmla="*/ 22 w 41"/>
                <a:gd name="T77" fmla="*/ 18 h 44"/>
                <a:gd name="T78" fmla="*/ 33 w 41"/>
                <a:gd name="T79" fmla="*/ 2 h 44"/>
                <a:gd name="T80" fmla="*/ 36 w 41"/>
                <a:gd name="T8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44">
                  <a:moveTo>
                    <a:pt x="36" y="1"/>
                  </a:moveTo>
                  <a:cubicBezTo>
                    <a:pt x="38" y="2"/>
                    <a:pt x="38" y="3"/>
                    <a:pt x="37" y="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7"/>
                    <a:pt x="38" y="6"/>
                    <a:pt x="39" y="7"/>
                  </a:cubicBezTo>
                  <a:cubicBezTo>
                    <a:pt x="40" y="8"/>
                    <a:pt x="41" y="9"/>
                    <a:pt x="40" y="1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5"/>
                    <a:pt x="38" y="26"/>
                    <a:pt x="39" y="27"/>
                  </a:cubicBezTo>
                  <a:cubicBezTo>
                    <a:pt x="39" y="28"/>
                    <a:pt x="39" y="29"/>
                    <a:pt x="38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2"/>
                    <a:pt x="16" y="4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29"/>
                    <a:pt x="1" y="2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1" y="1"/>
                    <a:pt x="31" y="3"/>
                    <a:pt x="30" y="4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1"/>
                    <a:pt x="35" y="0"/>
                    <a:pt x="36" y="1"/>
                  </a:cubicBezTo>
                  <a:close/>
                </a:path>
              </a:pathLst>
            </a:custGeom>
            <a:solidFill>
              <a:srgbClr val="F6D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7058" y="2940"/>
              <a:ext cx="438" cy="575"/>
            </a:xfrm>
            <a:custGeom>
              <a:avLst/>
              <a:gdLst>
                <a:gd name="T0" fmla="*/ 104 w 438"/>
                <a:gd name="T1" fmla="*/ 0 h 575"/>
                <a:gd name="T2" fmla="*/ 438 w 438"/>
                <a:gd name="T3" fmla="*/ 73 h 575"/>
                <a:gd name="T4" fmla="*/ 334 w 438"/>
                <a:gd name="T5" fmla="*/ 575 h 575"/>
                <a:gd name="T6" fmla="*/ 0 w 438"/>
                <a:gd name="T7" fmla="*/ 512 h 575"/>
                <a:gd name="T8" fmla="*/ 104 w 438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575">
                  <a:moveTo>
                    <a:pt x="104" y="0"/>
                  </a:moveTo>
                  <a:lnTo>
                    <a:pt x="438" y="73"/>
                  </a:lnTo>
                  <a:lnTo>
                    <a:pt x="334" y="575"/>
                  </a:lnTo>
                  <a:lnTo>
                    <a:pt x="0" y="51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888" y="2553"/>
              <a:ext cx="491" cy="377"/>
            </a:xfrm>
            <a:custGeom>
              <a:avLst/>
              <a:gdLst>
                <a:gd name="T0" fmla="*/ 38 w 47"/>
                <a:gd name="T1" fmla="*/ 0 h 36"/>
                <a:gd name="T2" fmla="*/ 46 w 47"/>
                <a:gd name="T3" fmla="*/ 12 h 36"/>
                <a:gd name="T4" fmla="*/ 40 w 47"/>
                <a:gd name="T5" fmla="*/ 19 h 36"/>
                <a:gd name="T6" fmla="*/ 30 w 47"/>
                <a:gd name="T7" fmla="*/ 29 h 36"/>
                <a:gd name="T8" fmla="*/ 30 w 47"/>
                <a:gd name="T9" fmla="*/ 29 h 36"/>
                <a:gd name="T10" fmla="*/ 14 w 47"/>
                <a:gd name="T11" fmla="*/ 34 h 36"/>
                <a:gd name="T12" fmla="*/ 11 w 47"/>
                <a:gd name="T13" fmla="*/ 36 h 36"/>
                <a:gd name="T14" fmla="*/ 3 w 47"/>
                <a:gd name="T15" fmla="*/ 36 h 36"/>
                <a:gd name="T16" fmla="*/ 0 w 47"/>
                <a:gd name="T17" fmla="*/ 34 h 36"/>
                <a:gd name="T18" fmla="*/ 0 w 47"/>
                <a:gd name="T19" fmla="*/ 32 h 36"/>
                <a:gd name="T20" fmla="*/ 3 w 47"/>
                <a:gd name="T21" fmla="*/ 30 h 36"/>
                <a:gd name="T22" fmla="*/ 11 w 47"/>
                <a:gd name="T23" fmla="*/ 30 h 36"/>
                <a:gd name="T24" fmla="*/ 13 w 47"/>
                <a:gd name="T25" fmla="*/ 32 h 36"/>
                <a:gd name="T26" fmla="*/ 28 w 47"/>
                <a:gd name="T27" fmla="*/ 27 h 36"/>
                <a:gd name="T28" fmla="*/ 28 w 47"/>
                <a:gd name="T29" fmla="*/ 27 h 36"/>
                <a:gd name="T30" fmla="*/ 28 w 47"/>
                <a:gd name="T31" fmla="*/ 27 h 36"/>
                <a:gd name="T32" fmla="*/ 37 w 47"/>
                <a:gd name="T33" fmla="*/ 19 h 36"/>
                <a:gd name="T34" fmla="*/ 34 w 47"/>
                <a:gd name="T35" fmla="*/ 19 h 36"/>
                <a:gd name="T36" fmla="*/ 38 w 4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36">
                  <a:moveTo>
                    <a:pt x="38" y="0"/>
                  </a:moveTo>
                  <a:cubicBezTo>
                    <a:pt x="43" y="2"/>
                    <a:pt x="47" y="7"/>
                    <a:pt x="46" y="12"/>
                  </a:cubicBezTo>
                  <a:cubicBezTo>
                    <a:pt x="45" y="15"/>
                    <a:pt x="43" y="18"/>
                    <a:pt x="40" y="19"/>
                  </a:cubicBezTo>
                  <a:cubicBezTo>
                    <a:pt x="37" y="23"/>
                    <a:pt x="34" y="27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5" y="32"/>
                    <a:pt x="20" y="33"/>
                    <a:pt x="14" y="34"/>
                  </a:cubicBezTo>
                  <a:cubicBezTo>
                    <a:pt x="13" y="35"/>
                    <a:pt x="12" y="36"/>
                    <a:pt x="11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2" y="30"/>
                    <a:pt x="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1"/>
                    <a:pt x="13" y="32"/>
                  </a:cubicBezTo>
                  <a:cubicBezTo>
                    <a:pt x="19" y="31"/>
                    <a:pt x="24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2" y="25"/>
                    <a:pt x="35" y="23"/>
                    <a:pt x="37" y="19"/>
                  </a:cubicBezTo>
                  <a:cubicBezTo>
                    <a:pt x="36" y="19"/>
                    <a:pt x="35" y="19"/>
                    <a:pt x="34" y="1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5898" y="3996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5898" y="4184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12787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Business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38200" y="3149600"/>
            <a:ext cx="10515600" cy="53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sz="3600" dirty="0"/>
              <a:t>3</a:t>
            </a:r>
            <a:r>
              <a:rPr lang="en-US" altLang="zh-CN" sz="3600" baseline="30000" dirty="0"/>
              <a:t>rd</a:t>
            </a:r>
            <a:r>
              <a:rPr lang="en-US" altLang="zh-CN" sz="3600" dirty="0"/>
              <a:t> Support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38199" y="3817257"/>
            <a:ext cx="10787743" cy="20630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/>
              <a:t>If I can save time in a bottle the first thing thing i'd lik to do is to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can save time in a bottle the first thing thing thing i'd lik to do is to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can save time in a bottle the first thing thing thing i'd lik to do is to save every day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424197" y="603250"/>
            <a:ext cx="4821238" cy="3082925"/>
            <a:chOff x="4286" y="380"/>
            <a:chExt cx="3037" cy="194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86" y="380"/>
              <a:ext cx="3037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967" y="885"/>
              <a:ext cx="927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035" y="1249"/>
              <a:ext cx="104" cy="179"/>
            </a:xfrm>
            <a:custGeom>
              <a:avLst/>
              <a:gdLst>
                <a:gd name="T0" fmla="*/ 0 w 104"/>
                <a:gd name="T1" fmla="*/ 0 h 179"/>
                <a:gd name="T2" fmla="*/ 0 w 104"/>
                <a:gd name="T3" fmla="*/ 179 h 179"/>
                <a:gd name="T4" fmla="*/ 18 w 104"/>
                <a:gd name="T5" fmla="*/ 179 h 179"/>
                <a:gd name="T6" fmla="*/ 18 w 104"/>
                <a:gd name="T7" fmla="*/ 0 h 179"/>
                <a:gd name="T8" fmla="*/ 0 w 104"/>
                <a:gd name="T9" fmla="*/ 0 h 179"/>
                <a:gd name="T10" fmla="*/ 86 w 104"/>
                <a:gd name="T11" fmla="*/ 0 h 179"/>
                <a:gd name="T12" fmla="*/ 86 w 104"/>
                <a:gd name="T13" fmla="*/ 179 h 179"/>
                <a:gd name="T14" fmla="*/ 104 w 104"/>
                <a:gd name="T15" fmla="*/ 179 h 179"/>
                <a:gd name="T16" fmla="*/ 104 w 104"/>
                <a:gd name="T17" fmla="*/ 0 h 179"/>
                <a:gd name="T18" fmla="*/ 86 w 104"/>
                <a:gd name="T19" fmla="*/ 0 h 179"/>
                <a:gd name="T20" fmla="*/ 43 w 104"/>
                <a:gd name="T21" fmla="*/ 0 h 179"/>
                <a:gd name="T22" fmla="*/ 43 w 104"/>
                <a:gd name="T23" fmla="*/ 179 h 179"/>
                <a:gd name="T24" fmla="*/ 61 w 104"/>
                <a:gd name="T25" fmla="*/ 179 h 179"/>
                <a:gd name="T26" fmla="*/ 61 w 104"/>
                <a:gd name="T27" fmla="*/ 0 h 179"/>
                <a:gd name="T28" fmla="*/ 43 w 104"/>
                <a:gd name="T2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79">
                  <a:moveTo>
                    <a:pt x="0" y="0"/>
                  </a:moveTo>
                  <a:lnTo>
                    <a:pt x="0" y="179"/>
                  </a:lnTo>
                  <a:lnTo>
                    <a:pt x="18" y="179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179"/>
                  </a:lnTo>
                  <a:lnTo>
                    <a:pt x="104" y="17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179"/>
                  </a:lnTo>
                  <a:lnTo>
                    <a:pt x="61" y="17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225" y="959"/>
              <a:ext cx="239" cy="469"/>
            </a:xfrm>
            <a:custGeom>
              <a:avLst/>
              <a:gdLst>
                <a:gd name="T0" fmla="*/ 0 w 239"/>
                <a:gd name="T1" fmla="*/ 154 h 469"/>
                <a:gd name="T2" fmla="*/ 0 w 239"/>
                <a:gd name="T3" fmla="*/ 315 h 469"/>
                <a:gd name="T4" fmla="*/ 18 w 239"/>
                <a:gd name="T5" fmla="*/ 315 h 469"/>
                <a:gd name="T6" fmla="*/ 18 w 239"/>
                <a:gd name="T7" fmla="*/ 154 h 469"/>
                <a:gd name="T8" fmla="*/ 0 w 239"/>
                <a:gd name="T9" fmla="*/ 154 h 469"/>
                <a:gd name="T10" fmla="*/ 221 w 239"/>
                <a:gd name="T11" fmla="*/ 0 h 469"/>
                <a:gd name="T12" fmla="*/ 221 w 239"/>
                <a:gd name="T13" fmla="*/ 469 h 469"/>
                <a:gd name="T14" fmla="*/ 239 w 239"/>
                <a:gd name="T15" fmla="*/ 469 h 469"/>
                <a:gd name="T16" fmla="*/ 239 w 239"/>
                <a:gd name="T17" fmla="*/ 0 h 469"/>
                <a:gd name="T18" fmla="*/ 221 w 239"/>
                <a:gd name="T19" fmla="*/ 0 h 469"/>
                <a:gd name="T20" fmla="*/ 172 w 239"/>
                <a:gd name="T21" fmla="*/ 0 h 469"/>
                <a:gd name="T22" fmla="*/ 172 w 239"/>
                <a:gd name="T23" fmla="*/ 469 h 469"/>
                <a:gd name="T24" fmla="*/ 190 w 239"/>
                <a:gd name="T25" fmla="*/ 469 h 469"/>
                <a:gd name="T26" fmla="*/ 190 w 239"/>
                <a:gd name="T27" fmla="*/ 0 h 469"/>
                <a:gd name="T28" fmla="*/ 172 w 239"/>
                <a:gd name="T29" fmla="*/ 0 h 469"/>
                <a:gd name="T30" fmla="*/ 129 w 239"/>
                <a:gd name="T31" fmla="*/ 0 h 469"/>
                <a:gd name="T32" fmla="*/ 129 w 239"/>
                <a:gd name="T33" fmla="*/ 469 h 469"/>
                <a:gd name="T34" fmla="*/ 147 w 239"/>
                <a:gd name="T35" fmla="*/ 469 h 469"/>
                <a:gd name="T36" fmla="*/ 147 w 239"/>
                <a:gd name="T37" fmla="*/ 0 h 469"/>
                <a:gd name="T38" fmla="*/ 129 w 239"/>
                <a:gd name="T39" fmla="*/ 0 h 469"/>
                <a:gd name="T40" fmla="*/ 86 w 239"/>
                <a:gd name="T41" fmla="*/ 0 h 469"/>
                <a:gd name="T42" fmla="*/ 86 w 239"/>
                <a:gd name="T43" fmla="*/ 469 h 469"/>
                <a:gd name="T44" fmla="*/ 104 w 239"/>
                <a:gd name="T45" fmla="*/ 469 h 469"/>
                <a:gd name="T46" fmla="*/ 104 w 239"/>
                <a:gd name="T47" fmla="*/ 0 h 469"/>
                <a:gd name="T48" fmla="*/ 86 w 239"/>
                <a:gd name="T49" fmla="*/ 0 h 469"/>
                <a:gd name="T50" fmla="*/ 43 w 239"/>
                <a:gd name="T51" fmla="*/ 0 h 469"/>
                <a:gd name="T52" fmla="*/ 43 w 239"/>
                <a:gd name="T53" fmla="*/ 469 h 469"/>
                <a:gd name="T54" fmla="*/ 61 w 239"/>
                <a:gd name="T55" fmla="*/ 469 h 469"/>
                <a:gd name="T56" fmla="*/ 61 w 239"/>
                <a:gd name="T57" fmla="*/ 0 h 469"/>
                <a:gd name="T58" fmla="*/ 43 w 239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469">
                  <a:moveTo>
                    <a:pt x="0" y="154"/>
                  </a:moveTo>
                  <a:lnTo>
                    <a:pt x="0" y="315"/>
                  </a:lnTo>
                  <a:lnTo>
                    <a:pt x="18" y="315"/>
                  </a:lnTo>
                  <a:lnTo>
                    <a:pt x="18" y="154"/>
                  </a:lnTo>
                  <a:lnTo>
                    <a:pt x="0" y="154"/>
                  </a:lnTo>
                  <a:close/>
                  <a:moveTo>
                    <a:pt x="221" y="0"/>
                  </a:moveTo>
                  <a:lnTo>
                    <a:pt x="221" y="469"/>
                  </a:lnTo>
                  <a:lnTo>
                    <a:pt x="239" y="469"/>
                  </a:lnTo>
                  <a:lnTo>
                    <a:pt x="239" y="0"/>
                  </a:lnTo>
                  <a:lnTo>
                    <a:pt x="221" y="0"/>
                  </a:lnTo>
                  <a:close/>
                  <a:moveTo>
                    <a:pt x="172" y="0"/>
                  </a:moveTo>
                  <a:lnTo>
                    <a:pt x="172" y="469"/>
                  </a:lnTo>
                  <a:lnTo>
                    <a:pt x="190" y="469"/>
                  </a:lnTo>
                  <a:lnTo>
                    <a:pt x="190" y="0"/>
                  </a:lnTo>
                  <a:lnTo>
                    <a:pt x="172" y="0"/>
                  </a:lnTo>
                  <a:close/>
                  <a:moveTo>
                    <a:pt x="129" y="0"/>
                  </a:moveTo>
                  <a:lnTo>
                    <a:pt x="129" y="469"/>
                  </a:lnTo>
                  <a:lnTo>
                    <a:pt x="147" y="469"/>
                  </a:lnTo>
                  <a:lnTo>
                    <a:pt x="147" y="0"/>
                  </a:lnTo>
                  <a:lnTo>
                    <a:pt x="129" y="0"/>
                  </a:lnTo>
                  <a:close/>
                  <a:moveTo>
                    <a:pt x="86" y="0"/>
                  </a:moveTo>
                  <a:lnTo>
                    <a:pt x="86" y="469"/>
                  </a:lnTo>
                  <a:lnTo>
                    <a:pt x="104" y="46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469"/>
                  </a:lnTo>
                  <a:lnTo>
                    <a:pt x="61" y="46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581" y="959"/>
              <a:ext cx="18" cy="111"/>
            </a:xfrm>
            <a:prstGeom prst="rect">
              <a:avLst/>
            </a:pr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6667" y="1261"/>
              <a:ext cx="165" cy="167"/>
            </a:xfrm>
            <a:custGeom>
              <a:avLst/>
              <a:gdLst>
                <a:gd name="T0" fmla="*/ 0 w 27"/>
                <a:gd name="T1" fmla="*/ 14 h 27"/>
                <a:gd name="T2" fmla="*/ 4 w 27"/>
                <a:gd name="T3" fmla="*/ 23 h 27"/>
                <a:gd name="T4" fmla="*/ 13 w 27"/>
                <a:gd name="T5" fmla="*/ 27 h 27"/>
                <a:gd name="T6" fmla="*/ 23 w 27"/>
                <a:gd name="T7" fmla="*/ 23 h 27"/>
                <a:gd name="T8" fmla="*/ 27 w 27"/>
                <a:gd name="T9" fmla="*/ 14 h 27"/>
                <a:gd name="T10" fmla="*/ 23 w 27"/>
                <a:gd name="T11" fmla="*/ 4 h 27"/>
                <a:gd name="T12" fmla="*/ 13 w 27"/>
                <a:gd name="T13" fmla="*/ 0 h 27"/>
                <a:gd name="T14" fmla="*/ 4 w 27"/>
                <a:gd name="T15" fmla="*/ 4 h 27"/>
                <a:gd name="T16" fmla="*/ 0 w 27"/>
                <a:gd name="T17" fmla="*/ 14 h 27"/>
                <a:gd name="T18" fmla="*/ 6 w 27"/>
                <a:gd name="T19" fmla="*/ 21 h 27"/>
                <a:gd name="T20" fmla="*/ 3 w 27"/>
                <a:gd name="T21" fmla="*/ 14 h 27"/>
                <a:gd name="T22" fmla="*/ 6 w 27"/>
                <a:gd name="T23" fmla="*/ 6 h 27"/>
                <a:gd name="T24" fmla="*/ 13 w 27"/>
                <a:gd name="T25" fmla="*/ 3 h 27"/>
                <a:gd name="T26" fmla="*/ 21 w 27"/>
                <a:gd name="T27" fmla="*/ 6 h 27"/>
                <a:gd name="T28" fmla="*/ 24 w 27"/>
                <a:gd name="T29" fmla="*/ 14 h 27"/>
                <a:gd name="T30" fmla="*/ 21 w 27"/>
                <a:gd name="T31" fmla="*/ 21 h 27"/>
                <a:gd name="T32" fmla="*/ 13 w 27"/>
                <a:gd name="T33" fmla="*/ 24 h 27"/>
                <a:gd name="T34" fmla="*/ 6 w 27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0" y="14"/>
                  </a:move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9" y="27"/>
                    <a:pt x="13" y="27"/>
                  </a:cubicBezTo>
                  <a:cubicBezTo>
                    <a:pt x="17" y="27"/>
                    <a:pt x="20" y="26"/>
                    <a:pt x="23" y="23"/>
                  </a:cubicBezTo>
                  <a:cubicBezTo>
                    <a:pt x="25" y="21"/>
                    <a:pt x="27" y="17"/>
                    <a:pt x="27" y="14"/>
                  </a:cubicBezTo>
                  <a:cubicBezTo>
                    <a:pt x="27" y="10"/>
                    <a:pt x="25" y="7"/>
                    <a:pt x="23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lose/>
                  <a:moveTo>
                    <a:pt x="6" y="21"/>
                  </a:moveTo>
                  <a:cubicBezTo>
                    <a:pt x="4" y="19"/>
                    <a:pt x="3" y="17"/>
                    <a:pt x="3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9" y="4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10" y="24"/>
                    <a:pt x="8" y="23"/>
                    <a:pt x="6" y="21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826" y="1631"/>
              <a:ext cx="147" cy="315"/>
            </a:xfrm>
            <a:custGeom>
              <a:avLst/>
              <a:gdLst>
                <a:gd name="T0" fmla="*/ 80 w 147"/>
                <a:gd name="T1" fmla="*/ 0 h 315"/>
                <a:gd name="T2" fmla="*/ 147 w 147"/>
                <a:gd name="T3" fmla="*/ 19 h 315"/>
                <a:gd name="T4" fmla="*/ 68 w 147"/>
                <a:gd name="T5" fmla="*/ 315 h 315"/>
                <a:gd name="T6" fmla="*/ 0 w 147"/>
                <a:gd name="T7" fmla="*/ 296 h 315"/>
                <a:gd name="T8" fmla="*/ 80 w 147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5">
                  <a:moveTo>
                    <a:pt x="80" y="0"/>
                  </a:moveTo>
                  <a:lnTo>
                    <a:pt x="147" y="19"/>
                  </a:lnTo>
                  <a:lnTo>
                    <a:pt x="68" y="315"/>
                  </a:lnTo>
                  <a:lnTo>
                    <a:pt x="0" y="2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888" y="1619"/>
              <a:ext cx="441" cy="475"/>
            </a:xfrm>
            <a:custGeom>
              <a:avLst/>
              <a:gdLst>
                <a:gd name="T0" fmla="*/ 92 w 441"/>
                <a:gd name="T1" fmla="*/ 0 h 475"/>
                <a:gd name="T2" fmla="*/ 441 w 441"/>
                <a:gd name="T3" fmla="*/ 93 h 475"/>
                <a:gd name="T4" fmla="*/ 441 w 441"/>
                <a:gd name="T5" fmla="*/ 475 h 475"/>
                <a:gd name="T6" fmla="*/ 0 w 441"/>
                <a:gd name="T7" fmla="*/ 358 h 475"/>
                <a:gd name="T8" fmla="*/ 92 w 44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5">
                  <a:moveTo>
                    <a:pt x="92" y="0"/>
                  </a:moveTo>
                  <a:lnTo>
                    <a:pt x="441" y="93"/>
                  </a:lnTo>
                  <a:lnTo>
                    <a:pt x="441" y="475"/>
                  </a:lnTo>
                  <a:lnTo>
                    <a:pt x="0" y="35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397" y="1477"/>
              <a:ext cx="337" cy="241"/>
            </a:xfrm>
            <a:custGeom>
              <a:avLst/>
              <a:gdLst>
                <a:gd name="T0" fmla="*/ 54 w 55"/>
                <a:gd name="T1" fmla="*/ 34 h 39"/>
                <a:gd name="T2" fmla="*/ 54 w 55"/>
                <a:gd name="T3" fmla="*/ 34 h 39"/>
                <a:gd name="T4" fmla="*/ 50 w 55"/>
                <a:gd name="T5" fmla="*/ 28 h 39"/>
                <a:gd name="T6" fmla="*/ 20 w 55"/>
                <a:gd name="T7" fmla="*/ 20 h 39"/>
                <a:gd name="T8" fmla="*/ 18 w 55"/>
                <a:gd name="T9" fmla="*/ 15 h 39"/>
                <a:gd name="T10" fmla="*/ 3 w 55"/>
                <a:gd name="T11" fmla="*/ 10 h 39"/>
                <a:gd name="T12" fmla="*/ 11 w 55"/>
                <a:gd name="T13" fmla="*/ 26 h 39"/>
                <a:gd name="T14" fmla="*/ 15 w 55"/>
                <a:gd name="T15" fmla="*/ 30 h 39"/>
                <a:gd name="T16" fmla="*/ 47 w 55"/>
                <a:gd name="T17" fmla="*/ 38 h 39"/>
                <a:gd name="T18" fmla="*/ 54 w 5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9"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5" y="32"/>
                    <a:pt x="53" y="29"/>
                    <a:pt x="5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0"/>
                    <a:pt x="0" y="3"/>
                    <a:pt x="3" y="1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3" y="29"/>
                    <a:pt x="15" y="3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0" y="39"/>
                    <a:pt x="53" y="37"/>
                    <a:pt x="54" y="34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323" y="1465"/>
              <a:ext cx="583" cy="314"/>
            </a:xfrm>
            <a:custGeom>
              <a:avLst/>
              <a:gdLst>
                <a:gd name="T0" fmla="*/ 29 w 95"/>
                <a:gd name="T1" fmla="*/ 27 h 51"/>
                <a:gd name="T2" fmla="*/ 22 w 95"/>
                <a:gd name="T3" fmla="*/ 20 h 51"/>
                <a:gd name="T4" fmla="*/ 6 w 95"/>
                <a:gd name="T5" fmla="*/ 19 h 51"/>
                <a:gd name="T6" fmla="*/ 22 w 95"/>
                <a:gd name="T7" fmla="*/ 36 h 51"/>
                <a:gd name="T8" fmla="*/ 25 w 95"/>
                <a:gd name="T9" fmla="*/ 37 h 51"/>
                <a:gd name="T10" fmla="*/ 25 w 95"/>
                <a:gd name="T11" fmla="*/ 37 h 51"/>
                <a:gd name="T12" fmla="*/ 48 w 95"/>
                <a:gd name="T13" fmla="*/ 43 h 51"/>
                <a:gd name="T14" fmla="*/ 88 w 95"/>
                <a:gd name="T15" fmla="*/ 51 h 51"/>
                <a:gd name="T16" fmla="*/ 94 w 95"/>
                <a:gd name="T17" fmla="*/ 30 h 51"/>
                <a:gd name="T18" fmla="*/ 95 w 95"/>
                <a:gd name="T19" fmla="*/ 27 h 51"/>
                <a:gd name="T20" fmla="*/ 73 w 95"/>
                <a:gd name="T21" fmla="*/ 8 h 51"/>
                <a:gd name="T22" fmla="*/ 72 w 95"/>
                <a:gd name="T23" fmla="*/ 8 h 51"/>
                <a:gd name="T24" fmla="*/ 68 w 95"/>
                <a:gd name="T25" fmla="*/ 7 h 51"/>
                <a:gd name="T26" fmla="*/ 50 w 95"/>
                <a:gd name="T27" fmla="*/ 2 h 51"/>
                <a:gd name="T28" fmla="*/ 57 w 95"/>
                <a:gd name="T29" fmla="*/ 17 h 51"/>
                <a:gd name="T30" fmla="*/ 65 w 95"/>
                <a:gd name="T31" fmla="*/ 19 h 51"/>
                <a:gd name="T32" fmla="*/ 69 w 95"/>
                <a:gd name="T33" fmla="*/ 26 h 51"/>
                <a:gd name="T34" fmla="*/ 69 w 95"/>
                <a:gd name="T35" fmla="*/ 26 h 51"/>
                <a:gd name="T36" fmla="*/ 62 w 95"/>
                <a:gd name="T37" fmla="*/ 30 h 51"/>
                <a:gd name="T38" fmla="*/ 38 w 95"/>
                <a:gd name="T39" fmla="*/ 29 h 51"/>
                <a:gd name="T40" fmla="*/ 38 w 95"/>
                <a:gd name="T41" fmla="*/ 29 h 51"/>
                <a:gd name="T42" fmla="*/ 29 w 95"/>
                <a:gd name="T43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51">
                  <a:moveTo>
                    <a:pt x="29" y="2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9" y="8"/>
                    <a:pt x="0" y="14"/>
                    <a:pt x="6" y="1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67" y="49"/>
                    <a:pt x="75" y="51"/>
                    <a:pt x="88" y="5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8" y="25"/>
                    <a:pt x="81" y="11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3" y="0"/>
                    <a:pt x="41" y="12"/>
                    <a:pt x="57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8" y="20"/>
                    <a:pt x="70" y="23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9"/>
                    <a:pt x="65" y="31"/>
                    <a:pt x="62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lnTo>
                    <a:pt x="29" y="27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403" y="546"/>
              <a:ext cx="350" cy="93"/>
            </a:xfrm>
            <a:custGeom>
              <a:avLst/>
              <a:gdLst>
                <a:gd name="T0" fmla="*/ 22 w 57"/>
                <a:gd name="T1" fmla="*/ 15 h 15"/>
                <a:gd name="T2" fmla="*/ 22 w 57"/>
                <a:gd name="T3" fmla="*/ 15 h 15"/>
                <a:gd name="T4" fmla="*/ 20 w 57"/>
                <a:gd name="T5" fmla="*/ 15 h 15"/>
                <a:gd name="T6" fmla="*/ 8 w 57"/>
                <a:gd name="T7" fmla="*/ 4 h 15"/>
                <a:gd name="T8" fmla="*/ 26 w 57"/>
                <a:gd name="T9" fmla="*/ 4 h 15"/>
                <a:gd name="T10" fmla="*/ 57 w 57"/>
                <a:gd name="T11" fmla="*/ 0 h 15"/>
                <a:gd name="T12" fmla="*/ 23 w 57"/>
                <a:gd name="T13" fmla="*/ 15 h 15"/>
                <a:gd name="T14" fmla="*/ 22 w 5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" y="15"/>
                    <a:pt x="0" y="4"/>
                    <a:pt x="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4"/>
                    <a:pt x="31" y="15"/>
                    <a:pt x="23" y="15"/>
                  </a:cubicBezTo>
                  <a:lnTo>
                    <a:pt x="22" y="15"/>
                  </a:ln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427" y="614"/>
              <a:ext cx="178" cy="284"/>
            </a:xfrm>
            <a:custGeom>
              <a:avLst/>
              <a:gdLst>
                <a:gd name="T0" fmla="*/ 26 w 29"/>
                <a:gd name="T1" fmla="*/ 2 h 46"/>
                <a:gd name="T2" fmla="*/ 26 w 29"/>
                <a:gd name="T3" fmla="*/ 2 h 46"/>
                <a:gd name="T4" fmla="*/ 28 w 29"/>
                <a:gd name="T5" fmla="*/ 10 h 46"/>
                <a:gd name="T6" fmla="*/ 16 w 29"/>
                <a:gd name="T7" fmla="*/ 29 h 46"/>
                <a:gd name="T8" fmla="*/ 16 w 29"/>
                <a:gd name="T9" fmla="*/ 30 h 46"/>
                <a:gd name="T10" fmla="*/ 2 w 29"/>
                <a:gd name="T11" fmla="*/ 38 h 46"/>
                <a:gd name="T12" fmla="*/ 6 w 29"/>
                <a:gd name="T13" fmla="*/ 25 h 46"/>
                <a:gd name="T14" fmla="*/ 6 w 29"/>
                <a:gd name="T15" fmla="*/ 24 h 46"/>
                <a:gd name="T16" fmla="*/ 6 w 29"/>
                <a:gd name="T17" fmla="*/ 24 h 46"/>
                <a:gd name="T18" fmla="*/ 18 w 29"/>
                <a:gd name="T19" fmla="*/ 4 h 46"/>
                <a:gd name="T20" fmla="*/ 26 w 29"/>
                <a:gd name="T2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7"/>
                    <a:pt x="28" y="1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1" y="46"/>
                    <a:pt x="0" y="45"/>
                    <a:pt x="2" y="38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3" y="0"/>
                    <a:pt x="26" y="2"/>
                  </a:cubicBezTo>
                  <a:close/>
                </a:path>
              </a:pathLst>
            </a:custGeom>
            <a:solidFill>
              <a:srgbClr val="A5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826" y="528"/>
              <a:ext cx="147" cy="308"/>
            </a:xfrm>
            <a:custGeom>
              <a:avLst/>
              <a:gdLst>
                <a:gd name="T0" fmla="*/ 80 w 147"/>
                <a:gd name="T1" fmla="*/ 308 h 308"/>
                <a:gd name="T2" fmla="*/ 147 w 147"/>
                <a:gd name="T3" fmla="*/ 290 h 308"/>
                <a:gd name="T4" fmla="*/ 68 w 147"/>
                <a:gd name="T5" fmla="*/ 0 h 308"/>
                <a:gd name="T6" fmla="*/ 0 w 147"/>
                <a:gd name="T7" fmla="*/ 18 h 308"/>
                <a:gd name="T8" fmla="*/ 80 w 147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8">
                  <a:moveTo>
                    <a:pt x="80" y="308"/>
                  </a:moveTo>
                  <a:lnTo>
                    <a:pt x="147" y="290"/>
                  </a:lnTo>
                  <a:lnTo>
                    <a:pt x="68" y="0"/>
                  </a:lnTo>
                  <a:lnTo>
                    <a:pt x="0" y="18"/>
                  </a:lnTo>
                  <a:lnTo>
                    <a:pt x="8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888" y="374"/>
              <a:ext cx="441" cy="474"/>
            </a:xfrm>
            <a:custGeom>
              <a:avLst/>
              <a:gdLst>
                <a:gd name="T0" fmla="*/ 92 w 441"/>
                <a:gd name="T1" fmla="*/ 474 h 474"/>
                <a:gd name="T2" fmla="*/ 441 w 441"/>
                <a:gd name="T3" fmla="*/ 382 h 474"/>
                <a:gd name="T4" fmla="*/ 441 w 441"/>
                <a:gd name="T5" fmla="*/ 0 h 474"/>
                <a:gd name="T6" fmla="*/ 0 w 441"/>
                <a:gd name="T7" fmla="*/ 123 h 474"/>
                <a:gd name="T8" fmla="*/ 92 w 44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4">
                  <a:moveTo>
                    <a:pt x="92" y="474"/>
                  </a:moveTo>
                  <a:lnTo>
                    <a:pt x="441" y="382"/>
                  </a:lnTo>
                  <a:lnTo>
                    <a:pt x="441" y="0"/>
                  </a:lnTo>
                  <a:lnTo>
                    <a:pt x="0" y="123"/>
                  </a:lnTo>
                  <a:lnTo>
                    <a:pt x="92" y="474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6489" y="626"/>
              <a:ext cx="110" cy="339"/>
            </a:xfrm>
            <a:custGeom>
              <a:avLst/>
              <a:gdLst>
                <a:gd name="T0" fmla="*/ 14 w 18"/>
                <a:gd name="T1" fmla="*/ 1 h 55"/>
                <a:gd name="T2" fmla="*/ 14 w 18"/>
                <a:gd name="T3" fmla="*/ 1 h 55"/>
                <a:gd name="T4" fmla="*/ 17 w 18"/>
                <a:gd name="T5" fmla="*/ 8 h 55"/>
                <a:gd name="T6" fmla="*/ 11 w 18"/>
                <a:gd name="T7" fmla="*/ 29 h 55"/>
                <a:gd name="T8" fmla="*/ 12 w 18"/>
                <a:gd name="T9" fmla="*/ 34 h 55"/>
                <a:gd name="T10" fmla="*/ 2 w 18"/>
                <a:gd name="T11" fmla="*/ 47 h 55"/>
                <a:gd name="T12" fmla="*/ 0 w 18"/>
                <a:gd name="T13" fmla="*/ 29 h 55"/>
                <a:gd name="T14" fmla="*/ 1 w 18"/>
                <a:gd name="T15" fmla="*/ 27 h 55"/>
                <a:gd name="T16" fmla="*/ 7 w 18"/>
                <a:gd name="T17" fmla="*/ 5 h 55"/>
                <a:gd name="T18" fmla="*/ 14 w 18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5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7" y="2"/>
                    <a:pt x="18" y="5"/>
                    <a:pt x="17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52"/>
                    <a:pt x="3" y="55"/>
                    <a:pt x="2" y="4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6495" y="546"/>
              <a:ext cx="368" cy="401"/>
            </a:xfrm>
            <a:custGeom>
              <a:avLst/>
              <a:gdLst>
                <a:gd name="T0" fmla="*/ 0 w 60"/>
                <a:gd name="T1" fmla="*/ 31 h 65"/>
                <a:gd name="T2" fmla="*/ 4 w 60"/>
                <a:gd name="T3" fmla="*/ 21 h 65"/>
                <a:gd name="T4" fmla="*/ 9 w 60"/>
                <a:gd name="T5" fmla="*/ 10 h 65"/>
                <a:gd name="T6" fmla="*/ 13 w 60"/>
                <a:gd name="T7" fmla="*/ 7 h 65"/>
                <a:gd name="T8" fmla="*/ 13 w 60"/>
                <a:gd name="T9" fmla="*/ 7 h 65"/>
                <a:gd name="T10" fmla="*/ 54 w 60"/>
                <a:gd name="T11" fmla="*/ 0 h 65"/>
                <a:gd name="T12" fmla="*/ 60 w 60"/>
                <a:gd name="T13" fmla="*/ 21 h 65"/>
                <a:gd name="T14" fmla="*/ 60 w 60"/>
                <a:gd name="T15" fmla="*/ 23 h 65"/>
                <a:gd name="T16" fmla="*/ 60 w 60"/>
                <a:gd name="T17" fmla="*/ 23 h 65"/>
                <a:gd name="T18" fmla="*/ 50 w 60"/>
                <a:gd name="T19" fmla="*/ 33 h 65"/>
                <a:gd name="T20" fmla="*/ 40 w 60"/>
                <a:gd name="T21" fmla="*/ 59 h 65"/>
                <a:gd name="T22" fmla="*/ 32 w 60"/>
                <a:gd name="T23" fmla="*/ 44 h 65"/>
                <a:gd name="T24" fmla="*/ 33 w 60"/>
                <a:gd name="T25" fmla="*/ 43 h 65"/>
                <a:gd name="T26" fmla="*/ 35 w 60"/>
                <a:gd name="T27" fmla="*/ 25 h 65"/>
                <a:gd name="T28" fmla="*/ 20 w 60"/>
                <a:gd name="T29" fmla="*/ 21 h 65"/>
                <a:gd name="T30" fmla="*/ 11 w 60"/>
                <a:gd name="T31" fmla="*/ 34 h 65"/>
                <a:gd name="T32" fmla="*/ 0 w 60"/>
                <a:gd name="T3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0" y="3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3" y="2"/>
                    <a:pt x="40" y="0"/>
                    <a:pt x="54" y="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6" y="25"/>
                    <a:pt x="52" y="27"/>
                    <a:pt x="50" y="3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7" y="65"/>
                    <a:pt x="26" y="60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36"/>
                    <a:pt x="36" y="30"/>
                    <a:pt x="35" y="25"/>
                  </a:cubicBezTo>
                  <a:cubicBezTo>
                    <a:pt x="34" y="22"/>
                    <a:pt x="23" y="18"/>
                    <a:pt x="20" y="21"/>
                  </a:cubicBezTo>
                  <a:cubicBezTo>
                    <a:pt x="11" y="34"/>
                    <a:pt x="11" y="34"/>
                    <a:pt x="11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930" y="1619"/>
              <a:ext cx="399" cy="284"/>
            </a:xfrm>
            <a:custGeom>
              <a:avLst/>
              <a:gdLst>
                <a:gd name="T0" fmla="*/ 50 w 399"/>
                <a:gd name="T1" fmla="*/ 0 h 284"/>
                <a:gd name="T2" fmla="*/ 0 w 399"/>
                <a:gd name="T3" fmla="*/ 179 h 284"/>
                <a:gd name="T4" fmla="*/ 399 w 399"/>
                <a:gd name="T5" fmla="*/ 284 h 284"/>
                <a:gd name="T6" fmla="*/ 399 w 399"/>
                <a:gd name="T7" fmla="*/ 93 h 284"/>
                <a:gd name="T8" fmla="*/ 50 w 39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4">
                  <a:moveTo>
                    <a:pt x="50" y="0"/>
                  </a:moveTo>
                  <a:lnTo>
                    <a:pt x="0" y="179"/>
                  </a:lnTo>
                  <a:lnTo>
                    <a:pt x="399" y="284"/>
                  </a:lnTo>
                  <a:lnTo>
                    <a:pt x="399" y="9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930" y="565"/>
              <a:ext cx="399" cy="283"/>
            </a:xfrm>
            <a:custGeom>
              <a:avLst/>
              <a:gdLst>
                <a:gd name="T0" fmla="*/ 50 w 399"/>
                <a:gd name="T1" fmla="*/ 283 h 283"/>
                <a:gd name="T2" fmla="*/ 0 w 399"/>
                <a:gd name="T3" fmla="*/ 105 h 283"/>
                <a:gd name="T4" fmla="*/ 399 w 399"/>
                <a:gd name="T5" fmla="*/ 0 h 283"/>
                <a:gd name="T6" fmla="*/ 399 w 399"/>
                <a:gd name="T7" fmla="*/ 191 h 283"/>
                <a:gd name="T8" fmla="*/ 50 w 399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3">
                  <a:moveTo>
                    <a:pt x="50" y="283"/>
                  </a:moveTo>
                  <a:lnTo>
                    <a:pt x="0" y="105"/>
                  </a:lnTo>
                  <a:lnTo>
                    <a:pt x="399" y="0"/>
                  </a:lnTo>
                  <a:lnTo>
                    <a:pt x="399" y="191"/>
                  </a:lnTo>
                  <a:lnTo>
                    <a:pt x="50" y="283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6636" y="546"/>
              <a:ext cx="129" cy="450"/>
            </a:xfrm>
            <a:custGeom>
              <a:avLst/>
              <a:gdLst>
                <a:gd name="T0" fmla="*/ 18 w 21"/>
                <a:gd name="T1" fmla="*/ 14 h 73"/>
                <a:gd name="T2" fmla="*/ 6 w 21"/>
                <a:gd name="T3" fmla="*/ 73 h 73"/>
                <a:gd name="T4" fmla="*/ 0 w 21"/>
                <a:gd name="T5" fmla="*/ 72 h 73"/>
                <a:gd name="T6" fmla="*/ 6 w 21"/>
                <a:gd name="T7" fmla="*/ 12 h 73"/>
                <a:gd name="T8" fmla="*/ 18 w 21"/>
                <a:gd name="T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18" y="14"/>
                  </a:moveTo>
                  <a:cubicBezTo>
                    <a:pt x="14" y="33"/>
                    <a:pt x="10" y="53"/>
                    <a:pt x="6" y="73"/>
                  </a:cubicBezTo>
                  <a:cubicBezTo>
                    <a:pt x="4" y="72"/>
                    <a:pt x="2" y="72"/>
                    <a:pt x="0" y="72"/>
                  </a:cubicBezTo>
                  <a:cubicBezTo>
                    <a:pt x="2" y="52"/>
                    <a:pt x="3" y="32"/>
                    <a:pt x="6" y="12"/>
                  </a:cubicBezTo>
                  <a:cubicBezTo>
                    <a:pt x="7" y="0"/>
                    <a:pt x="21" y="2"/>
                    <a:pt x="18" y="14"/>
                  </a:cubicBezTo>
                  <a:close/>
                </a:path>
              </a:pathLst>
            </a:custGeom>
            <a:solidFill>
              <a:srgbClr val="FFC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6636" y="571"/>
              <a:ext cx="80" cy="419"/>
            </a:xfrm>
            <a:custGeom>
              <a:avLst/>
              <a:gdLst>
                <a:gd name="T0" fmla="*/ 3 w 13"/>
                <a:gd name="T1" fmla="*/ 68 h 68"/>
                <a:gd name="T2" fmla="*/ 0 w 13"/>
                <a:gd name="T3" fmla="*/ 68 h 68"/>
                <a:gd name="T4" fmla="*/ 6 w 13"/>
                <a:gd name="T5" fmla="*/ 8 h 68"/>
                <a:gd name="T6" fmla="*/ 13 w 13"/>
                <a:gd name="T7" fmla="*/ 0 h 68"/>
                <a:gd name="T8" fmla="*/ 3 w 13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8">
                  <a:moveTo>
                    <a:pt x="3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48"/>
                    <a:pt x="3" y="28"/>
                    <a:pt x="6" y="8"/>
                  </a:cubicBezTo>
                  <a:cubicBezTo>
                    <a:pt x="7" y="2"/>
                    <a:pt x="10" y="0"/>
                    <a:pt x="13" y="0"/>
                  </a:cubicBezTo>
                  <a:lnTo>
                    <a:pt x="3" y="68"/>
                  </a:lnTo>
                  <a:close/>
                </a:path>
              </a:pathLst>
            </a:custGeom>
            <a:solidFill>
              <a:srgbClr val="FBB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654" y="546"/>
              <a:ext cx="111" cy="222"/>
            </a:xfrm>
            <a:custGeom>
              <a:avLst/>
              <a:gdLst>
                <a:gd name="T0" fmla="*/ 15 w 18"/>
                <a:gd name="T1" fmla="*/ 14 h 36"/>
                <a:gd name="T2" fmla="*/ 11 w 18"/>
                <a:gd name="T3" fmla="*/ 36 h 36"/>
                <a:gd name="T4" fmla="*/ 0 w 18"/>
                <a:gd name="T5" fmla="*/ 34 h 36"/>
                <a:gd name="T6" fmla="*/ 3 w 18"/>
                <a:gd name="T7" fmla="*/ 12 h 36"/>
                <a:gd name="T8" fmla="*/ 15 w 18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5" y="14"/>
                  </a:moveTo>
                  <a:cubicBezTo>
                    <a:pt x="14" y="21"/>
                    <a:pt x="12" y="28"/>
                    <a:pt x="1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7"/>
                    <a:pt x="2" y="19"/>
                    <a:pt x="3" y="12"/>
                  </a:cubicBezTo>
                  <a:cubicBezTo>
                    <a:pt x="4" y="0"/>
                    <a:pt x="18" y="2"/>
                    <a:pt x="15" y="14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654" y="571"/>
              <a:ext cx="62" cy="191"/>
            </a:xfrm>
            <a:custGeom>
              <a:avLst/>
              <a:gdLst>
                <a:gd name="T0" fmla="*/ 6 w 10"/>
                <a:gd name="T1" fmla="*/ 31 h 31"/>
                <a:gd name="T2" fmla="*/ 0 w 10"/>
                <a:gd name="T3" fmla="*/ 30 h 31"/>
                <a:gd name="T4" fmla="*/ 3 w 10"/>
                <a:gd name="T5" fmla="*/ 8 h 31"/>
                <a:gd name="T6" fmla="*/ 10 w 10"/>
                <a:gd name="T7" fmla="*/ 0 h 31"/>
                <a:gd name="T8" fmla="*/ 6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6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23"/>
                    <a:pt x="2" y="15"/>
                    <a:pt x="3" y="8"/>
                  </a:cubicBezTo>
                  <a:cubicBezTo>
                    <a:pt x="4" y="2"/>
                    <a:pt x="7" y="0"/>
                    <a:pt x="10" y="0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6636" y="990"/>
              <a:ext cx="37" cy="62"/>
            </a:xfrm>
            <a:custGeom>
              <a:avLst/>
              <a:gdLst>
                <a:gd name="T0" fmla="*/ 18 w 37"/>
                <a:gd name="T1" fmla="*/ 0 h 62"/>
                <a:gd name="T2" fmla="*/ 37 w 37"/>
                <a:gd name="T3" fmla="*/ 6 h 62"/>
                <a:gd name="T4" fmla="*/ 12 w 37"/>
                <a:gd name="T5" fmla="*/ 62 h 62"/>
                <a:gd name="T6" fmla="*/ 6 w 37"/>
                <a:gd name="T7" fmla="*/ 62 h 62"/>
                <a:gd name="T8" fmla="*/ 0 w 37"/>
                <a:gd name="T9" fmla="*/ 62 h 62"/>
                <a:gd name="T10" fmla="*/ 0 w 37"/>
                <a:gd name="T11" fmla="*/ 0 h 62"/>
                <a:gd name="T12" fmla="*/ 18 w 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2">
                  <a:moveTo>
                    <a:pt x="18" y="0"/>
                  </a:moveTo>
                  <a:lnTo>
                    <a:pt x="37" y="6"/>
                  </a:lnTo>
                  <a:lnTo>
                    <a:pt x="12" y="62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6636" y="990"/>
              <a:ext cx="18" cy="62"/>
            </a:xfrm>
            <a:custGeom>
              <a:avLst/>
              <a:gdLst>
                <a:gd name="T0" fmla="*/ 6 w 18"/>
                <a:gd name="T1" fmla="*/ 62 h 62"/>
                <a:gd name="T2" fmla="*/ 0 w 18"/>
                <a:gd name="T3" fmla="*/ 62 h 62"/>
                <a:gd name="T4" fmla="*/ 0 w 18"/>
                <a:gd name="T5" fmla="*/ 0 h 62"/>
                <a:gd name="T6" fmla="*/ 18 w 18"/>
                <a:gd name="T7" fmla="*/ 0 h 62"/>
                <a:gd name="T8" fmla="*/ 6 w 1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6636" y="1052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6636" y="1064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6740" y="633"/>
              <a:ext cx="43" cy="141"/>
            </a:xfrm>
            <a:custGeom>
              <a:avLst/>
              <a:gdLst>
                <a:gd name="T0" fmla="*/ 3 w 7"/>
                <a:gd name="T1" fmla="*/ 2 h 23"/>
                <a:gd name="T2" fmla="*/ 0 w 7"/>
                <a:gd name="T3" fmla="*/ 21 h 23"/>
                <a:gd name="T4" fmla="*/ 1 w 7"/>
                <a:gd name="T5" fmla="*/ 22 h 23"/>
                <a:gd name="T6" fmla="*/ 1 w 7"/>
                <a:gd name="T7" fmla="*/ 22 h 23"/>
                <a:gd name="T8" fmla="*/ 2 w 7"/>
                <a:gd name="T9" fmla="*/ 21 h 23"/>
                <a:gd name="T10" fmla="*/ 6 w 7"/>
                <a:gd name="T11" fmla="*/ 3 h 23"/>
                <a:gd name="T12" fmla="*/ 6 w 7"/>
                <a:gd name="T13" fmla="*/ 2 h 23"/>
                <a:gd name="T14" fmla="*/ 6 w 7"/>
                <a:gd name="T15" fmla="*/ 2 h 23"/>
                <a:gd name="T16" fmla="*/ 7 w 7"/>
                <a:gd name="T17" fmla="*/ 1 h 23"/>
                <a:gd name="T18" fmla="*/ 2 w 7"/>
                <a:gd name="T19" fmla="*/ 0 h 23"/>
                <a:gd name="T20" fmla="*/ 2 w 7"/>
                <a:gd name="T21" fmla="*/ 0 h 23"/>
                <a:gd name="T22" fmla="*/ 2 w 7"/>
                <a:gd name="T23" fmla="*/ 0 h 23"/>
                <a:gd name="T24" fmla="*/ 2 w 7"/>
                <a:gd name="T25" fmla="*/ 0 h 23"/>
                <a:gd name="T26" fmla="*/ 1 w 7"/>
                <a:gd name="T27" fmla="*/ 0 h 23"/>
                <a:gd name="T28" fmla="*/ 1 w 7"/>
                <a:gd name="T29" fmla="*/ 0 h 23"/>
                <a:gd name="T30" fmla="*/ 1 w 7"/>
                <a:gd name="T31" fmla="*/ 0 h 23"/>
                <a:gd name="T32" fmla="*/ 1 w 7"/>
                <a:gd name="T33" fmla="*/ 0 h 23"/>
                <a:gd name="T34" fmla="*/ 1 w 7"/>
                <a:gd name="T35" fmla="*/ 2 h 23"/>
                <a:gd name="T36" fmla="*/ 0 w 7"/>
                <a:gd name="T37" fmla="*/ 4 h 23"/>
                <a:gd name="T38" fmla="*/ 1 w 7"/>
                <a:gd name="T39" fmla="*/ 5 h 23"/>
                <a:gd name="T40" fmla="*/ 1 w 7"/>
                <a:gd name="T41" fmla="*/ 5 h 23"/>
                <a:gd name="T42" fmla="*/ 2 w 7"/>
                <a:gd name="T43" fmla="*/ 4 h 23"/>
                <a:gd name="T44" fmla="*/ 3 w 7"/>
                <a:gd name="T4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23">
                  <a:moveTo>
                    <a:pt x="3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89" y="737"/>
              <a:ext cx="202" cy="185"/>
            </a:xfrm>
            <a:custGeom>
              <a:avLst/>
              <a:gdLst>
                <a:gd name="T0" fmla="*/ 17 w 33"/>
                <a:gd name="T1" fmla="*/ 17 h 30"/>
                <a:gd name="T2" fmla="*/ 26 w 33"/>
                <a:gd name="T3" fmla="*/ 29 h 30"/>
                <a:gd name="T4" fmla="*/ 13 w 33"/>
                <a:gd name="T5" fmla="*/ 28 h 30"/>
                <a:gd name="T6" fmla="*/ 9 w 33"/>
                <a:gd name="T7" fmla="*/ 24 h 30"/>
                <a:gd name="T8" fmla="*/ 9 w 33"/>
                <a:gd name="T9" fmla="*/ 24 h 30"/>
                <a:gd name="T10" fmla="*/ 1 w 33"/>
                <a:gd name="T11" fmla="*/ 5 h 30"/>
                <a:gd name="T12" fmla="*/ 1 w 33"/>
                <a:gd name="T13" fmla="*/ 5 h 30"/>
                <a:gd name="T14" fmla="*/ 1 w 33"/>
                <a:gd name="T15" fmla="*/ 0 h 30"/>
                <a:gd name="T16" fmla="*/ 12 w 33"/>
                <a:gd name="T17" fmla="*/ 3 h 30"/>
                <a:gd name="T18" fmla="*/ 15 w 33"/>
                <a:gd name="T19" fmla="*/ 11 h 30"/>
                <a:gd name="T20" fmla="*/ 17 w 33"/>
                <a:gd name="T2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17" y="17"/>
                  </a:moveTo>
                  <a:cubicBezTo>
                    <a:pt x="33" y="20"/>
                    <a:pt x="33" y="30"/>
                    <a:pt x="26" y="29"/>
                  </a:cubicBezTo>
                  <a:cubicBezTo>
                    <a:pt x="21" y="29"/>
                    <a:pt x="17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8"/>
                    <a:pt x="3" y="11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0"/>
                    <a:pt x="9" y="1"/>
                    <a:pt x="12" y="3"/>
                  </a:cubicBezTo>
                  <a:cubicBezTo>
                    <a:pt x="13" y="6"/>
                    <a:pt x="14" y="8"/>
                    <a:pt x="15" y="11"/>
                  </a:cubicBezTo>
                  <a:cubicBezTo>
                    <a:pt x="16" y="13"/>
                    <a:pt x="17" y="15"/>
                    <a:pt x="17" y="17"/>
                  </a:cubicBez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139" y="1058"/>
              <a:ext cx="411" cy="586"/>
            </a:xfrm>
            <a:custGeom>
              <a:avLst/>
              <a:gdLst>
                <a:gd name="T0" fmla="*/ 56 w 67"/>
                <a:gd name="T1" fmla="*/ 40 h 95"/>
                <a:gd name="T2" fmla="*/ 51 w 67"/>
                <a:gd name="T3" fmla="*/ 29 h 95"/>
                <a:gd name="T4" fmla="*/ 47 w 67"/>
                <a:gd name="T5" fmla="*/ 32 h 95"/>
                <a:gd name="T6" fmla="*/ 46 w 67"/>
                <a:gd name="T7" fmla="*/ 32 h 95"/>
                <a:gd name="T8" fmla="*/ 46 w 67"/>
                <a:gd name="T9" fmla="*/ 32 h 95"/>
                <a:gd name="T10" fmla="*/ 45 w 67"/>
                <a:gd name="T11" fmla="*/ 30 h 95"/>
                <a:gd name="T12" fmla="*/ 49 w 67"/>
                <a:gd name="T13" fmla="*/ 27 h 95"/>
                <a:gd name="T14" fmla="*/ 49 w 67"/>
                <a:gd name="T15" fmla="*/ 27 h 95"/>
                <a:gd name="T16" fmla="*/ 52 w 67"/>
                <a:gd name="T17" fmla="*/ 23 h 95"/>
                <a:gd name="T18" fmla="*/ 64 w 67"/>
                <a:gd name="T19" fmla="*/ 10 h 95"/>
                <a:gd name="T20" fmla="*/ 64 w 67"/>
                <a:gd name="T21" fmla="*/ 2 h 95"/>
                <a:gd name="T22" fmla="*/ 64 w 67"/>
                <a:gd name="T23" fmla="*/ 2 h 95"/>
                <a:gd name="T24" fmla="*/ 56 w 67"/>
                <a:gd name="T25" fmla="*/ 2 h 95"/>
                <a:gd name="T26" fmla="*/ 44 w 67"/>
                <a:gd name="T27" fmla="*/ 16 h 95"/>
                <a:gd name="T28" fmla="*/ 41 w 67"/>
                <a:gd name="T29" fmla="*/ 19 h 95"/>
                <a:gd name="T30" fmla="*/ 28 w 67"/>
                <a:gd name="T31" fmla="*/ 33 h 95"/>
                <a:gd name="T32" fmla="*/ 20 w 67"/>
                <a:gd name="T33" fmla="*/ 42 h 95"/>
                <a:gd name="T34" fmla="*/ 15 w 67"/>
                <a:gd name="T35" fmla="*/ 42 h 95"/>
                <a:gd name="T36" fmla="*/ 14 w 67"/>
                <a:gd name="T37" fmla="*/ 43 h 95"/>
                <a:gd name="T38" fmla="*/ 17 w 67"/>
                <a:gd name="T39" fmla="*/ 45 h 95"/>
                <a:gd name="T40" fmla="*/ 0 w 67"/>
                <a:gd name="T41" fmla="*/ 63 h 95"/>
                <a:gd name="T42" fmla="*/ 35 w 67"/>
                <a:gd name="T43" fmla="*/ 95 h 95"/>
                <a:gd name="T44" fmla="*/ 67 w 67"/>
                <a:gd name="T45" fmla="*/ 68 h 95"/>
                <a:gd name="T46" fmla="*/ 65 w 67"/>
                <a:gd name="T47" fmla="*/ 54 h 95"/>
                <a:gd name="T48" fmla="*/ 63 w 67"/>
                <a:gd name="T49" fmla="*/ 54 h 95"/>
                <a:gd name="T50" fmla="*/ 63 w 67"/>
                <a:gd name="T51" fmla="*/ 54 h 95"/>
                <a:gd name="T52" fmla="*/ 63 w 67"/>
                <a:gd name="T53" fmla="*/ 52 h 95"/>
                <a:gd name="T54" fmla="*/ 58 w 67"/>
                <a:gd name="T55" fmla="*/ 41 h 95"/>
                <a:gd name="T56" fmla="*/ 56 w 67"/>
                <a:gd name="T57" fmla="*/ 41 h 95"/>
                <a:gd name="T58" fmla="*/ 56 w 67"/>
                <a:gd name="T59" fmla="*/ 41 h 95"/>
                <a:gd name="T60" fmla="*/ 56 w 67"/>
                <a:gd name="T61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95">
                  <a:moveTo>
                    <a:pt x="56" y="40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5" y="31"/>
                    <a:pt x="45" y="3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7"/>
                    <a:pt x="66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8" y="0"/>
                    <a:pt x="56" y="2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4"/>
                    <a:pt x="17" y="43"/>
                    <a:pt x="15" y="42"/>
                  </a:cubicBezTo>
                  <a:cubicBezTo>
                    <a:pt x="15" y="42"/>
                    <a:pt x="14" y="43"/>
                    <a:pt x="14" y="43"/>
                  </a:cubicBezTo>
                  <a:cubicBezTo>
                    <a:pt x="15" y="44"/>
                    <a:pt x="16" y="45"/>
                    <a:pt x="17" y="4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48" y="89"/>
                    <a:pt x="53" y="83"/>
                    <a:pt x="67" y="6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4" y="55"/>
                    <a:pt x="63" y="55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2" y="54"/>
                    <a:pt x="62" y="53"/>
                    <a:pt x="63" y="5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6" y="42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1"/>
                    <a:pt x="55" y="40"/>
                    <a:pt x="56" y="40"/>
                  </a:cubicBezTo>
                  <a:close/>
                </a:path>
              </a:pathLst>
            </a:custGeom>
            <a:solidFill>
              <a:srgbClr val="66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084" y="1440"/>
              <a:ext cx="270" cy="253"/>
            </a:xfrm>
            <a:custGeom>
              <a:avLst/>
              <a:gdLst>
                <a:gd name="T0" fmla="*/ 43 w 270"/>
                <a:gd name="T1" fmla="*/ 0 h 253"/>
                <a:gd name="T2" fmla="*/ 0 w 270"/>
                <a:gd name="T3" fmla="*/ 50 h 253"/>
                <a:gd name="T4" fmla="*/ 221 w 270"/>
                <a:gd name="T5" fmla="*/ 253 h 253"/>
                <a:gd name="T6" fmla="*/ 270 w 270"/>
                <a:gd name="T7" fmla="*/ 204 h 253"/>
                <a:gd name="T8" fmla="*/ 43 w 270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53">
                  <a:moveTo>
                    <a:pt x="43" y="0"/>
                  </a:moveTo>
                  <a:lnTo>
                    <a:pt x="0" y="50"/>
                  </a:lnTo>
                  <a:lnTo>
                    <a:pt x="221" y="253"/>
                  </a:lnTo>
                  <a:lnTo>
                    <a:pt x="270" y="20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4286" y="1471"/>
              <a:ext cx="1043" cy="851"/>
            </a:xfrm>
            <a:custGeom>
              <a:avLst/>
              <a:gdLst>
                <a:gd name="T0" fmla="*/ 773 w 1043"/>
                <a:gd name="T1" fmla="*/ 0 h 851"/>
                <a:gd name="T2" fmla="*/ 0 w 1043"/>
                <a:gd name="T3" fmla="*/ 851 h 851"/>
                <a:gd name="T4" fmla="*/ 491 w 1043"/>
                <a:gd name="T5" fmla="*/ 851 h 851"/>
                <a:gd name="T6" fmla="*/ 1043 w 1043"/>
                <a:gd name="T7" fmla="*/ 247 h 851"/>
                <a:gd name="T8" fmla="*/ 773 w 1043"/>
                <a:gd name="T9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851">
                  <a:moveTo>
                    <a:pt x="773" y="0"/>
                  </a:moveTo>
                  <a:lnTo>
                    <a:pt x="0" y="851"/>
                  </a:lnTo>
                  <a:lnTo>
                    <a:pt x="491" y="851"/>
                  </a:lnTo>
                  <a:lnTo>
                    <a:pt x="1043" y="247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409" y="1292"/>
              <a:ext cx="153" cy="161"/>
            </a:xfrm>
            <a:custGeom>
              <a:avLst/>
              <a:gdLst>
                <a:gd name="T0" fmla="*/ 2 w 25"/>
                <a:gd name="T1" fmla="*/ 24 h 26"/>
                <a:gd name="T2" fmla="*/ 2 w 25"/>
                <a:gd name="T3" fmla="*/ 24 h 26"/>
                <a:gd name="T4" fmla="*/ 2 w 25"/>
                <a:gd name="T5" fmla="*/ 16 h 26"/>
                <a:gd name="T6" fmla="*/ 15 w 25"/>
                <a:gd name="T7" fmla="*/ 2 h 26"/>
                <a:gd name="T8" fmla="*/ 22 w 25"/>
                <a:gd name="T9" fmla="*/ 2 h 26"/>
                <a:gd name="T10" fmla="*/ 22 w 25"/>
                <a:gd name="T11" fmla="*/ 2 h 26"/>
                <a:gd name="T12" fmla="*/ 23 w 25"/>
                <a:gd name="T13" fmla="*/ 10 h 26"/>
                <a:gd name="T14" fmla="*/ 10 w 25"/>
                <a:gd name="T15" fmla="*/ 23 h 26"/>
                <a:gd name="T16" fmla="*/ 2 w 25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7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6"/>
                    <a:pt x="5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464" y="1379"/>
              <a:ext cx="135" cy="135"/>
            </a:xfrm>
            <a:custGeom>
              <a:avLst/>
              <a:gdLst>
                <a:gd name="T0" fmla="*/ 2 w 22"/>
                <a:gd name="T1" fmla="*/ 20 h 22"/>
                <a:gd name="T2" fmla="*/ 2 w 22"/>
                <a:gd name="T3" fmla="*/ 20 h 22"/>
                <a:gd name="T4" fmla="*/ 2 w 22"/>
                <a:gd name="T5" fmla="*/ 12 h 22"/>
                <a:gd name="T6" fmla="*/ 12 w 22"/>
                <a:gd name="T7" fmla="*/ 2 h 22"/>
                <a:gd name="T8" fmla="*/ 19 w 22"/>
                <a:gd name="T9" fmla="*/ 2 h 22"/>
                <a:gd name="T10" fmla="*/ 19 w 22"/>
                <a:gd name="T11" fmla="*/ 2 h 22"/>
                <a:gd name="T12" fmla="*/ 20 w 22"/>
                <a:gd name="T13" fmla="*/ 9 h 22"/>
                <a:gd name="T14" fmla="*/ 10 w 22"/>
                <a:gd name="T15" fmla="*/ 20 h 22"/>
                <a:gd name="T16" fmla="*/ 2 w 22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4"/>
                    <a:pt x="22" y="7"/>
                    <a:pt x="20" y="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5" y="22"/>
                    <a:pt x="2" y="20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360" y="1218"/>
              <a:ext cx="153" cy="161"/>
            </a:xfrm>
            <a:custGeom>
              <a:avLst/>
              <a:gdLst>
                <a:gd name="T0" fmla="*/ 2 w 25"/>
                <a:gd name="T1" fmla="*/ 24 h 26"/>
                <a:gd name="T2" fmla="*/ 2 w 25"/>
                <a:gd name="T3" fmla="*/ 24 h 26"/>
                <a:gd name="T4" fmla="*/ 2 w 25"/>
                <a:gd name="T5" fmla="*/ 17 h 26"/>
                <a:gd name="T6" fmla="*/ 15 w 25"/>
                <a:gd name="T7" fmla="*/ 3 h 26"/>
                <a:gd name="T8" fmla="*/ 22 w 25"/>
                <a:gd name="T9" fmla="*/ 2 h 26"/>
                <a:gd name="T10" fmla="*/ 22 w 25"/>
                <a:gd name="T11" fmla="*/ 2 h 26"/>
                <a:gd name="T12" fmla="*/ 23 w 25"/>
                <a:gd name="T13" fmla="*/ 10 h 26"/>
                <a:gd name="T14" fmla="*/ 10 w 25"/>
                <a:gd name="T15" fmla="*/ 24 h 26"/>
                <a:gd name="T16" fmla="*/ 2 w 25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9"/>
                    <a:pt x="2" y="1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8"/>
                    <a:pt x="23" y="1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6"/>
                    <a:pt x="4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5108" y="1132"/>
              <a:ext cx="258" cy="438"/>
            </a:xfrm>
            <a:custGeom>
              <a:avLst/>
              <a:gdLst>
                <a:gd name="T0" fmla="*/ 17 w 42"/>
                <a:gd name="T1" fmla="*/ 21 h 71"/>
                <a:gd name="T2" fmla="*/ 16 w 42"/>
                <a:gd name="T3" fmla="*/ 19 h 71"/>
                <a:gd name="T4" fmla="*/ 16 w 42"/>
                <a:gd name="T5" fmla="*/ 17 h 71"/>
                <a:gd name="T6" fmla="*/ 1 w 42"/>
                <a:gd name="T7" fmla="*/ 9 h 71"/>
                <a:gd name="T8" fmla="*/ 5 w 42"/>
                <a:gd name="T9" fmla="*/ 28 h 71"/>
                <a:gd name="T10" fmla="*/ 7 w 42"/>
                <a:gd name="T11" fmla="*/ 36 h 71"/>
                <a:gd name="T12" fmla="*/ 3 w 42"/>
                <a:gd name="T13" fmla="*/ 50 h 71"/>
                <a:gd name="T14" fmla="*/ 5 w 42"/>
                <a:gd name="T15" fmla="*/ 51 h 71"/>
                <a:gd name="T16" fmla="*/ 27 w 42"/>
                <a:gd name="T17" fmla="*/ 71 h 71"/>
                <a:gd name="T18" fmla="*/ 22 w 42"/>
                <a:gd name="T19" fmla="*/ 33 h 71"/>
                <a:gd name="T20" fmla="*/ 17 w 42"/>
                <a:gd name="T21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71">
                  <a:moveTo>
                    <a:pt x="17" y="21"/>
                  </a:moveTo>
                  <a:cubicBezTo>
                    <a:pt x="16" y="20"/>
                    <a:pt x="16" y="19"/>
                    <a:pt x="16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2" y="0"/>
                    <a:pt x="0" y="2"/>
                    <a:pt x="1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42"/>
                    <a:pt x="6" y="46"/>
                    <a:pt x="3" y="50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13" y="58"/>
                    <a:pt x="20" y="65"/>
                    <a:pt x="27" y="71"/>
                  </a:cubicBezTo>
                  <a:cubicBezTo>
                    <a:pt x="42" y="55"/>
                    <a:pt x="30" y="41"/>
                    <a:pt x="22" y="33"/>
                  </a:cubicBezTo>
                  <a:cubicBezTo>
                    <a:pt x="17" y="21"/>
                    <a:pt x="17" y="21"/>
                    <a:pt x="17" y="2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556" y="1644"/>
              <a:ext cx="485" cy="468"/>
            </a:xfrm>
            <a:custGeom>
              <a:avLst/>
              <a:gdLst>
                <a:gd name="T0" fmla="*/ 32 w 79"/>
                <a:gd name="T1" fmla="*/ 11 h 76"/>
                <a:gd name="T2" fmla="*/ 32 w 79"/>
                <a:gd name="T3" fmla="*/ 13 h 76"/>
                <a:gd name="T4" fmla="*/ 32 w 79"/>
                <a:gd name="T5" fmla="*/ 13 h 76"/>
                <a:gd name="T6" fmla="*/ 31 w 79"/>
                <a:gd name="T7" fmla="*/ 13 h 76"/>
                <a:gd name="T8" fmla="*/ 25 w 79"/>
                <a:gd name="T9" fmla="*/ 10 h 76"/>
                <a:gd name="T10" fmla="*/ 18 w 79"/>
                <a:gd name="T11" fmla="*/ 13 h 76"/>
                <a:gd name="T12" fmla="*/ 18 w 79"/>
                <a:gd name="T13" fmla="*/ 13 h 76"/>
                <a:gd name="T14" fmla="*/ 20 w 79"/>
                <a:gd name="T15" fmla="*/ 20 h 76"/>
                <a:gd name="T16" fmla="*/ 21 w 79"/>
                <a:gd name="T17" fmla="*/ 21 h 76"/>
                <a:gd name="T18" fmla="*/ 22 w 79"/>
                <a:gd name="T19" fmla="*/ 23 h 76"/>
                <a:gd name="T20" fmla="*/ 22 w 79"/>
                <a:gd name="T21" fmla="*/ 23 h 76"/>
                <a:gd name="T22" fmla="*/ 20 w 79"/>
                <a:gd name="T23" fmla="*/ 23 h 76"/>
                <a:gd name="T24" fmla="*/ 16 w 79"/>
                <a:gd name="T25" fmla="*/ 21 h 76"/>
                <a:gd name="T26" fmla="*/ 9 w 79"/>
                <a:gd name="T27" fmla="*/ 23 h 76"/>
                <a:gd name="T28" fmla="*/ 9 w 79"/>
                <a:gd name="T29" fmla="*/ 23 h 76"/>
                <a:gd name="T30" fmla="*/ 11 w 79"/>
                <a:gd name="T31" fmla="*/ 31 h 76"/>
                <a:gd name="T32" fmla="*/ 15 w 79"/>
                <a:gd name="T33" fmla="*/ 33 h 76"/>
                <a:gd name="T34" fmla="*/ 16 w 79"/>
                <a:gd name="T35" fmla="*/ 35 h 76"/>
                <a:gd name="T36" fmla="*/ 16 w 79"/>
                <a:gd name="T37" fmla="*/ 35 h 76"/>
                <a:gd name="T38" fmla="*/ 14 w 79"/>
                <a:gd name="T39" fmla="*/ 35 h 76"/>
                <a:gd name="T40" fmla="*/ 12 w 79"/>
                <a:gd name="T41" fmla="*/ 35 h 76"/>
                <a:gd name="T42" fmla="*/ 5 w 79"/>
                <a:gd name="T43" fmla="*/ 37 h 76"/>
                <a:gd name="T44" fmla="*/ 5 w 79"/>
                <a:gd name="T45" fmla="*/ 37 h 76"/>
                <a:gd name="T46" fmla="*/ 7 w 79"/>
                <a:gd name="T47" fmla="*/ 44 h 76"/>
                <a:gd name="T48" fmla="*/ 21 w 79"/>
                <a:gd name="T49" fmla="*/ 51 h 76"/>
                <a:gd name="T50" fmla="*/ 24 w 79"/>
                <a:gd name="T51" fmla="*/ 53 h 76"/>
                <a:gd name="T52" fmla="*/ 31 w 79"/>
                <a:gd name="T53" fmla="*/ 57 h 76"/>
                <a:gd name="T54" fmla="*/ 30 w 79"/>
                <a:gd name="T55" fmla="*/ 59 h 76"/>
                <a:gd name="T56" fmla="*/ 22 w 79"/>
                <a:gd name="T57" fmla="*/ 55 h 76"/>
                <a:gd name="T58" fmla="*/ 7 w 79"/>
                <a:gd name="T59" fmla="*/ 61 h 76"/>
                <a:gd name="T60" fmla="*/ 24 w 79"/>
                <a:gd name="T61" fmla="*/ 70 h 76"/>
                <a:gd name="T62" fmla="*/ 27 w 79"/>
                <a:gd name="T63" fmla="*/ 72 h 76"/>
                <a:gd name="T64" fmla="*/ 27 w 79"/>
                <a:gd name="T65" fmla="*/ 72 h 76"/>
                <a:gd name="T66" fmla="*/ 56 w 79"/>
                <a:gd name="T67" fmla="*/ 73 h 76"/>
                <a:gd name="T68" fmla="*/ 57 w 79"/>
                <a:gd name="T69" fmla="*/ 71 h 76"/>
                <a:gd name="T70" fmla="*/ 79 w 79"/>
                <a:gd name="T71" fmla="*/ 29 h 76"/>
                <a:gd name="T72" fmla="*/ 50 w 79"/>
                <a:gd name="T73" fmla="*/ 8 h 76"/>
                <a:gd name="T74" fmla="*/ 50 w 79"/>
                <a:gd name="T75" fmla="*/ 8 h 76"/>
                <a:gd name="T76" fmla="*/ 47 w 79"/>
                <a:gd name="T77" fmla="*/ 6 h 76"/>
                <a:gd name="T78" fmla="*/ 46 w 79"/>
                <a:gd name="T79" fmla="*/ 6 h 76"/>
                <a:gd name="T80" fmla="*/ 45 w 79"/>
                <a:gd name="T81" fmla="*/ 5 h 76"/>
                <a:gd name="T82" fmla="*/ 37 w 79"/>
                <a:gd name="T83" fmla="*/ 1 h 76"/>
                <a:gd name="T84" fmla="*/ 30 w 79"/>
                <a:gd name="T85" fmla="*/ 3 h 76"/>
                <a:gd name="T86" fmla="*/ 30 w 79"/>
                <a:gd name="T87" fmla="*/ 3 h 76"/>
                <a:gd name="T88" fmla="*/ 32 w 79"/>
                <a:gd name="T8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76">
                  <a:moveTo>
                    <a:pt x="32" y="11"/>
                  </a:moveTo>
                  <a:cubicBezTo>
                    <a:pt x="33" y="11"/>
                    <a:pt x="33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9"/>
                    <a:pt x="19" y="10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5"/>
                    <a:pt x="17" y="19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20"/>
                    <a:pt x="10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6"/>
                    <a:pt x="8" y="29"/>
                    <a:pt x="11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4" y="36"/>
                    <a:pt x="1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6" y="34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40"/>
                    <a:pt x="4" y="43"/>
                    <a:pt x="7" y="4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7" y="47"/>
                    <a:pt x="0" y="58"/>
                    <a:pt x="7" y="6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5" y="76"/>
                    <a:pt x="50" y="70"/>
                    <a:pt x="56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1" y="19"/>
                    <a:pt x="64" y="15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6"/>
                    <a:pt x="29" y="9"/>
                    <a:pt x="32" y="1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900" y="1822"/>
              <a:ext cx="202" cy="303"/>
            </a:xfrm>
            <a:custGeom>
              <a:avLst/>
              <a:gdLst>
                <a:gd name="T0" fmla="*/ 141 w 202"/>
                <a:gd name="T1" fmla="*/ 0 h 303"/>
                <a:gd name="T2" fmla="*/ 202 w 202"/>
                <a:gd name="T3" fmla="*/ 31 h 303"/>
                <a:gd name="T4" fmla="*/ 61 w 202"/>
                <a:gd name="T5" fmla="*/ 303 h 303"/>
                <a:gd name="T6" fmla="*/ 0 w 202"/>
                <a:gd name="T7" fmla="*/ 272 h 303"/>
                <a:gd name="T8" fmla="*/ 141 w 202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303">
                  <a:moveTo>
                    <a:pt x="141" y="0"/>
                  </a:moveTo>
                  <a:lnTo>
                    <a:pt x="202" y="31"/>
                  </a:lnTo>
                  <a:lnTo>
                    <a:pt x="61" y="303"/>
                  </a:lnTo>
                  <a:lnTo>
                    <a:pt x="0" y="27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4949" y="1829"/>
              <a:ext cx="1110" cy="493"/>
            </a:xfrm>
            <a:custGeom>
              <a:avLst/>
              <a:gdLst>
                <a:gd name="T0" fmla="*/ 165 w 1110"/>
                <a:gd name="T1" fmla="*/ 0 h 493"/>
                <a:gd name="T2" fmla="*/ 1110 w 1110"/>
                <a:gd name="T3" fmla="*/ 493 h 493"/>
                <a:gd name="T4" fmla="*/ 325 w 1110"/>
                <a:gd name="T5" fmla="*/ 493 h 493"/>
                <a:gd name="T6" fmla="*/ 0 w 1110"/>
                <a:gd name="T7" fmla="*/ 326 h 493"/>
                <a:gd name="T8" fmla="*/ 165 w 1110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493">
                  <a:moveTo>
                    <a:pt x="165" y="0"/>
                  </a:moveTo>
                  <a:lnTo>
                    <a:pt x="1110" y="493"/>
                  </a:lnTo>
                  <a:lnTo>
                    <a:pt x="325" y="493"/>
                  </a:lnTo>
                  <a:lnTo>
                    <a:pt x="0" y="32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6090" y="1829"/>
              <a:ext cx="215" cy="185"/>
            </a:xfrm>
            <a:custGeom>
              <a:avLst/>
              <a:gdLst>
                <a:gd name="T0" fmla="*/ 0 w 35"/>
                <a:gd name="T1" fmla="*/ 11 h 30"/>
                <a:gd name="T2" fmla="*/ 9 w 35"/>
                <a:gd name="T3" fmla="*/ 24 h 30"/>
                <a:gd name="T4" fmla="*/ 24 w 35"/>
                <a:gd name="T5" fmla="*/ 30 h 30"/>
                <a:gd name="T6" fmla="*/ 28 w 35"/>
                <a:gd name="T7" fmla="*/ 30 h 30"/>
                <a:gd name="T8" fmla="*/ 31 w 35"/>
                <a:gd name="T9" fmla="*/ 27 h 30"/>
                <a:gd name="T10" fmla="*/ 35 w 35"/>
                <a:gd name="T11" fmla="*/ 16 h 30"/>
                <a:gd name="T12" fmla="*/ 35 w 35"/>
                <a:gd name="T13" fmla="*/ 12 h 30"/>
                <a:gd name="T14" fmla="*/ 32 w 35"/>
                <a:gd name="T15" fmla="*/ 9 h 30"/>
                <a:gd name="T16" fmla="*/ 9 w 35"/>
                <a:gd name="T17" fmla="*/ 1 h 30"/>
                <a:gd name="T18" fmla="*/ 2 w 35"/>
                <a:gd name="T19" fmla="*/ 3 h 30"/>
                <a:gd name="T20" fmla="*/ 0 w 35"/>
                <a:gd name="T21" fmla="*/ 6 h 30"/>
                <a:gd name="T22" fmla="*/ 0 w 35"/>
                <a:gd name="T23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0" y="11"/>
                  </a:moveTo>
                  <a:cubicBezTo>
                    <a:pt x="0" y="16"/>
                    <a:pt x="3" y="22"/>
                    <a:pt x="9" y="24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7" y="30"/>
                    <a:pt x="28" y="30"/>
                  </a:cubicBezTo>
                  <a:cubicBezTo>
                    <a:pt x="29" y="29"/>
                    <a:pt x="30" y="29"/>
                    <a:pt x="31" y="2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3" y="10"/>
                    <a:pt x="3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6127" y="1835"/>
              <a:ext cx="178" cy="135"/>
            </a:xfrm>
            <a:custGeom>
              <a:avLst/>
              <a:gdLst>
                <a:gd name="T0" fmla="*/ 26 w 29"/>
                <a:gd name="T1" fmla="*/ 22 h 22"/>
                <a:gd name="T2" fmla="*/ 29 w 29"/>
                <a:gd name="T3" fmla="*/ 15 h 22"/>
                <a:gd name="T4" fmla="*/ 29 w 29"/>
                <a:gd name="T5" fmla="*/ 11 h 22"/>
                <a:gd name="T6" fmla="*/ 26 w 29"/>
                <a:gd name="T7" fmla="*/ 8 h 22"/>
                <a:gd name="T8" fmla="*/ 3 w 29"/>
                <a:gd name="T9" fmla="*/ 0 h 22"/>
                <a:gd name="T10" fmla="*/ 2 w 29"/>
                <a:gd name="T11" fmla="*/ 0 h 22"/>
                <a:gd name="T12" fmla="*/ 16 w 29"/>
                <a:gd name="T13" fmla="*/ 20 h 22"/>
                <a:gd name="T14" fmla="*/ 26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6" y="22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9" y="12"/>
                    <a:pt x="29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7"/>
                    <a:pt x="6" y="17"/>
                    <a:pt x="16" y="20"/>
                  </a:cubicBezTo>
                  <a:cubicBezTo>
                    <a:pt x="19" y="22"/>
                    <a:pt x="23" y="22"/>
                    <a:pt x="26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5734" y="1699"/>
              <a:ext cx="620" cy="339"/>
            </a:xfrm>
            <a:custGeom>
              <a:avLst/>
              <a:gdLst>
                <a:gd name="T0" fmla="*/ 7 w 101"/>
                <a:gd name="T1" fmla="*/ 18 h 55"/>
                <a:gd name="T2" fmla="*/ 7 w 101"/>
                <a:gd name="T3" fmla="*/ 22 h 55"/>
                <a:gd name="T4" fmla="*/ 10 w 101"/>
                <a:gd name="T5" fmla="*/ 25 h 55"/>
                <a:gd name="T6" fmla="*/ 26 w 101"/>
                <a:gd name="T7" fmla="*/ 30 h 55"/>
                <a:gd name="T8" fmla="*/ 41 w 101"/>
                <a:gd name="T9" fmla="*/ 26 h 55"/>
                <a:gd name="T10" fmla="*/ 44 w 101"/>
                <a:gd name="T11" fmla="*/ 22 h 55"/>
                <a:gd name="T12" fmla="*/ 45 w 101"/>
                <a:gd name="T13" fmla="*/ 18 h 55"/>
                <a:gd name="T14" fmla="*/ 40 w 101"/>
                <a:gd name="T15" fmla="*/ 12 h 55"/>
                <a:gd name="T16" fmla="*/ 18 w 101"/>
                <a:gd name="T17" fmla="*/ 4 h 55"/>
                <a:gd name="T18" fmla="*/ 14 w 101"/>
                <a:gd name="T19" fmla="*/ 4 h 55"/>
                <a:gd name="T20" fmla="*/ 11 w 101"/>
                <a:gd name="T21" fmla="*/ 7 h 55"/>
                <a:gd name="T22" fmla="*/ 7 w 101"/>
                <a:gd name="T23" fmla="*/ 18 h 55"/>
                <a:gd name="T24" fmla="*/ 9 w 101"/>
                <a:gd name="T25" fmla="*/ 4 h 55"/>
                <a:gd name="T26" fmla="*/ 6 w 101"/>
                <a:gd name="T27" fmla="*/ 3 h 55"/>
                <a:gd name="T28" fmla="*/ 3 w 101"/>
                <a:gd name="T29" fmla="*/ 4 h 55"/>
                <a:gd name="T30" fmla="*/ 1 w 101"/>
                <a:gd name="T31" fmla="*/ 11 h 55"/>
                <a:gd name="T32" fmla="*/ 2 w 101"/>
                <a:gd name="T33" fmla="*/ 14 h 55"/>
                <a:gd name="T34" fmla="*/ 4 w 101"/>
                <a:gd name="T35" fmla="*/ 15 h 55"/>
                <a:gd name="T36" fmla="*/ 3 w 101"/>
                <a:gd name="T37" fmla="*/ 17 h 55"/>
                <a:gd name="T38" fmla="*/ 4 w 101"/>
                <a:gd name="T39" fmla="*/ 23 h 55"/>
                <a:gd name="T40" fmla="*/ 4 w 101"/>
                <a:gd name="T41" fmla="*/ 23 h 55"/>
                <a:gd name="T42" fmla="*/ 9 w 101"/>
                <a:gd name="T43" fmla="*/ 27 h 55"/>
                <a:gd name="T44" fmla="*/ 24 w 101"/>
                <a:gd name="T45" fmla="*/ 33 h 55"/>
                <a:gd name="T46" fmla="*/ 44 w 101"/>
                <a:gd name="T47" fmla="*/ 28 h 55"/>
                <a:gd name="T48" fmla="*/ 47 w 101"/>
                <a:gd name="T49" fmla="*/ 23 h 55"/>
                <a:gd name="T50" fmla="*/ 48 w 101"/>
                <a:gd name="T51" fmla="*/ 21 h 55"/>
                <a:gd name="T52" fmla="*/ 56 w 101"/>
                <a:gd name="T53" fmla="*/ 23 h 55"/>
                <a:gd name="T54" fmla="*/ 55 w 101"/>
                <a:gd name="T55" fmla="*/ 26 h 55"/>
                <a:gd name="T56" fmla="*/ 54 w 101"/>
                <a:gd name="T57" fmla="*/ 32 h 55"/>
                <a:gd name="T58" fmla="*/ 66 w 101"/>
                <a:gd name="T59" fmla="*/ 48 h 55"/>
                <a:gd name="T60" fmla="*/ 81 w 101"/>
                <a:gd name="T61" fmla="*/ 54 h 55"/>
                <a:gd name="T62" fmla="*/ 88 w 101"/>
                <a:gd name="T63" fmla="*/ 54 h 55"/>
                <a:gd name="T64" fmla="*/ 92 w 101"/>
                <a:gd name="T65" fmla="*/ 50 h 55"/>
                <a:gd name="T66" fmla="*/ 93 w 101"/>
                <a:gd name="T67" fmla="*/ 47 h 55"/>
                <a:gd name="T68" fmla="*/ 95 w 101"/>
                <a:gd name="T69" fmla="*/ 48 h 55"/>
                <a:gd name="T70" fmla="*/ 98 w 101"/>
                <a:gd name="T71" fmla="*/ 47 h 55"/>
                <a:gd name="T72" fmla="*/ 101 w 101"/>
                <a:gd name="T73" fmla="*/ 40 h 55"/>
                <a:gd name="T74" fmla="*/ 99 w 101"/>
                <a:gd name="T75" fmla="*/ 37 h 55"/>
                <a:gd name="T76" fmla="*/ 97 w 101"/>
                <a:gd name="T77" fmla="*/ 36 h 55"/>
                <a:gd name="T78" fmla="*/ 96 w 101"/>
                <a:gd name="T79" fmla="*/ 32 h 55"/>
                <a:gd name="T80" fmla="*/ 91 w 101"/>
                <a:gd name="T81" fmla="*/ 27 h 55"/>
                <a:gd name="T82" fmla="*/ 68 w 101"/>
                <a:gd name="T83" fmla="*/ 19 h 55"/>
                <a:gd name="T84" fmla="*/ 62 w 101"/>
                <a:gd name="T85" fmla="*/ 19 h 55"/>
                <a:gd name="T86" fmla="*/ 46 w 101"/>
                <a:gd name="T87" fmla="*/ 13 h 55"/>
                <a:gd name="T88" fmla="*/ 41 w 101"/>
                <a:gd name="T89" fmla="*/ 9 h 55"/>
                <a:gd name="T90" fmla="*/ 19 w 101"/>
                <a:gd name="T91" fmla="*/ 1 h 55"/>
                <a:gd name="T92" fmla="*/ 12 w 101"/>
                <a:gd name="T93" fmla="*/ 1 h 55"/>
                <a:gd name="T94" fmla="*/ 12 w 101"/>
                <a:gd name="T95" fmla="*/ 1 h 55"/>
                <a:gd name="T96" fmla="*/ 9 w 101"/>
                <a:gd name="T97" fmla="*/ 4 h 55"/>
                <a:gd name="T98" fmla="*/ 58 w 101"/>
                <a:gd name="T99" fmla="*/ 32 h 55"/>
                <a:gd name="T100" fmla="*/ 67 w 101"/>
                <a:gd name="T101" fmla="*/ 45 h 55"/>
                <a:gd name="T102" fmla="*/ 82 w 101"/>
                <a:gd name="T103" fmla="*/ 51 h 55"/>
                <a:gd name="T104" fmla="*/ 86 w 101"/>
                <a:gd name="T105" fmla="*/ 51 h 55"/>
                <a:gd name="T106" fmla="*/ 89 w 101"/>
                <a:gd name="T107" fmla="*/ 48 h 55"/>
                <a:gd name="T108" fmla="*/ 93 w 101"/>
                <a:gd name="T109" fmla="*/ 37 h 55"/>
                <a:gd name="T110" fmla="*/ 93 w 101"/>
                <a:gd name="T111" fmla="*/ 33 h 55"/>
                <a:gd name="T112" fmla="*/ 90 w 101"/>
                <a:gd name="T113" fmla="*/ 30 h 55"/>
                <a:gd name="T114" fmla="*/ 67 w 101"/>
                <a:gd name="T115" fmla="*/ 22 h 55"/>
                <a:gd name="T116" fmla="*/ 60 w 101"/>
                <a:gd name="T117" fmla="*/ 24 h 55"/>
                <a:gd name="T118" fmla="*/ 58 w 101"/>
                <a:gd name="T119" fmla="*/ 27 h 55"/>
                <a:gd name="T120" fmla="*/ 58 w 101"/>
                <a:gd name="T121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" h="55">
                  <a:moveTo>
                    <a:pt x="7" y="18"/>
                  </a:moveTo>
                  <a:cubicBezTo>
                    <a:pt x="6" y="20"/>
                    <a:pt x="6" y="21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32"/>
                    <a:pt x="37" y="30"/>
                    <a:pt x="41" y="26"/>
                  </a:cubicBezTo>
                  <a:cubicBezTo>
                    <a:pt x="42" y="25"/>
                    <a:pt x="43" y="23"/>
                    <a:pt x="44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6"/>
                    <a:pt x="43" y="13"/>
                    <a:pt x="40" y="1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4"/>
                    <a:pt x="12" y="5"/>
                    <a:pt x="11" y="7"/>
                  </a:cubicBezTo>
                  <a:lnTo>
                    <a:pt x="7" y="18"/>
                  </a:lnTo>
                  <a:close/>
                  <a:moveTo>
                    <a:pt x="9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21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7"/>
                    <a:pt x="9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2" y="36"/>
                    <a:pt x="39" y="33"/>
                    <a:pt x="44" y="28"/>
                  </a:cubicBezTo>
                  <a:cubicBezTo>
                    <a:pt x="45" y="27"/>
                    <a:pt x="46" y="25"/>
                    <a:pt x="47" y="23"/>
                  </a:cubicBezTo>
                  <a:cubicBezTo>
                    <a:pt x="47" y="22"/>
                    <a:pt x="48" y="21"/>
                    <a:pt x="48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5"/>
                    <a:pt x="55" y="26"/>
                  </a:cubicBezTo>
                  <a:cubicBezTo>
                    <a:pt x="54" y="28"/>
                    <a:pt x="54" y="30"/>
                    <a:pt x="54" y="32"/>
                  </a:cubicBezTo>
                  <a:cubicBezTo>
                    <a:pt x="55" y="38"/>
                    <a:pt x="58" y="45"/>
                    <a:pt x="66" y="4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6" y="55"/>
                    <a:pt x="88" y="54"/>
                  </a:cubicBezTo>
                  <a:cubicBezTo>
                    <a:pt x="90" y="53"/>
                    <a:pt x="91" y="52"/>
                    <a:pt x="92" y="5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8" y="48"/>
                    <a:pt x="98" y="47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9"/>
                    <a:pt x="100" y="38"/>
                    <a:pt x="99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3"/>
                    <a:pt x="96" y="32"/>
                  </a:cubicBezTo>
                  <a:cubicBezTo>
                    <a:pt x="95" y="30"/>
                    <a:pt x="93" y="28"/>
                    <a:pt x="91" y="27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8"/>
                    <a:pt x="64" y="18"/>
                    <a:pt x="62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1"/>
                    <a:pt x="43" y="10"/>
                    <a:pt x="41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9" y="3"/>
                    <a:pt x="9" y="4"/>
                  </a:cubicBezTo>
                  <a:close/>
                  <a:moveTo>
                    <a:pt x="58" y="32"/>
                  </a:moveTo>
                  <a:cubicBezTo>
                    <a:pt x="58" y="37"/>
                    <a:pt x="61" y="43"/>
                    <a:pt x="67" y="45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1"/>
                  </a:cubicBezTo>
                  <a:cubicBezTo>
                    <a:pt x="87" y="50"/>
                    <a:pt x="88" y="50"/>
                    <a:pt x="89" y="48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2" y="32"/>
                    <a:pt x="91" y="31"/>
                    <a:pt x="90" y="3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4" y="21"/>
                    <a:pt x="62" y="22"/>
                    <a:pt x="60" y="24"/>
                  </a:cubicBezTo>
                  <a:cubicBezTo>
                    <a:pt x="59" y="24"/>
                    <a:pt x="59" y="26"/>
                    <a:pt x="58" y="27"/>
                  </a:cubicBezTo>
                  <a:cubicBezTo>
                    <a:pt x="58" y="29"/>
                    <a:pt x="58" y="30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5771" y="1718"/>
              <a:ext cx="239" cy="178"/>
            </a:xfrm>
            <a:custGeom>
              <a:avLst/>
              <a:gdLst>
                <a:gd name="T0" fmla="*/ 35 w 39"/>
                <a:gd name="T1" fmla="*/ 23 h 29"/>
                <a:gd name="T2" fmla="*/ 19 w 39"/>
                <a:gd name="T3" fmla="*/ 27 h 29"/>
                <a:gd name="T4" fmla="*/ 4 w 39"/>
                <a:gd name="T5" fmla="*/ 22 h 29"/>
                <a:gd name="T6" fmla="*/ 1 w 39"/>
                <a:gd name="T7" fmla="*/ 19 h 29"/>
                <a:gd name="T8" fmla="*/ 1 w 39"/>
                <a:gd name="T9" fmla="*/ 15 h 29"/>
                <a:gd name="T10" fmla="*/ 5 w 39"/>
                <a:gd name="T11" fmla="*/ 3 h 29"/>
                <a:gd name="T12" fmla="*/ 8 w 39"/>
                <a:gd name="T13" fmla="*/ 1 h 29"/>
                <a:gd name="T14" fmla="*/ 12 w 39"/>
                <a:gd name="T15" fmla="*/ 1 h 29"/>
                <a:gd name="T16" fmla="*/ 34 w 39"/>
                <a:gd name="T17" fmla="*/ 9 h 29"/>
                <a:gd name="T18" fmla="*/ 39 w 39"/>
                <a:gd name="T19" fmla="*/ 15 h 29"/>
                <a:gd name="T20" fmla="*/ 38 w 39"/>
                <a:gd name="T21" fmla="*/ 19 h 29"/>
                <a:gd name="T22" fmla="*/ 35 w 39"/>
                <a:gd name="T2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5" y="23"/>
                  </a:moveTo>
                  <a:cubicBezTo>
                    <a:pt x="31" y="27"/>
                    <a:pt x="25" y="29"/>
                    <a:pt x="19" y="2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7" y="10"/>
                    <a:pt x="39" y="12"/>
                    <a:pt x="39" y="15"/>
                  </a:cubicBezTo>
                  <a:cubicBezTo>
                    <a:pt x="39" y="16"/>
                    <a:pt x="38" y="18"/>
                    <a:pt x="38" y="19"/>
                  </a:cubicBezTo>
                  <a:cubicBezTo>
                    <a:pt x="37" y="20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5832" y="1724"/>
              <a:ext cx="178" cy="142"/>
            </a:xfrm>
            <a:custGeom>
              <a:avLst/>
              <a:gdLst>
                <a:gd name="T0" fmla="*/ 25 w 29"/>
                <a:gd name="T1" fmla="*/ 22 h 23"/>
                <a:gd name="T2" fmla="*/ 24 w 29"/>
                <a:gd name="T3" fmla="*/ 23 h 23"/>
                <a:gd name="T4" fmla="*/ 17 w 29"/>
                <a:gd name="T5" fmla="*/ 21 h 23"/>
                <a:gd name="T6" fmla="*/ 3 w 29"/>
                <a:gd name="T7" fmla="*/ 0 h 23"/>
                <a:gd name="T8" fmla="*/ 24 w 29"/>
                <a:gd name="T9" fmla="*/ 8 h 23"/>
                <a:gd name="T10" fmla="*/ 29 w 29"/>
                <a:gd name="T11" fmla="*/ 14 h 23"/>
                <a:gd name="T12" fmla="*/ 28 w 29"/>
                <a:gd name="T13" fmla="*/ 18 h 23"/>
                <a:gd name="T14" fmla="*/ 25 w 2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5" y="22"/>
                  </a:moveTo>
                  <a:cubicBezTo>
                    <a:pt x="25" y="22"/>
                    <a:pt x="24" y="22"/>
                    <a:pt x="24" y="23"/>
                  </a:cubicBezTo>
                  <a:cubicBezTo>
                    <a:pt x="22" y="22"/>
                    <a:pt x="19" y="22"/>
                    <a:pt x="17" y="21"/>
                  </a:cubicBezTo>
                  <a:cubicBezTo>
                    <a:pt x="7" y="17"/>
                    <a:pt x="0" y="8"/>
                    <a:pt x="3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9"/>
                    <a:pt x="29" y="11"/>
                    <a:pt x="29" y="14"/>
                  </a:cubicBezTo>
                  <a:cubicBezTo>
                    <a:pt x="29" y="15"/>
                    <a:pt x="28" y="17"/>
                    <a:pt x="28" y="18"/>
                  </a:cubicBezTo>
                  <a:cubicBezTo>
                    <a:pt x="27" y="19"/>
                    <a:pt x="26" y="21"/>
                    <a:pt x="25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52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en-US" altLang="zh-CN" sz="8000" dirty="0"/>
              <a:t>THANKS</a:t>
            </a:r>
            <a:endParaRPr lang="zh-CN" altLang="en-US" sz="8000" dirty="0"/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8979743" y="4567155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47"/>
            <p:cNvSpPr>
              <a:spLocks/>
            </p:cNvSpPr>
            <p:nvPr/>
          </p:nvSpPr>
          <p:spPr bwMode="auto">
            <a:xfrm>
              <a:off x="10564038" y="4917099"/>
              <a:ext cx="1653363" cy="1918600"/>
            </a:xfrm>
            <a:custGeom>
              <a:avLst/>
              <a:gdLst>
                <a:gd name="connsiteX0" fmla="*/ 707914 w 1653363"/>
                <a:gd name="connsiteY0" fmla="*/ 0 h 1918600"/>
                <a:gd name="connsiteX1" fmla="*/ 1625056 w 1653363"/>
                <a:gd name="connsiteY1" fmla="*/ 671466 h 1918600"/>
                <a:gd name="connsiteX2" fmla="*/ 1653363 w 1653363"/>
                <a:gd name="connsiteY2" fmla="*/ 692191 h 1918600"/>
                <a:gd name="connsiteX3" fmla="*/ 1653363 w 1653363"/>
                <a:gd name="connsiteY3" fmla="*/ 1918600 h 1918600"/>
                <a:gd name="connsiteX4" fmla="*/ 1206607 w 1653363"/>
                <a:gd name="connsiteY4" fmla="*/ 1918600 h 1918600"/>
                <a:gd name="connsiteX5" fmla="*/ 0 w 1653363"/>
                <a:gd name="connsiteY5" fmla="*/ 1021250 h 1918600"/>
                <a:gd name="connsiteX6" fmla="*/ 707914 w 1653363"/>
                <a:gd name="connsiteY6" fmla="*/ 0 h 19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363" h="1918600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221523" y="3988156"/>
              <a:ext cx="1756085" cy="1679733"/>
            </a:xfrm>
            <a:custGeom>
              <a:avLst/>
              <a:gdLst>
                <a:gd name="T0" fmla="*/ 5 w 161"/>
                <a:gd name="T1" fmla="*/ 78 h 153"/>
                <a:gd name="T2" fmla="*/ 53 w 161"/>
                <a:gd name="T3" fmla="*/ 8 h 153"/>
                <a:gd name="T4" fmla="*/ 73 w 161"/>
                <a:gd name="T5" fmla="*/ 5 h 153"/>
                <a:gd name="T6" fmla="*/ 144 w 161"/>
                <a:gd name="T7" fmla="*/ 54 h 153"/>
                <a:gd name="T8" fmla="*/ 147 w 161"/>
                <a:gd name="T9" fmla="*/ 74 h 153"/>
                <a:gd name="T10" fmla="*/ 161 w 161"/>
                <a:gd name="T11" fmla="*/ 84 h 153"/>
                <a:gd name="T12" fmla="*/ 112 w 161"/>
                <a:gd name="T13" fmla="*/ 153 h 153"/>
                <a:gd name="T14" fmla="*/ 99 w 161"/>
                <a:gd name="T15" fmla="*/ 143 h 153"/>
                <a:gd name="T16" fmla="*/ 79 w 161"/>
                <a:gd name="T17" fmla="*/ 147 h 153"/>
                <a:gd name="T18" fmla="*/ 8 w 161"/>
                <a:gd name="T19" fmla="*/ 98 h 153"/>
                <a:gd name="T20" fmla="*/ 5 w 161"/>
                <a:gd name="T2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53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8979743" y="3428245"/>
              <a:ext cx="381758" cy="337219"/>
            </a:xfrm>
            <a:custGeom>
              <a:avLst/>
              <a:gdLst>
                <a:gd name="T0" fmla="*/ 4 w 35"/>
                <a:gd name="T1" fmla="*/ 25 h 31"/>
                <a:gd name="T2" fmla="*/ 23 w 35"/>
                <a:gd name="T3" fmla="*/ 26 h 31"/>
                <a:gd name="T4" fmla="*/ 26 w 35"/>
                <a:gd name="T5" fmla="*/ 24 h 31"/>
                <a:gd name="T6" fmla="*/ 31 w 35"/>
                <a:gd name="T7" fmla="*/ 6 h 31"/>
                <a:gd name="T8" fmla="*/ 12 w 35"/>
                <a:gd name="T9" fmla="*/ 4 h 31"/>
                <a:gd name="T10" fmla="*/ 9 w 35"/>
                <a:gd name="T11" fmla="*/ 6 h 31"/>
                <a:gd name="T12" fmla="*/ 4 w 35"/>
                <a:gd name="T1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266061" y="2957410"/>
              <a:ext cx="1088009" cy="2036040"/>
            </a:xfrm>
            <a:custGeom>
              <a:avLst/>
              <a:gdLst>
                <a:gd name="T0" fmla="*/ 92 w 100"/>
                <a:gd name="T1" fmla="*/ 0 h 186"/>
                <a:gd name="T2" fmla="*/ 8 w 100"/>
                <a:gd name="T3" fmla="*/ 0 h 186"/>
                <a:gd name="T4" fmla="*/ 0 w 100"/>
                <a:gd name="T5" fmla="*/ 8 h 186"/>
                <a:gd name="T6" fmla="*/ 0 w 100"/>
                <a:gd name="T7" fmla="*/ 178 h 186"/>
                <a:gd name="T8" fmla="*/ 8 w 100"/>
                <a:gd name="T9" fmla="*/ 186 h 186"/>
                <a:gd name="T10" fmla="*/ 92 w 100"/>
                <a:gd name="T11" fmla="*/ 186 h 186"/>
                <a:gd name="T12" fmla="*/ 100 w 100"/>
                <a:gd name="T13" fmla="*/ 178 h 186"/>
                <a:gd name="T14" fmla="*/ 100 w 100"/>
                <a:gd name="T15" fmla="*/ 8 h 186"/>
                <a:gd name="T16" fmla="*/ 92 w 10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6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avLst/>
              <a:gdLst>
                <a:gd name="T0" fmla="*/ 95 w 107"/>
                <a:gd name="T1" fmla="*/ 0 h 193"/>
                <a:gd name="T2" fmla="*/ 11 w 107"/>
                <a:gd name="T3" fmla="*/ 0 h 193"/>
                <a:gd name="T4" fmla="*/ 3 w 107"/>
                <a:gd name="T5" fmla="*/ 4 h 193"/>
                <a:gd name="T6" fmla="*/ 0 w 107"/>
                <a:gd name="T7" fmla="*/ 12 h 193"/>
                <a:gd name="T8" fmla="*/ 0 w 107"/>
                <a:gd name="T9" fmla="*/ 182 h 193"/>
                <a:gd name="T10" fmla="*/ 3 w 107"/>
                <a:gd name="T11" fmla="*/ 190 h 193"/>
                <a:gd name="T12" fmla="*/ 11 w 107"/>
                <a:gd name="T13" fmla="*/ 193 h 193"/>
                <a:gd name="T14" fmla="*/ 95 w 107"/>
                <a:gd name="T15" fmla="*/ 193 h 193"/>
                <a:gd name="T16" fmla="*/ 103 w 107"/>
                <a:gd name="T17" fmla="*/ 190 h 193"/>
                <a:gd name="T18" fmla="*/ 107 w 107"/>
                <a:gd name="T19" fmla="*/ 182 h 193"/>
                <a:gd name="T20" fmla="*/ 107 w 107"/>
                <a:gd name="T21" fmla="*/ 12 h 193"/>
                <a:gd name="T22" fmla="*/ 103 w 107"/>
                <a:gd name="T23" fmla="*/ 4 h 193"/>
                <a:gd name="T24" fmla="*/ 95 w 107"/>
                <a:gd name="T25" fmla="*/ 0 h 193"/>
                <a:gd name="T26" fmla="*/ 11 w 107"/>
                <a:gd name="T27" fmla="*/ 7 h 193"/>
                <a:gd name="T28" fmla="*/ 95 w 107"/>
                <a:gd name="T29" fmla="*/ 7 h 193"/>
                <a:gd name="T30" fmla="*/ 99 w 107"/>
                <a:gd name="T31" fmla="*/ 8 h 193"/>
                <a:gd name="T32" fmla="*/ 100 w 107"/>
                <a:gd name="T33" fmla="*/ 12 h 193"/>
                <a:gd name="T34" fmla="*/ 100 w 107"/>
                <a:gd name="T35" fmla="*/ 182 h 193"/>
                <a:gd name="T36" fmla="*/ 99 w 107"/>
                <a:gd name="T37" fmla="*/ 185 h 193"/>
                <a:gd name="T38" fmla="*/ 95 w 107"/>
                <a:gd name="T39" fmla="*/ 187 h 193"/>
                <a:gd name="T40" fmla="*/ 11 w 107"/>
                <a:gd name="T41" fmla="*/ 187 h 193"/>
                <a:gd name="T42" fmla="*/ 8 w 107"/>
                <a:gd name="T43" fmla="*/ 185 h 193"/>
                <a:gd name="T44" fmla="*/ 6 w 107"/>
                <a:gd name="T45" fmla="*/ 182 h 193"/>
                <a:gd name="T46" fmla="*/ 6 w 107"/>
                <a:gd name="T47" fmla="*/ 12 h 193"/>
                <a:gd name="T48" fmla="*/ 8 w 107"/>
                <a:gd name="T49" fmla="*/ 8 h 193"/>
                <a:gd name="T50" fmla="*/ 11 w 107"/>
                <a:gd name="T5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93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9329687" y="3358256"/>
              <a:ext cx="967119" cy="1234349"/>
            </a:xfrm>
            <a:custGeom>
              <a:avLst/>
              <a:gdLst>
                <a:gd name="T0" fmla="*/ 0 w 152"/>
                <a:gd name="T1" fmla="*/ 0 h 194"/>
                <a:gd name="T2" fmla="*/ 152 w 152"/>
                <a:gd name="T3" fmla="*/ 0 h 194"/>
                <a:gd name="T4" fmla="*/ 0 w 152"/>
                <a:gd name="T5" fmla="*/ 194 h 194"/>
                <a:gd name="T6" fmla="*/ 0 w 152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94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85995" y="3173740"/>
              <a:ext cx="241780" cy="31813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1 h 3"/>
                <a:gd name="T6" fmla="*/ 0 w 22"/>
                <a:gd name="T7" fmla="*/ 1 h 3"/>
                <a:gd name="T8" fmla="*/ 1 w 22"/>
                <a:gd name="T9" fmla="*/ 3 h 3"/>
                <a:gd name="T10" fmla="*/ 21 w 22"/>
                <a:gd name="T11" fmla="*/ 3 h 3"/>
                <a:gd name="T12" fmla="*/ 22 w 22"/>
                <a:gd name="T13" fmla="*/ 1 h 3"/>
                <a:gd name="T14" fmla="*/ 22 w 22"/>
                <a:gd name="T15" fmla="*/ 1 h 3"/>
                <a:gd name="T16" fmla="*/ 21 w 2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1 w 24"/>
                <a:gd name="T5" fmla="*/ 1 h 4"/>
                <a:gd name="T6" fmla="*/ 1 w 24"/>
                <a:gd name="T7" fmla="*/ 1 h 4"/>
                <a:gd name="T8" fmla="*/ 0 w 24"/>
                <a:gd name="T9" fmla="*/ 2 h 4"/>
                <a:gd name="T10" fmla="*/ 1 w 24"/>
                <a:gd name="T11" fmla="*/ 3 h 4"/>
                <a:gd name="T12" fmla="*/ 2 w 24"/>
                <a:gd name="T13" fmla="*/ 4 h 4"/>
                <a:gd name="T14" fmla="*/ 22 w 24"/>
                <a:gd name="T15" fmla="*/ 4 h 4"/>
                <a:gd name="T16" fmla="*/ 23 w 24"/>
                <a:gd name="T17" fmla="*/ 3 h 4"/>
                <a:gd name="T18" fmla="*/ 23 w 24"/>
                <a:gd name="T19" fmla="*/ 3 h 4"/>
                <a:gd name="T20" fmla="*/ 24 w 24"/>
                <a:gd name="T21" fmla="*/ 2 h 4"/>
                <a:gd name="T22" fmla="*/ 23 w 24"/>
                <a:gd name="T23" fmla="*/ 1 h 4"/>
                <a:gd name="T24" fmla="*/ 23 w 24"/>
                <a:gd name="T25" fmla="*/ 1 h 4"/>
                <a:gd name="T26" fmla="*/ 22 w 24"/>
                <a:gd name="T27" fmla="*/ 0 h 4"/>
                <a:gd name="T28" fmla="*/ 2 w 24"/>
                <a:gd name="T29" fmla="*/ 1 h 4"/>
                <a:gd name="T30" fmla="*/ 22 w 24"/>
                <a:gd name="T31" fmla="*/ 1 h 4"/>
                <a:gd name="T32" fmla="*/ 23 w 24"/>
                <a:gd name="T33" fmla="*/ 1 h 4"/>
                <a:gd name="T34" fmla="*/ 23 w 24"/>
                <a:gd name="T35" fmla="*/ 1 h 4"/>
                <a:gd name="T36" fmla="*/ 23 w 24"/>
                <a:gd name="T37" fmla="*/ 2 h 4"/>
                <a:gd name="T38" fmla="*/ 23 w 24"/>
                <a:gd name="T39" fmla="*/ 3 h 4"/>
                <a:gd name="T40" fmla="*/ 23 w 24"/>
                <a:gd name="T41" fmla="*/ 3 h 4"/>
                <a:gd name="T42" fmla="*/ 22 w 24"/>
                <a:gd name="T43" fmla="*/ 3 h 4"/>
                <a:gd name="T44" fmla="*/ 2 w 24"/>
                <a:gd name="T45" fmla="*/ 3 h 4"/>
                <a:gd name="T46" fmla="*/ 2 w 24"/>
                <a:gd name="T47" fmla="*/ 3 h 4"/>
                <a:gd name="T48" fmla="*/ 1 w 24"/>
                <a:gd name="T49" fmla="*/ 2 h 4"/>
                <a:gd name="T50" fmla="*/ 2 w 24"/>
                <a:gd name="T51" fmla="*/ 1 h 4"/>
                <a:gd name="T52" fmla="*/ 2 w 24"/>
                <a:gd name="T53" fmla="*/ 1 h 4"/>
                <a:gd name="T54" fmla="*/ 2 w 24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9775071" y="4719858"/>
              <a:ext cx="63626" cy="76352"/>
            </a:xfrm>
            <a:custGeom>
              <a:avLst/>
              <a:gdLst>
                <a:gd name="T0" fmla="*/ 5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5 h 7"/>
                <a:gd name="T8" fmla="*/ 1 w 6"/>
                <a:gd name="T9" fmla="*/ 7 h 7"/>
                <a:gd name="T10" fmla="*/ 5 w 6"/>
                <a:gd name="T11" fmla="*/ 7 h 7"/>
                <a:gd name="T12" fmla="*/ 6 w 6"/>
                <a:gd name="T13" fmla="*/ 5 h 7"/>
                <a:gd name="T14" fmla="*/ 6 w 6"/>
                <a:gd name="T15" fmla="*/ 1 h 7"/>
                <a:gd name="T16" fmla="*/ 5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9393314" y="3402794"/>
              <a:ext cx="1202536" cy="1196174"/>
            </a:xfrm>
            <a:custGeom>
              <a:avLst/>
              <a:gdLst>
                <a:gd name="T0" fmla="*/ 46 w 110"/>
                <a:gd name="T1" fmla="*/ 3 h 109"/>
                <a:gd name="T2" fmla="*/ 107 w 110"/>
                <a:gd name="T3" fmla="*/ 60 h 109"/>
                <a:gd name="T4" fmla="*/ 108 w 110"/>
                <a:gd name="T5" fmla="*/ 70 h 109"/>
                <a:gd name="T6" fmla="*/ 74 w 110"/>
                <a:gd name="T7" fmla="*/ 106 h 109"/>
                <a:gd name="T8" fmla="*/ 64 w 110"/>
                <a:gd name="T9" fmla="*/ 106 h 109"/>
                <a:gd name="T10" fmla="*/ 3 w 110"/>
                <a:gd name="T11" fmla="*/ 49 h 109"/>
                <a:gd name="T12" fmla="*/ 3 w 110"/>
                <a:gd name="T13" fmla="*/ 39 h 109"/>
                <a:gd name="T14" fmla="*/ 36 w 110"/>
                <a:gd name="T15" fmla="*/ 3 h 109"/>
                <a:gd name="T16" fmla="*/ 46 w 110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9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9679632" y="3472783"/>
              <a:ext cx="858955" cy="808053"/>
            </a:xfrm>
            <a:custGeom>
              <a:avLst/>
              <a:gdLst>
                <a:gd name="T0" fmla="*/ 13 w 135"/>
                <a:gd name="T1" fmla="*/ 0 h 127"/>
                <a:gd name="T2" fmla="*/ 135 w 135"/>
                <a:gd name="T3" fmla="*/ 113 h 127"/>
                <a:gd name="T4" fmla="*/ 123 w 135"/>
                <a:gd name="T5" fmla="*/ 127 h 127"/>
                <a:gd name="T6" fmla="*/ 0 w 135"/>
                <a:gd name="T7" fmla="*/ 12 h 127"/>
                <a:gd name="T8" fmla="*/ 13 w 13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7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9514204" y="3752739"/>
              <a:ext cx="248142" cy="254505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9622368" y="3854541"/>
              <a:ext cx="254505" cy="254505"/>
            </a:xfrm>
            <a:custGeom>
              <a:avLst/>
              <a:gdLst>
                <a:gd name="T0" fmla="*/ 19 w 23"/>
                <a:gd name="T1" fmla="*/ 4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9908686" y="4172672"/>
              <a:ext cx="305406" cy="299043"/>
            </a:xfrm>
            <a:custGeom>
              <a:avLst/>
              <a:gdLst>
                <a:gd name="T0" fmla="*/ 6 w 28"/>
                <a:gd name="T1" fmla="*/ 2 h 27"/>
                <a:gd name="T2" fmla="*/ 27 w 28"/>
                <a:gd name="T3" fmla="*/ 21 h 27"/>
                <a:gd name="T4" fmla="*/ 27 w 28"/>
                <a:gd name="T5" fmla="*/ 26 h 27"/>
                <a:gd name="T6" fmla="*/ 27 w 28"/>
                <a:gd name="T7" fmla="*/ 26 h 27"/>
                <a:gd name="T8" fmla="*/ 22 w 28"/>
                <a:gd name="T9" fmla="*/ 26 h 27"/>
                <a:gd name="T10" fmla="*/ 1 w 28"/>
                <a:gd name="T11" fmla="*/ 7 h 27"/>
                <a:gd name="T12" fmla="*/ 1 w 28"/>
                <a:gd name="T13" fmla="*/ 2 h 27"/>
                <a:gd name="T14" fmla="*/ 1 w 28"/>
                <a:gd name="T15" fmla="*/ 2 h 27"/>
                <a:gd name="T16" fmla="*/ 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10048664" y="3339168"/>
              <a:ext cx="820779" cy="1845162"/>
            </a:xfrm>
            <a:custGeom>
              <a:avLst/>
              <a:gdLst>
                <a:gd name="T0" fmla="*/ 37 w 75"/>
                <a:gd name="T1" fmla="*/ 74 h 168"/>
                <a:gd name="T2" fmla="*/ 15 w 75"/>
                <a:gd name="T3" fmla="*/ 149 h 168"/>
                <a:gd name="T4" fmla="*/ 71 w 75"/>
                <a:gd name="T5" fmla="*/ 133 h 168"/>
                <a:gd name="T6" fmla="*/ 74 w 75"/>
                <a:gd name="T7" fmla="*/ 123 h 168"/>
                <a:gd name="T8" fmla="*/ 48 w 75"/>
                <a:gd name="T9" fmla="*/ 11 h 168"/>
                <a:gd name="T10" fmla="*/ 33 w 75"/>
                <a:gd name="T11" fmla="*/ 1 h 168"/>
                <a:gd name="T12" fmla="*/ 24 w 75"/>
                <a:gd name="T13" fmla="*/ 16 h 168"/>
                <a:gd name="T14" fmla="*/ 37 w 75"/>
                <a:gd name="T15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68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8979743" y="3790914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8979743" y="4153584"/>
              <a:ext cx="515373" cy="445384"/>
            </a:xfrm>
            <a:custGeom>
              <a:avLst/>
              <a:gdLst>
                <a:gd name="T0" fmla="*/ 43 w 47"/>
                <a:gd name="T1" fmla="*/ 34 h 41"/>
                <a:gd name="T2" fmla="*/ 25 w 47"/>
                <a:gd name="T3" fmla="*/ 37 h 41"/>
                <a:gd name="T4" fmla="*/ 8 w 47"/>
                <a:gd name="T5" fmla="*/ 24 h 41"/>
                <a:gd name="T6" fmla="*/ 4 w 47"/>
                <a:gd name="T7" fmla="*/ 7 h 41"/>
                <a:gd name="T8" fmla="*/ 22 w 47"/>
                <a:gd name="T9" fmla="*/ 4 h 41"/>
                <a:gd name="T10" fmla="*/ 39 w 47"/>
                <a:gd name="T11" fmla="*/ 17 h 41"/>
                <a:gd name="T12" fmla="*/ 43 w 47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0443147" y="4910737"/>
              <a:ext cx="738065" cy="897130"/>
            </a:xfrm>
            <a:custGeom>
              <a:avLst/>
              <a:gdLst>
                <a:gd name="T0" fmla="*/ 32 w 116"/>
                <a:gd name="T1" fmla="*/ 141 h 141"/>
                <a:gd name="T2" fmla="*/ 0 w 116"/>
                <a:gd name="T3" fmla="*/ 119 h 141"/>
                <a:gd name="T4" fmla="*/ 84 w 116"/>
                <a:gd name="T5" fmla="*/ 0 h 141"/>
                <a:gd name="T6" fmla="*/ 116 w 116"/>
                <a:gd name="T7" fmla="*/ 22 h 141"/>
                <a:gd name="T8" fmla="*/ 32 w 11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1721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996006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96006" y="1655721"/>
              <a:ext cx="1699376" cy="2645250"/>
              <a:chOff x="996006" y="1655721"/>
              <a:chExt cx="1699376" cy="264525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48177" y="1655721"/>
                <a:ext cx="59503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99600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Chapter1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23155" y="2671384"/>
              <a:ext cx="445078" cy="583442"/>
              <a:chOff x="5916612" y="2859088"/>
              <a:chExt cx="612776" cy="803275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6037263" y="2984500"/>
                <a:ext cx="371475" cy="557213"/>
              </a:xfrm>
              <a:custGeom>
                <a:avLst/>
                <a:gdLst>
                  <a:gd name="T0" fmla="*/ 234 w 234"/>
                  <a:gd name="T1" fmla="*/ 351 h 351"/>
                  <a:gd name="T2" fmla="*/ 0 w 234"/>
                  <a:gd name="T3" fmla="*/ 0 h 351"/>
                  <a:gd name="T4" fmla="*/ 234 w 234"/>
                  <a:gd name="T5" fmla="*/ 0 h 351"/>
                  <a:gd name="T6" fmla="*/ 234 w 234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51">
                    <a:moveTo>
                      <a:pt x="234" y="351"/>
                    </a:moveTo>
                    <a:lnTo>
                      <a:pt x="0" y="0"/>
                    </a:lnTo>
                    <a:lnTo>
                      <a:pt x="234" y="0"/>
                    </a:lnTo>
                    <a:lnTo>
                      <a:pt x="234" y="35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6003925" y="2859088"/>
                <a:ext cx="433388" cy="803275"/>
              </a:xfrm>
              <a:custGeom>
                <a:avLst/>
                <a:gdLst>
                  <a:gd name="T0" fmla="*/ 79 w 90"/>
                  <a:gd name="T1" fmla="*/ 0 h 167"/>
                  <a:gd name="T2" fmla="*/ 12 w 90"/>
                  <a:gd name="T3" fmla="*/ 0 h 167"/>
                  <a:gd name="T4" fmla="*/ 0 w 90"/>
                  <a:gd name="T5" fmla="*/ 12 h 167"/>
                  <a:gd name="T6" fmla="*/ 0 w 90"/>
                  <a:gd name="T7" fmla="*/ 155 h 167"/>
                  <a:gd name="T8" fmla="*/ 12 w 90"/>
                  <a:gd name="T9" fmla="*/ 167 h 167"/>
                  <a:gd name="T10" fmla="*/ 79 w 90"/>
                  <a:gd name="T11" fmla="*/ 167 h 167"/>
                  <a:gd name="T12" fmla="*/ 90 w 90"/>
                  <a:gd name="T13" fmla="*/ 155 h 167"/>
                  <a:gd name="T14" fmla="*/ 90 w 90"/>
                  <a:gd name="T15" fmla="*/ 12 h 167"/>
                  <a:gd name="T16" fmla="*/ 79 w 90"/>
                  <a:gd name="T17" fmla="*/ 0 h 167"/>
                  <a:gd name="T18" fmla="*/ 84 w 90"/>
                  <a:gd name="T19" fmla="*/ 142 h 167"/>
                  <a:gd name="T20" fmla="*/ 7 w 90"/>
                  <a:gd name="T21" fmla="*/ 142 h 167"/>
                  <a:gd name="T22" fmla="*/ 7 w 90"/>
                  <a:gd name="T23" fmla="*/ 26 h 167"/>
                  <a:gd name="T24" fmla="*/ 84 w 90"/>
                  <a:gd name="T25" fmla="*/ 26 h 167"/>
                  <a:gd name="T26" fmla="*/ 84 w 90"/>
                  <a:gd name="T27" fmla="*/ 14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67">
                    <a:moveTo>
                      <a:pt x="7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62"/>
                      <a:pt x="5" y="167"/>
                      <a:pt x="12" y="167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85" y="167"/>
                      <a:pt x="90" y="162"/>
                      <a:pt x="90" y="155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6"/>
                      <a:pt x="85" y="0"/>
                      <a:pt x="79" y="0"/>
                    </a:cubicBezTo>
                    <a:close/>
                    <a:moveTo>
                      <a:pt x="84" y="142"/>
                    </a:moveTo>
                    <a:cubicBezTo>
                      <a:pt x="7" y="142"/>
                      <a:pt x="7" y="142"/>
                      <a:pt x="7" y="14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4" y="26"/>
                      <a:pt x="84" y="26"/>
                      <a:pt x="84" y="26"/>
                    </a:cubicBezTo>
                    <a:lnTo>
                      <a:pt x="84" y="14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6172200" y="3586163"/>
                <a:ext cx="96838" cy="33338"/>
              </a:xfrm>
              <a:custGeom>
                <a:avLst/>
                <a:gdLst>
                  <a:gd name="T0" fmla="*/ 3 w 20"/>
                  <a:gd name="T1" fmla="*/ 7 h 7"/>
                  <a:gd name="T2" fmla="*/ 0 w 20"/>
                  <a:gd name="T3" fmla="*/ 4 h 7"/>
                  <a:gd name="T4" fmla="*/ 0 w 20"/>
                  <a:gd name="T5" fmla="*/ 3 h 7"/>
                  <a:gd name="T6" fmla="*/ 3 w 20"/>
                  <a:gd name="T7" fmla="*/ 0 h 7"/>
                  <a:gd name="T8" fmla="*/ 17 w 20"/>
                  <a:gd name="T9" fmla="*/ 0 h 7"/>
                  <a:gd name="T10" fmla="*/ 20 w 20"/>
                  <a:gd name="T11" fmla="*/ 3 h 7"/>
                  <a:gd name="T12" fmla="*/ 20 w 20"/>
                  <a:gd name="T13" fmla="*/ 4 h 7"/>
                  <a:gd name="T14" fmla="*/ 17 w 20"/>
                  <a:gd name="T15" fmla="*/ 7 h 7"/>
                  <a:gd name="T16" fmla="*/ 3 w 20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">
                    <a:moveTo>
                      <a:pt x="3" y="7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6176963" y="3590925"/>
                <a:ext cx="92075" cy="23813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5 h 5"/>
                  <a:gd name="T4" fmla="*/ 2 w 19"/>
                  <a:gd name="T5" fmla="*/ 5 h 5"/>
                  <a:gd name="T6" fmla="*/ 0 w 19"/>
                  <a:gd name="T7" fmla="*/ 3 h 5"/>
                  <a:gd name="T8" fmla="*/ 0 w 19"/>
                  <a:gd name="T9" fmla="*/ 2 h 5"/>
                  <a:gd name="T10" fmla="*/ 2 w 19"/>
                  <a:gd name="T11" fmla="*/ 0 h 5"/>
                  <a:gd name="T12" fmla="*/ 16 w 19"/>
                  <a:gd name="T13" fmla="*/ 0 h 5"/>
                  <a:gd name="T14" fmla="*/ 19 w 19"/>
                  <a:gd name="T15" fmla="*/ 2 h 5"/>
                  <a:gd name="T16" fmla="*/ 19 w 19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9" y="4"/>
                      <a:pt x="18" y="5"/>
                      <a:pt x="1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1"/>
                      <a:pt x="19" y="2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6205538" y="2906713"/>
                <a:ext cx="30163" cy="28575"/>
              </a:xfrm>
              <a:prstGeom prst="ellipse">
                <a:avLst/>
              </a:pr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6215063" y="2916238"/>
                <a:ext cx="11113" cy="9525"/>
              </a:xfrm>
              <a:prstGeom prst="ellipse">
                <a:avLst/>
              </a:pr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6003925" y="3008313"/>
                <a:ext cx="139700" cy="149225"/>
              </a:xfrm>
              <a:custGeom>
                <a:avLst/>
                <a:gdLst>
                  <a:gd name="T0" fmla="*/ 88 w 88"/>
                  <a:gd name="T1" fmla="*/ 0 h 94"/>
                  <a:gd name="T2" fmla="*/ 51 w 88"/>
                  <a:gd name="T3" fmla="*/ 0 h 94"/>
                  <a:gd name="T4" fmla="*/ 0 w 88"/>
                  <a:gd name="T5" fmla="*/ 94 h 94"/>
                  <a:gd name="T6" fmla="*/ 54 w 88"/>
                  <a:gd name="T7" fmla="*/ 94 h 94"/>
                  <a:gd name="T8" fmla="*/ 88 w 8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0"/>
                    </a:moveTo>
                    <a:lnTo>
                      <a:pt x="51" y="0"/>
                    </a:lnTo>
                    <a:lnTo>
                      <a:pt x="0" y="94"/>
                    </a:lnTo>
                    <a:lnTo>
                      <a:pt x="54" y="9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6089650" y="3008313"/>
                <a:ext cx="106363" cy="149225"/>
              </a:xfrm>
              <a:custGeom>
                <a:avLst/>
                <a:gdLst>
                  <a:gd name="T0" fmla="*/ 67 w 67"/>
                  <a:gd name="T1" fmla="*/ 0 h 94"/>
                  <a:gd name="T2" fmla="*/ 34 w 67"/>
                  <a:gd name="T3" fmla="*/ 0 h 94"/>
                  <a:gd name="T4" fmla="*/ 0 w 67"/>
                  <a:gd name="T5" fmla="*/ 94 h 94"/>
                  <a:gd name="T6" fmla="*/ 55 w 67"/>
                  <a:gd name="T7" fmla="*/ 94 h 94"/>
                  <a:gd name="T8" fmla="*/ 67 w 6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4">
                    <a:moveTo>
                      <a:pt x="67" y="0"/>
                    </a:moveTo>
                    <a:lnTo>
                      <a:pt x="34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6176963" y="3008313"/>
                <a:ext cx="87313" cy="149225"/>
              </a:xfrm>
              <a:custGeom>
                <a:avLst/>
                <a:gdLst>
                  <a:gd name="T0" fmla="*/ 46 w 55"/>
                  <a:gd name="T1" fmla="*/ 0 h 94"/>
                  <a:gd name="T2" fmla="*/ 12 w 55"/>
                  <a:gd name="T3" fmla="*/ 0 h 94"/>
                  <a:gd name="T4" fmla="*/ 0 w 55"/>
                  <a:gd name="T5" fmla="*/ 94 h 94"/>
                  <a:gd name="T6" fmla="*/ 55 w 55"/>
                  <a:gd name="T7" fmla="*/ 94 h 94"/>
                  <a:gd name="T8" fmla="*/ 46 w 5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4">
                    <a:moveTo>
                      <a:pt x="46" y="0"/>
                    </a:moveTo>
                    <a:lnTo>
                      <a:pt x="12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6249988" y="3008313"/>
                <a:ext cx="101600" cy="149225"/>
              </a:xfrm>
              <a:custGeom>
                <a:avLst/>
                <a:gdLst>
                  <a:gd name="T0" fmla="*/ 33 w 64"/>
                  <a:gd name="T1" fmla="*/ 0 h 94"/>
                  <a:gd name="T2" fmla="*/ 0 w 64"/>
                  <a:gd name="T3" fmla="*/ 0 h 94"/>
                  <a:gd name="T4" fmla="*/ 9 w 64"/>
                  <a:gd name="T5" fmla="*/ 94 h 94"/>
                  <a:gd name="T6" fmla="*/ 64 w 64"/>
                  <a:gd name="T7" fmla="*/ 94 h 94"/>
                  <a:gd name="T8" fmla="*/ 33 w 6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4">
                    <a:moveTo>
                      <a:pt x="33" y="0"/>
                    </a:moveTo>
                    <a:lnTo>
                      <a:pt x="0" y="0"/>
                    </a:lnTo>
                    <a:lnTo>
                      <a:pt x="9" y="94"/>
                    </a:lnTo>
                    <a:lnTo>
                      <a:pt x="64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6302375" y="3008313"/>
                <a:ext cx="134938" cy="149225"/>
              </a:xfrm>
              <a:custGeom>
                <a:avLst/>
                <a:gdLst>
                  <a:gd name="T0" fmla="*/ 34 w 85"/>
                  <a:gd name="T1" fmla="*/ 0 h 94"/>
                  <a:gd name="T2" fmla="*/ 0 w 85"/>
                  <a:gd name="T3" fmla="*/ 0 h 94"/>
                  <a:gd name="T4" fmla="*/ 31 w 85"/>
                  <a:gd name="T5" fmla="*/ 94 h 94"/>
                  <a:gd name="T6" fmla="*/ 85 w 85"/>
                  <a:gd name="T7" fmla="*/ 94 h 94"/>
                  <a:gd name="T8" fmla="*/ 34 w 8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4">
                    <a:moveTo>
                      <a:pt x="34" y="0"/>
                    </a:moveTo>
                    <a:lnTo>
                      <a:pt x="0" y="0"/>
                    </a:lnTo>
                    <a:lnTo>
                      <a:pt x="31" y="94"/>
                    </a:lnTo>
                    <a:lnTo>
                      <a:pt x="85" y="9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6003925" y="3157538"/>
                <a:ext cx="85725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6089650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6176963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6264275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6351588" y="3157538"/>
                <a:ext cx="85725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6084888" y="2984500"/>
                <a:ext cx="58738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6143625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6196013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6249988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6356350" y="3008313"/>
                <a:ext cx="173038" cy="149225"/>
              </a:xfrm>
              <a:custGeom>
                <a:avLst/>
                <a:gdLst>
                  <a:gd name="T0" fmla="*/ 33 w 109"/>
                  <a:gd name="T1" fmla="*/ 0 h 94"/>
                  <a:gd name="T2" fmla="*/ 0 w 109"/>
                  <a:gd name="T3" fmla="*/ 0 h 94"/>
                  <a:gd name="T4" fmla="*/ 51 w 109"/>
                  <a:gd name="T5" fmla="*/ 94 h 94"/>
                  <a:gd name="T6" fmla="*/ 109 w 109"/>
                  <a:gd name="T7" fmla="*/ 94 h 94"/>
                  <a:gd name="T8" fmla="*/ 33 w 109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94">
                    <a:moveTo>
                      <a:pt x="33" y="0"/>
                    </a:moveTo>
                    <a:lnTo>
                      <a:pt x="0" y="0"/>
                    </a:lnTo>
                    <a:lnTo>
                      <a:pt x="51" y="94"/>
                    </a:lnTo>
                    <a:lnTo>
                      <a:pt x="109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6437313" y="3157538"/>
                <a:ext cx="92075" cy="42863"/>
              </a:xfrm>
              <a:custGeom>
                <a:avLst/>
                <a:gdLst>
                  <a:gd name="T0" fmla="*/ 19 w 19"/>
                  <a:gd name="T1" fmla="*/ 0 h 9"/>
                  <a:gd name="T2" fmla="*/ 10 w 19"/>
                  <a:gd name="T3" fmla="*/ 9 h 9"/>
                  <a:gd name="T4" fmla="*/ 0 w 19"/>
                  <a:gd name="T5" fmla="*/ 0 h 9"/>
                  <a:gd name="T6" fmla="*/ 19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cubicBezTo>
                      <a:pt x="19" y="5"/>
                      <a:pt x="15" y="9"/>
                      <a:pt x="10" y="9"/>
                    </a:cubicBezTo>
                    <a:cubicBezTo>
                      <a:pt x="5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9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635635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5916612" y="3008313"/>
                <a:ext cx="168275" cy="149225"/>
              </a:xfrm>
              <a:custGeom>
                <a:avLst/>
                <a:gdLst>
                  <a:gd name="T0" fmla="*/ 106 w 106"/>
                  <a:gd name="T1" fmla="*/ 0 h 94"/>
                  <a:gd name="T2" fmla="*/ 73 w 106"/>
                  <a:gd name="T3" fmla="*/ 0 h 94"/>
                  <a:gd name="T4" fmla="*/ 0 w 106"/>
                  <a:gd name="T5" fmla="*/ 94 h 94"/>
                  <a:gd name="T6" fmla="*/ 55 w 106"/>
                  <a:gd name="T7" fmla="*/ 94 h 94"/>
                  <a:gd name="T8" fmla="*/ 106 w 10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4">
                    <a:moveTo>
                      <a:pt x="106" y="0"/>
                    </a:moveTo>
                    <a:lnTo>
                      <a:pt x="73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5916612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603250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6302375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6089650" y="3238500"/>
                <a:ext cx="212725" cy="158750"/>
              </a:xfrm>
              <a:custGeom>
                <a:avLst/>
                <a:gdLst>
                  <a:gd name="T0" fmla="*/ 36 w 44"/>
                  <a:gd name="T1" fmla="*/ 26 h 33"/>
                  <a:gd name="T2" fmla="*/ 18 w 44"/>
                  <a:gd name="T3" fmla="*/ 26 h 33"/>
                  <a:gd name="T4" fmla="*/ 16 w 44"/>
                  <a:gd name="T5" fmla="*/ 25 h 33"/>
                  <a:gd name="T6" fmla="*/ 15 w 44"/>
                  <a:gd name="T7" fmla="*/ 24 h 33"/>
                  <a:gd name="T8" fmla="*/ 9 w 44"/>
                  <a:gd name="T9" fmla="*/ 4 h 33"/>
                  <a:gd name="T10" fmla="*/ 0 w 44"/>
                  <a:gd name="T11" fmla="*/ 4 h 33"/>
                  <a:gd name="T12" fmla="*/ 0 w 44"/>
                  <a:gd name="T13" fmla="*/ 0 h 33"/>
                  <a:gd name="T14" fmla="*/ 10 w 44"/>
                  <a:gd name="T15" fmla="*/ 0 h 33"/>
                  <a:gd name="T16" fmla="*/ 11 w 44"/>
                  <a:gd name="T17" fmla="*/ 1 h 33"/>
                  <a:gd name="T18" fmla="*/ 13 w 44"/>
                  <a:gd name="T19" fmla="*/ 2 h 33"/>
                  <a:gd name="T20" fmla="*/ 18 w 44"/>
                  <a:gd name="T21" fmla="*/ 22 h 33"/>
                  <a:gd name="T22" fmla="*/ 36 w 44"/>
                  <a:gd name="T23" fmla="*/ 22 h 33"/>
                  <a:gd name="T24" fmla="*/ 40 w 44"/>
                  <a:gd name="T25" fmla="*/ 10 h 33"/>
                  <a:gd name="T26" fmla="*/ 17 w 44"/>
                  <a:gd name="T27" fmla="*/ 10 h 33"/>
                  <a:gd name="T28" fmla="*/ 16 w 44"/>
                  <a:gd name="T29" fmla="*/ 6 h 33"/>
                  <a:gd name="T30" fmla="*/ 40 w 44"/>
                  <a:gd name="T31" fmla="*/ 6 h 33"/>
                  <a:gd name="T32" fmla="*/ 43 w 44"/>
                  <a:gd name="T33" fmla="*/ 8 h 33"/>
                  <a:gd name="T34" fmla="*/ 43 w 44"/>
                  <a:gd name="T35" fmla="*/ 10 h 33"/>
                  <a:gd name="T36" fmla="*/ 39 w 44"/>
                  <a:gd name="T37" fmla="*/ 24 h 33"/>
                  <a:gd name="T38" fmla="*/ 38 w 44"/>
                  <a:gd name="T39" fmla="*/ 25 h 33"/>
                  <a:gd name="T40" fmla="*/ 36 w 44"/>
                  <a:gd name="T41" fmla="*/ 26 h 33"/>
                  <a:gd name="T42" fmla="*/ 36 w 44"/>
                  <a:gd name="T43" fmla="*/ 12 h 33"/>
                  <a:gd name="T44" fmla="*/ 18 w 44"/>
                  <a:gd name="T45" fmla="*/ 12 h 33"/>
                  <a:gd name="T46" fmla="*/ 19 w 44"/>
                  <a:gd name="T47" fmla="*/ 15 h 33"/>
                  <a:gd name="T48" fmla="*/ 36 w 44"/>
                  <a:gd name="T49" fmla="*/ 15 h 33"/>
                  <a:gd name="T50" fmla="*/ 36 w 44"/>
                  <a:gd name="T51" fmla="*/ 12 h 33"/>
                  <a:gd name="T52" fmla="*/ 35 w 44"/>
                  <a:gd name="T53" fmla="*/ 17 h 33"/>
                  <a:gd name="T54" fmla="*/ 34 w 44"/>
                  <a:gd name="T55" fmla="*/ 20 h 33"/>
                  <a:gd name="T56" fmla="*/ 20 w 44"/>
                  <a:gd name="T57" fmla="*/ 20 h 33"/>
                  <a:gd name="T58" fmla="*/ 19 w 44"/>
                  <a:gd name="T59" fmla="*/ 17 h 33"/>
                  <a:gd name="T60" fmla="*/ 35 w 44"/>
                  <a:gd name="T61" fmla="*/ 17 h 33"/>
                  <a:gd name="T62" fmla="*/ 21 w 44"/>
                  <a:gd name="T63" fmla="*/ 27 h 33"/>
                  <a:gd name="T64" fmla="*/ 17 w 44"/>
                  <a:gd name="T65" fmla="*/ 30 h 33"/>
                  <a:gd name="T66" fmla="*/ 21 w 44"/>
                  <a:gd name="T67" fmla="*/ 33 h 33"/>
                  <a:gd name="T68" fmla="*/ 24 w 44"/>
                  <a:gd name="T69" fmla="*/ 30 h 33"/>
                  <a:gd name="T70" fmla="*/ 21 w 44"/>
                  <a:gd name="T71" fmla="*/ 27 h 33"/>
                  <a:gd name="T72" fmla="*/ 34 w 44"/>
                  <a:gd name="T73" fmla="*/ 27 h 33"/>
                  <a:gd name="T74" fmla="*/ 31 w 44"/>
                  <a:gd name="T75" fmla="*/ 30 h 33"/>
                  <a:gd name="T76" fmla="*/ 34 w 44"/>
                  <a:gd name="T77" fmla="*/ 33 h 33"/>
                  <a:gd name="T78" fmla="*/ 37 w 44"/>
                  <a:gd name="T79" fmla="*/ 30 h 33"/>
                  <a:gd name="T80" fmla="*/ 34 w 44"/>
                  <a:gd name="T8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" h="33">
                    <a:moveTo>
                      <a:pt x="36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5" y="24"/>
                      <a:pt x="15" y="2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1" y="6"/>
                      <a:pt x="42" y="7"/>
                      <a:pt x="43" y="8"/>
                    </a:cubicBezTo>
                    <a:cubicBezTo>
                      <a:pt x="43" y="8"/>
                      <a:pt x="44" y="9"/>
                      <a:pt x="43" y="1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8" y="25"/>
                    </a:cubicBezTo>
                    <a:cubicBezTo>
                      <a:pt x="38" y="25"/>
                      <a:pt x="37" y="26"/>
                      <a:pt x="36" y="26"/>
                    </a:cubicBezTo>
                    <a:close/>
                    <a:moveTo>
                      <a:pt x="36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36" y="15"/>
                      <a:pt x="36" y="15"/>
                      <a:pt x="36" y="15"/>
                    </a:cubicBezTo>
                    <a:lnTo>
                      <a:pt x="36" y="12"/>
                    </a:lnTo>
                    <a:close/>
                    <a:moveTo>
                      <a:pt x="35" y="17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35" y="17"/>
                    </a:lnTo>
                    <a:close/>
                    <a:moveTo>
                      <a:pt x="21" y="27"/>
                    </a:moveTo>
                    <a:cubicBezTo>
                      <a:pt x="19" y="27"/>
                      <a:pt x="17" y="28"/>
                      <a:pt x="17" y="30"/>
                    </a:cubicBezTo>
                    <a:cubicBezTo>
                      <a:pt x="17" y="32"/>
                      <a:pt x="19" y="33"/>
                      <a:pt x="21" y="33"/>
                    </a:cubicBezTo>
                    <a:cubicBezTo>
                      <a:pt x="22" y="33"/>
                      <a:pt x="24" y="32"/>
                      <a:pt x="24" y="30"/>
                    </a:cubicBezTo>
                    <a:cubicBezTo>
                      <a:pt x="24" y="28"/>
                      <a:pt x="22" y="27"/>
                      <a:pt x="21" y="27"/>
                    </a:cubicBezTo>
                    <a:close/>
                    <a:moveTo>
                      <a:pt x="34" y="27"/>
                    </a:moveTo>
                    <a:cubicBezTo>
                      <a:pt x="32" y="27"/>
                      <a:pt x="31" y="28"/>
                      <a:pt x="31" y="30"/>
                    </a:cubicBezTo>
                    <a:cubicBezTo>
                      <a:pt x="31" y="32"/>
                      <a:pt x="32" y="33"/>
                      <a:pt x="34" y="33"/>
                    </a:cubicBezTo>
                    <a:cubicBezTo>
                      <a:pt x="36" y="33"/>
                      <a:pt x="37" y="32"/>
                      <a:pt x="37" y="30"/>
                    </a:cubicBezTo>
                    <a:cubicBezTo>
                      <a:pt x="37" y="28"/>
                      <a:pt x="36" y="27"/>
                      <a:pt x="34" y="27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6124575" y="3465513"/>
                <a:ext cx="19050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6129338" y="3436938"/>
                <a:ext cx="19050" cy="19050"/>
              </a:xfrm>
              <a:custGeom>
                <a:avLst/>
                <a:gdLst>
                  <a:gd name="T0" fmla="*/ 9 w 12"/>
                  <a:gd name="T1" fmla="*/ 12 h 12"/>
                  <a:gd name="T2" fmla="*/ 0 w 12"/>
                  <a:gd name="T3" fmla="*/ 3 h 12"/>
                  <a:gd name="T4" fmla="*/ 0 w 12"/>
                  <a:gd name="T5" fmla="*/ 0 h 12"/>
                  <a:gd name="T6" fmla="*/ 12 w 12"/>
                  <a:gd name="T7" fmla="*/ 12 h 12"/>
                  <a:gd name="T8" fmla="*/ 9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6129338" y="3475038"/>
                <a:ext cx="19050" cy="14288"/>
              </a:xfrm>
              <a:custGeom>
                <a:avLst/>
                <a:gdLst>
                  <a:gd name="T0" fmla="*/ 9 w 12"/>
                  <a:gd name="T1" fmla="*/ 0 h 9"/>
                  <a:gd name="T2" fmla="*/ 0 w 12"/>
                  <a:gd name="T3" fmla="*/ 9 h 9"/>
                  <a:gd name="T4" fmla="*/ 0 w 12"/>
                  <a:gd name="T5" fmla="*/ 9 h 9"/>
                  <a:gd name="T6" fmla="*/ 12 w 12"/>
                  <a:gd name="T7" fmla="*/ 0 h 9"/>
                  <a:gd name="T8" fmla="*/ 9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38"/>
              <p:cNvSpPr>
                <a:spLocks noChangeArrowheads="1"/>
              </p:cNvSpPr>
              <p:nvPr/>
            </p:nvSpPr>
            <p:spPr bwMode="auto">
              <a:xfrm>
                <a:off x="6297613" y="3465513"/>
                <a:ext cx="23813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6297613" y="3436938"/>
                <a:ext cx="14288" cy="19050"/>
              </a:xfrm>
              <a:custGeom>
                <a:avLst/>
                <a:gdLst>
                  <a:gd name="T0" fmla="*/ 0 w 9"/>
                  <a:gd name="T1" fmla="*/ 12 h 12"/>
                  <a:gd name="T2" fmla="*/ 9 w 9"/>
                  <a:gd name="T3" fmla="*/ 3 h 12"/>
                  <a:gd name="T4" fmla="*/ 9 w 9"/>
                  <a:gd name="T5" fmla="*/ 0 h 12"/>
                  <a:gd name="T6" fmla="*/ 0 w 9"/>
                  <a:gd name="T7" fmla="*/ 12 h 12"/>
                  <a:gd name="T8" fmla="*/ 0 w 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6297613" y="3475038"/>
                <a:ext cx="14288" cy="14288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9 h 9"/>
                  <a:gd name="T6" fmla="*/ 0 w 9"/>
                  <a:gd name="T7" fmla="*/ 0 h 9"/>
                  <a:gd name="T8" fmla="*/ 0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6157913" y="3436938"/>
                <a:ext cx="125413" cy="52388"/>
              </a:xfrm>
              <a:custGeom>
                <a:avLst/>
                <a:gdLst>
                  <a:gd name="T0" fmla="*/ 26 w 26"/>
                  <a:gd name="T1" fmla="*/ 10 h 11"/>
                  <a:gd name="T2" fmla="*/ 25 w 26"/>
                  <a:gd name="T3" fmla="*/ 11 h 11"/>
                  <a:gd name="T4" fmla="*/ 2 w 26"/>
                  <a:gd name="T5" fmla="*/ 11 h 11"/>
                  <a:gd name="T6" fmla="*/ 0 w 26"/>
                  <a:gd name="T7" fmla="*/ 10 h 11"/>
                  <a:gd name="T8" fmla="*/ 0 w 26"/>
                  <a:gd name="T9" fmla="*/ 2 h 11"/>
                  <a:gd name="T10" fmla="*/ 2 w 26"/>
                  <a:gd name="T11" fmla="*/ 0 h 11"/>
                  <a:gd name="T12" fmla="*/ 25 w 26"/>
                  <a:gd name="T13" fmla="*/ 0 h 11"/>
                  <a:gd name="T14" fmla="*/ 26 w 26"/>
                  <a:gd name="T15" fmla="*/ 2 h 11"/>
                  <a:gd name="T16" fmla="*/ 26 w 26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26" y="10"/>
                    </a:moveTo>
                    <a:cubicBezTo>
                      <a:pt x="26" y="11"/>
                      <a:pt x="26" y="11"/>
                      <a:pt x="25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10"/>
                      <a:pt x="26" y="10"/>
                      <a:pt x="26" y="1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19050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0 h 4"/>
                  <a:gd name="T4" fmla="*/ 3 w 12"/>
                  <a:gd name="T5" fmla="*/ 0 h 4"/>
                  <a:gd name="T6" fmla="*/ 0 w 12"/>
                  <a:gd name="T7" fmla="*/ 0 h 4"/>
                  <a:gd name="T8" fmla="*/ 2 w 12"/>
                  <a:gd name="T9" fmla="*/ 4 h 4"/>
                  <a:gd name="T10" fmla="*/ 3 w 12"/>
                  <a:gd name="T11" fmla="*/ 4 h 4"/>
                  <a:gd name="T12" fmla="*/ 4 w 12"/>
                  <a:gd name="T13" fmla="*/ 3 h 4"/>
                  <a:gd name="T14" fmla="*/ 3 w 12"/>
                  <a:gd name="T15" fmla="*/ 2 h 4"/>
                  <a:gd name="T16" fmla="*/ 2 w 12"/>
                  <a:gd name="T17" fmla="*/ 0 h 4"/>
                  <a:gd name="T18" fmla="*/ 3 w 12"/>
                  <a:gd name="T19" fmla="*/ 1 h 4"/>
                  <a:gd name="T20" fmla="*/ 3 w 12"/>
                  <a:gd name="T21" fmla="*/ 1 h 4"/>
                  <a:gd name="T22" fmla="*/ 2 w 12"/>
                  <a:gd name="T23" fmla="*/ 1 h 4"/>
                  <a:gd name="T24" fmla="*/ 1 w 12"/>
                  <a:gd name="T25" fmla="*/ 0 h 4"/>
                  <a:gd name="T26" fmla="*/ 2 w 12"/>
                  <a:gd name="T27" fmla="*/ 3 h 4"/>
                  <a:gd name="T28" fmla="*/ 1 w 12"/>
                  <a:gd name="T29" fmla="*/ 3 h 4"/>
                  <a:gd name="T30" fmla="*/ 2 w 12"/>
                  <a:gd name="T31" fmla="*/ 2 h 4"/>
                  <a:gd name="T32" fmla="*/ 3 w 12"/>
                  <a:gd name="T33" fmla="*/ 2 h 4"/>
                  <a:gd name="T34" fmla="*/ 3 w 12"/>
                  <a:gd name="T35" fmla="*/ 3 h 4"/>
                  <a:gd name="T36" fmla="*/ 8 w 12"/>
                  <a:gd name="T37" fmla="*/ 0 h 4"/>
                  <a:gd name="T38" fmla="*/ 8 w 12"/>
                  <a:gd name="T39" fmla="*/ 3 h 4"/>
                  <a:gd name="T40" fmla="*/ 7 w 12"/>
                  <a:gd name="T41" fmla="*/ 4 h 4"/>
                  <a:gd name="T42" fmla="*/ 5 w 12"/>
                  <a:gd name="T43" fmla="*/ 4 h 4"/>
                  <a:gd name="T44" fmla="*/ 5 w 12"/>
                  <a:gd name="T45" fmla="*/ 3 h 4"/>
                  <a:gd name="T46" fmla="*/ 4 w 12"/>
                  <a:gd name="T47" fmla="*/ 0 h 4"/>
                  <a:gd name="T48" fmla="*/ 5 w 12"/>
                  <a:gd name="T49" fmla="*/ 2 h 4"/>
                  <a:gd name="T50" fmla="*/ 6 w 12"/>
                  <a:gd name="T51" fmla="*/ 3 h 4"/>
                  <a:gd name="T52" fmla="*/ 7 w 12"/>
                  <a:gd name="T53" fmla="*/ 3 h 4"/>
                  <a:gd name="T54" fmla="*/ 7 w 12"/>
                  <a:gd name="T55" fmla="*/ 2 h 4"/>
                  <a:gd name="T56" fmla="*/ 12 w 12"/>
                  <a:gd name="T57" fmla="*/ 0 h 4"/>
                  <a:gd name="T58" fmla="*/ 11 w 12"/>
                  <a:gd name="T59" fmla="*/ 4 h 4"/>
                  <a:gd name="T60" fmla="*/ 10 w 12"/>
                  <a:gd name="T61" fmla="*/ 2 h 4"/>
                  <a:gd name="T62" fmla="*/ 9 w 12"/>
                  <a:gd name="T63" fmla="*/ 0 h 4"/>
                  <a:gd name="T64" fmla="*/ 11 w 12"/>
                  <a:gd name="T6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4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2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3"/>
              <p:cNvSpPr>
                <a:spLocks noEditPoints="1"/>
              </p:cNvSpPr>
              <p:nvPr/>
            </p:nvSpPr>
            <p:spPr bwMode="auto">
              <a:xfrm>
                <a:off x="6157913" y="3436938"/>
                <a:ext cx="125413" cy="28575"/>
              </a:xfrm>
              <a:custGeom>
                <a:avLst/>
                <a:gdLst>
                  <a:gd name="T0" fmla="*/ 9 w 26"/>
                  <a:gd name="T1" fmla="*/ 4 h 6"/>
                  <a:gd name="T2" fmla="*/ 8 w 26"/>
                  <a:gd name="T3" fmla="*/ 4 h 6"/>
                  <a:gd name="T4" fmla="*/ 8 w 26"/>
                  <a:gd name="T5" fmla="*/ 5 h 6"/>
                  <a:gd name="T6" fmla="*/ 9 w 26"/>
                  <a:gd name="T7" fmla="*/ 5 h 6"/>
                  <a:gd name="T8" fmla="*/ 9 w 26"/>
                  <a:gd name="T9" fmla="*/ 5 h 6"/>
                  <a:gd name="T10" fmla="*/ 10 w 26"/>
                  <a:gd name="T11" fmla="*/ 5 h 6"/>
                  <a:gd name="T12" fmla="*/ 10 w 26"/>
                  <a:gd name="T13" fmla="*/ 5 h 6"/>
                  <a:gd name="T14" fmla="*/ 10 w 26"/>
                  <a:gd name="T15" fmla="*/ 5 h 6"/>
                  <a:gd name="T16" fmla="*/ 9 w 26"/>
                  <a:gd name="T17" fmla="*/ 4 h 6"/>
                  <a:gd name="T18" fmla="*/ 9 w 26"/>
                  <a:gd name="T19" fmla="*/ 4 h 6"/>
                  <a:gd name="T20" fmla="*/ 25 w 26"/>
                  <a:gd name="T21" fmla="*/ 0 h 6"/>
                  <a:gd name="T22" fmla="*/ 2 w 26"/>
                  <a:gd name="T23" fmla="*/ 0 h 6"/>
                  <a:gd name="T24" fmla="*/ 0 w 26"/>
                  <a:gd name="T25" fmla="*/ 2 h 6"/>
                  <a:gd name="T26" fmla="*/ 0 w 26"/>
                  <a:gd name="T27" fmla="*/ 6 h 6"/>
                  <a:gd name="T28" fmla="*/ 7 w 26"/>
                  <a:gd name="T29" fmla="*/ 6 h 6"/>
                  <a:gd name="T30" fmla="*/ 7 w 26"/>
                  <a:gd name="T31" fmla="*/ 4 h 6"/>
                  <a:gd name="T32" fmla="*/ 9 w 26"/>
                  <a:gd name="T33" fmla="*/ 4 h 6"/>
                  <a:gd name="T34" fmla="*/ 10 w 26"/>
                  <a:gd name="T35" fmla="*/ 4 h 6"/>
                  <a:gd name="T36" fmla="*/ 10 w 26"/>
                  <a:gd name="T37" fmla="*/ 4 h 6"/>
                  <a:gd name="T38" fmla="*/ 10 w 26"/>
                  <a:gd name="T39" fmla="*/ 4 h 6"/>
                  <a:gd name="T40" fmla="*/ 11 w 26"/>
                  <a:gd name="T41" fmla="*/ 5 h 6"/>
                  <a:gd name="T42" fmla="*/ 10 w 26"/>
                  <a:gd name="T43" fmla="*/ 5 h 6"/>
                  <a:gd name="T44" fmla="*/ 10 w 26"/>
                  <a:gd name="T45" fmla="*/ 6 h 6"/>
                  <a:gd name="T46" fmla="*/ 10 w 26"/>
                  <a:gd name="T47" fmla="*/ 6 h 6"/>
                  <a:gd name="T48" fmla="*/ 11 w 26"/>
                  <a:gd name="T49" fmla="*/ 6 h 6"/>
                  <a:gd name="T50" fmla="*/ 11 w 26"/>
                  <a:gd name="T51" fmla="*/ 4 h 6"/>
                  <a:gd name="T52" fmla="*/ 12 w 26"/>
                  <a:gd name="T53" fmla="*/ 4 h 6"/>
                  <a:gd name="T54" fmla="*/ 12 w 26"/>
                  <a:gd name="T55" fmla="*/ 6 h 6"/>
                  <a:gd name="T56" fmla="*/ 14 w 26"/>
                  <a:gd name="T57" fmla="*/ 6 h 6"/>
                  <a:gd name="T58" fmla="*/ 14 w 26"/>
                  <a:gd name="T59" fmla="*/ 4 h 6"/>
                  <a:gd name="T60" fmla="*/ 15 w 26"/>
                  <a:gd name="T61" fmla="*/ 4 h 6"/>
                  <a:gd name="T62" fmla="*/ 15 w 26"/>
                  <a:gd name="T63" fmla="*/ 6 h 6"/>
                  <a:gd name="T64" fmla="*/ 17 w 26"/>
                  <a:gd name="T65" fmla="*/ 6 h 6"/>
                  <a:gd name="T66" fmla="*/ 15 w 26"/>
                  <a:gd name="T67" fmla="*/ 4 h 6"/>
                  <a:gd name="T68" fmla="*/ 16 w 26"/>
                  <a:gd name="T69" fmla="*/ 4 h 6"/>
                  <a:gd name="T70" fmla="*/ 17 w 26"/>
                  <a:gd name="T71" fmla="*/ 5 h 6"/>
                  <a:gd name="T72" fmla="*/ 18 w 26"/>
                  <a:gd name="T73" fmla="*/ 4 h 6"/>
                  <a:gd name="T74" fmla="*/ 19 w 26"/>
                  <a:gd name="T75" fmla="*/ 4 h 6"/>
                  <a:gd name="T76" fmla="*/ 18 w 26"/>
                  <a:gd name="T77" fmla="*/ 6 h 6"/>
                  <a:gd name="T78" fmla="*/ 26 w 26"/>
                  <a:gd name="T79" fmla="*/ 6 h 6"/>
                  <a:gd name="T80" fmla="*/ 26 w 26"/>
                  <a:gd name="T81" fmla="*/ 2 h 6"/>
                  <a:gd name="T82" fmla="*/ 25 w 26"/>
                  <a:gd name="T8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6">
                    <a:moveTo>
                      <a:pt x="9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moveTo>
                      <a:pt x="2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5" y="0"/>
                    </a:cubicBezTo>
                  </a:path>
                </a:pathLst>
              </a:custGeom>
              <a:solidFill>
                <a:srgbClr val="68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4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9525"/>
              </a:xfrm>
              <a:custGeom>
                <a:avLst/>
                <a:gdLst>
                  <a:gd name="T0" fmla="*/ 1 w 12"/>
                  <a:gd name="T1" fmla="*/ 1 h 2"/>
                  <a:gd name="T2" fmla="*/ 1 w 12"/>
                  <a:gd name="T3" fmla="*/ 0 h 2"/>
                  <a:gd name="T4" fmla="*/ 2 w 12"/>
                  <a:gd name="T5" fmla="*/ 0 h 2"/>
                  <a:gd name="T6" fmla="*/ 2 w 12"/>
                  <a:gd name="T7" fmla="*/ 0 h 2"/>
                  <a:gd name="T8" fmla="*/ 3 w 12"/>
                  <a:gd name="T9" fmla="*/ 1 h 2"/>
                  <a:gd name="T10" fmla="*/ 3 w 12"/>
                  <a:gd name="T11" fmla="*/ 1 h 2"/>
                  <a:gd name="T12" fmla="*/ 3 w 12"/>
                  <a:gd name="T13" fmla="*/ 1 h 2"/>
                  <a:gd name="T14" fmla="*/ 2 w 12"/>
                  <a:gd name="T15" fmla="*/ 1 h 2"/>
                  <a:gd name="T16" fmla="*/ 2 w 12"/>
                  <a:gd name="T17" fmla="*/ 1 h 2"/>
                  <a:gd name="T18" fmla="*/ 1 w 12"/>
                  <a:gd name="T19" fmla="*/ 1 h 2"/>
                  <a:gd name="T20" fmla="*/ 2 w 12"/>
                  <a:gd name="T21" fmla="*/ 0 h 2"/>
                  <a:gd name="T22" fmla="*/ 0 w 12"/>
                  <a:gd name="T23" fmla="*/ 0 h 2"/>
                  <a:gd name="T24" fmla="*/ 0 w 12"/>
                  <a:gd name="T25" fmla="*/ 2 h 2"/>
                  <a:gd name="T26" fmla="*/ 3 w 12"/>
                  <a:gd name="T27" fmla="*/ 2 h 2"/>
                  <a:gd name="T28" fmla="*/ 3 w 12"/>
                  <a:gd name="T29" fmla="*/ 2 h 2"/>
                  <a:gd name="T30" fmla="*/ 3 w 12"/>
                  <a:gd name="T31" fmla="*/ 1 h 2"/>
                  <a:gd name="T32" fmla="*/ 4 w 12"/>
                  <a:gd name="T33" fmla="*/ 1 h 2"/>
                  <a:gd name="T34" fmla="*/ 3 w 12"/>
                  <a:gd name="T35" fmla="*/ 0 h 2"/>
                  <a:gd name="T36" fmla="*/ 3 w 12"/>
                  <a:gd name="T37" fmla="*/ 0 h 2"/>
                  <a:gd name="T38" fmla="*/ 3 w 12"/>
                  <a:gd name="T39" fmla="*/ 0 h 2"/>
                  <a:gd name="T40" fmla="*/ 2 w 12"/>
                  <a:gd name="T41" fmla="*/ 0 h 2"/>
                  <a:gd name="T42" fmla="*/ 5 w 12"/>
                  <a:gd name="T43" fmla="*/ 0 h 2"/>
                  <a:gd name="T44" fmla="*/ 4 w 12"/>
                  <a:gd name="T45" fmla="*/ 0 h 2"/>
                  <a:gd name="T46" fmla="*/ 4 w 12"/>
                  <a:gd name="T47" fmla="*/ 2 h 2"/>
                  <a:gd name="T48" fmla="*/ 5 w 12"/>
                  <a:gd name="T49" fmla="*/ 2 h 2"/>
                  <a:gd name="T50" fmla="*/ 5 w 12"/>
                  <a:gd name="T51" fmla="*/ 0 h 2"/>
                  <a:gd name="T52" fmla="*/ 8 w 12"/>
                  <a:gd name="T53" fmla="*/ 0 h 2"/>
                  <a:gd name="T54" fmla="*/ 7 w 12"/>
                  <a:gd name="T55" fmla="*/ 0 h 2"/>
                  <a:gd name="T56" fmla="*/ 7 w 12"/>
                  <a:gd name="T57" fmla="*/ 2 h 2"/>
                  <a:gd name="T58" fmla="*/ 8 w 12"/>
                  <a:gd name="T59" fmla="*/ 2 h 2"/>
                  <a:gd name="T60" fmla="*/ 8 w 12"/>
                  <a:gd name="T61" fmla="*/ 0 h 2"/>
                  <a:gd name="T62" fmla="*/ 12 w 12"/>
                  <a:gd name="T63" fmla="*/ 0 h 2"/>
                  <a:gd name="T64" fmla="*/ 11 w 12"/>
                  <a:gd name="T65" fmla="*/ 0 h 2"/>
                  <a:gd name="T66" fmla="*/ 10 w 12"/>
                  <a:gd name="T67" fmla="*/ 1 h 2"/>
                  <a:gd name="T68" fmla="*/ 9 w 12"/>
                  <a:gd name="T69" fmla="*/ 0 h 2"/>
                  <a:gd name="T70" fmla="*/ 8 w 12"/>
                  <a:gd name="T71" fmla="*/ 0 h 2"/>
                  <a:gd name="T72" fmla="*/ 10 w 12"/>
                  <a:gd name="T73" fmla="*/ 2 h 2"/>
                  <a:gd name="T74" fmla="*/ 11 w 12"/>
                  <a:gd name="T75" fmla="*/ 2 h 2"/>
                  <a:gd name="T76" fmla="*/ 12 w 12"/>
                  <a:gd name="T7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64752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About us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956603" y="1599170"/>
            <a:ext cx="4423112" cy="898401"/>
            <a:chOff x="956603" y="1599170"/>
            <a:chExt cx="4423112" cy="898401"/>
          </a:xfrm>
        </p:grpSpPr>
        <p:sp>
          <p:nvSpPr>
            <p:cNvPr id="5" name="矩形 4"/>
            <p:cNvSpPr/>
            <p:nvPr/>
          </p:nvSpPr>
          <p:spPr>
            <a:xfrm>
              <a:off x="956603" y="1599170"/>
              <a:ext cx="4237697" cy="898401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5168190" y="2194284"/>
              <a:ext cx="227193" cy="195856"/>
            </a:xfrm>
            <a:prstGeom prst="triangle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内容占位符 2"/>
          <p:cNvSpPr txBox="1">
            <a:spLocks/>
          </p:cNvSpPr>
          <p:nvPr/>
        </p:nvSpPr>
        <p:spPr>
          <a:xfrm>
            <a:off x="956603" y="2636325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6603" y="1679722"/>
            <a:ext cx="4041840" cy="715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Freeppt7.com is original an design studio of of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Slide show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956603" y="3060484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/>
              <a:t>Original templates, not original for the purpose of creation are playing hooligans</a:t>
            </a:r>
            <a:endParaRPr lang="en-US" altLang="zh-CN" sz="1200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5800144" y="3164389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956603" y="3537406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956603" y="3925963"/>
            <a:ext cx="3125141" cy="787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The right amount of animation placement,</a:t>
            </a:r>
            <a:r>
              <a:rPr lang="en-US" altLang="zh-CN" dirty="0"/>
              <a:t>0</a:t>
            </a:r>
            <a:r>
              <a:rPr lang="zh-CN" altLang="en-US" dirty="0"/>
              <a:t>Set up to use</a:t>
            </a:r>
            <a:endParaRPr lang="en-US" altLang="zh-CN" dirty="0"/>
          </a:p>
        </p:txBody>
      </p:sp>
      <p:sp>
        <p:nvSpPr>
          <p:cNvPr id="15" name="等腰三角形 14"/>
          <p:cNvSpPr/>
          <p:nvPr/>
        </p:nvSpPr>
        <p:spPr>
          <a:xfrm rot="5400000">
            <a:off x="4242288" y="4051402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956603" y="443848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956603" y="4775787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Original design studio of slide show</a:t>
            </a:r>
          </a:p>
        </p:txBody>
      </p:sp>
      <p:sp>
        <p:nvSpPr>
          <p:cNvPr id="18" name="等腰三角形 17"/>
          <p:cNvSpPr/>
          <p:nvPr/>
        </p:nvSpPr>
        <p:spPr>
          <a:xfrm rot="5400000">
            <a:off x="4786918" y="4966551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5445125" y="1598613"/>
            <a:ext cx="64690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435725" y="1992313"/>
            <a:ext cx="2197100" cy="2211387"/>
          </a:xfrm>
          <a:custGeom>
            <a:avLst/>
            <a:gdLst>
              <a:gd name="T0" fmla="*/ 169 w 213"/>
              <a:gd name="T1" fmla="*/ 164 h 213"/>
              <a:gd name="T2" fmla="*/ 151 w 213"/>
              <a:gd name="T3" fmla="*/ 178 h 213"/>
              <a:gd name="T4" fmla="*/ 160 w 213"/>
              <a:gd name="T5" fmla="*/ 198 h 213"/>
              <a:gd name="T6" fmla="*/ 141 w 213"/>
              <a:gd name="T7" fmla="*/ 207 h 213"/>
              <a:gd name="T8" fmla="*/ 132 w 213"/>
              <a:gd name="T9" fmla="*/ 187 h 213"/>
              <a:gd name="T10" fmla="*/ 109 w 213"/>
              <a:gd name="T11" fmla="*/ 191 h 213"/>
              <a:gd name="T12" fmla="*/ 107 w 213"/>
              <a:gd name="T13" fmla="*/ 213 h 213"/>
              <a:gd name="T14" fmla="*/ 86 w 213"/>
              <a:gd name="T15" fmla="*/ 211 h 213"/>
              <a:gd name="T16" fmla="*/ 88 w 213"/>
              <a:gd name="T17" fmla="*/ 189 h 213"/>
              <a:gd name="T18" fmla="*/ 67 w 213"/>
              <a:gd name="T19" fmla="*/ 181 h 213"/>
              <a:gd name="T20" fmla="*/ 54 w 213"/>
              <a:gd name="T21" fmla="*/ 199 h 213"/>
              <a:gd name="T22" fmla="*/ 37 w 213"/>
              <a:gd name="T23" fmla="*/ 186 h 213"/>
              <a:gd name="T24" fmla="*/ 49 w 213"/>
              <a:gd name="T25" fmla="*/ 168 h 213"/>
              <a:gd name="T26" fmla="*/ 35 w 213"/>
              <a:gd name="T27" fmla="*/ 151 h 213"/>
              <a:gd name="T28" fmla="*/ 15 w 213"/>
              <a:gd name="T29" fmla="*/ 160 h 213"/>
              <a:gd name="T30" fmla="*/ 6 w 213"/>
              <a:gd name="T31" fmla="*/ 140 h 213"/>
              <a:gd name="T32" fmla="*/ 26 w 213"/>
              <a:gd name="T33" fmla="*/ 131 h 213"/>
              <a:gd name="T34" fmla="*/ 22 w 213"/>
              <a:gd name="T35" fmla="*/ 109 h 213"/>
              <a:gd name="T36" fmla="*/ 0 w 213"/>
              <a:gd name="T37" fmla="*/ 107 h 213"/>
              <a:gd name="T38" fmla="*/ 2 w 213"/>
              <a:gd name="T39" fmla="*/ 85 h 213"/>
              <a:gd name="T40" fmla="*/ 24 w 213"/>
              <a:gd name="T41" fmla="*/ 87 h 213"/>
              <a:gd name="T42" fmla="*/ 32 w 213"/>
              <a:gd name="T43" fmla="*/ 66 h 213"/>
              <a:gd name="T44" fmla="*/ 14 w 213"/>
              <a:gd name="T45" fmla="*/ 53 h 213"/>
              <a:gd name="T46" fmla="*/ 27 w 213"/>
              <a:gd name="T47" fmla="*/ 36 h 213"/>
              <a:gd name="T48" fmla="*/ 44 w 213"/>
              <a:gd name="T49" fmla="*/ 49 h 213"/>
              <a:gd name="T50" fmla="*/ 62 w 213"/>
              <a:gd name="T51" fmla="*/ 34 h 213"/>
              <a:gd name="T52" fmla="*/ 53 w 213"/>
              <a:gd name="T53" fmla="*/ 14 h 213"/>
              <a:gd name="T54" fmla="*/ 73 w 213"/>
              <a:gd name="T55" fmla="*/ 5 h 213"/>
              <a:gd name="T56" fmla="*/ 82 w 213"/>
              <a:gd name="T57" fmla="*/ 25 h 213"/>
              <a:gd name="T58" fmla="*/ 104 w 213"/>
              <a:gd name="T59" fmla="*/ 21 h 213"/>
              <a:gd name="T60" fmla="*/ 106 w 213"/>
              <a:gd name="T61" fmla="*/ 0 h 213"/>
              <a:gd name="T62" fmla="*/ 128 w 213"/>
              <a:gd name="T63" fmla="*/ 2 h 213"/>
              <a:gd name="T64" fmla="*/ 125 w 213"/>
              <a:gd name="T65" fmla="*/ 23 h 213"/>
              <a:gd name="T66" fmla="*/ 147 w 213"/>
              <a:gd name="T67" fmla="*/ 31 h 213"/>
              <a:gd name="T68" fmla="*/ 159 w 213"/>
              <a:gd name="T69" fmla="*/ 14 h 213"/>
              <a:gd name="T70" fmla="*/ 177 w 213"/>
              <a:gd name="T71" fmla="*/ 26 h 213"/>
              <a:gd name="T72" fmla="*/ 164 w 213"/>
              <a:gd name="T73" fmla="*/ 44 h 213"/>
              <a:gd name="T74" fmla="*/ 179 w 213"/>
              <a:gd name="T75" fmla="*/ 61 h 213"/>
              <a:gd name="T76" fmla="*/ 199 w 213"/>
              <a:gd name="T77" fmla="*/ 52 h 213"/>
              <a:gd name="T78" fmla="*/ 208 w 213"/>
              <a:gd name="T79" fmla="*/ 72 h 213"/>
              <a:gd name="T80" fmla="*/ 188 w 213"/>
              <a:gd name="T81" fmla="*/ 81 h 213"/>
              <a:gd name="T82" fmla="*/ 191 w 213"/>
              <a:gd name="T83" fmla="*/ 104 h 213"/>
              <a:gd name="T84" fmla="*/ 213 w 213"/>
              <a:gd name="T85" fmla="*/ 106 h 213"/>
              <a:gd name="T86" fmla="*/ 211 w 213"/>
              <a:gd name="T87" fmla="*/ 127 h 213"/>
              <a:gd name="T88" fmla="*/ 189 w 213"/>
              <a:gd name="T89" fmla="*/ 125 h 213"/>
              <a:gd name="T90" fmla="*/ 181 w 213"/>
              <a:gd name="T91" fmla="*/ 146 h 213"/>
              <a:gd name="T92" fmla="*/ 199 w 213"/>
              <a:gd name="T93" fmla="*/ 159 h 213"/>
              <a:gd name="T94" fmla="*/ 187 w 213"/>
              <a:gd name="T95" fmla="*/ 176 h 213"/>
              <a:gd name="T96" fmla="*/ 169 w 213"/>
              <a:gd name="T97" fmla="*/ 164 h 213"/>
              <a:gd name="T98" fmla="*/ 135 w 213"/>
              <a:gd name="T99" fmla="*/ 126 h 213"/>
              <a:gd name="T100" fmla="*/ 87 w 213"/>
              <a:gd name="T101" fmla="*/ 134 h 213"/>
              <a:gd name="T102" fmla="*/ 79 w 213"/>
              <a:gd name="T103" fmla="*/ 86 h 213"/>
              <a:gd name="T104" fmla="*/ 126 w 213"/>
              <a:gd name="T105" fmla="*/ 78 h 213"/>
              <a:gd name="T106" fmla="*/ 135 w 213"/>
              <a:gd name="T107" fmla="*/ 1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" h="213">
                <a:moveTo>
                  <a:pt x="169" y="164"/>
                </a:moveTo>
                <a:cubicBezTo>
                  <a:pt x="164" y="169"/>
                  <a:pt x="158" y="174"/>
                  <a:pt x="151" y="17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25" y="189"/>
                  <a:pt x="117" y="191"/>
                  <a:pt x="109" y="191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1" y="187"/>
                  <a:pt x="74" y="185"/>
                  <a:pt x="67" y="181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43" y="163"/>
                  <a:pt x="39" y="157"/>
                  <a:pt x="3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6" y="140"/>
                  <a:pt x="6" y="140"/>
                  <a:pt x="6" y="140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3" y="124"/>
                  <a:pt x="22" y="116"/>
                  <a:pt x="22" y="109"/>
                </a:cubicBezTo>
                <a:cubicBezTo>
                  <a:pt x="0" y="107"/>
                  <a:pt x="0" y="107"/>
                  <a:pt x="0" y="107"/>
                </a:cubicBezTo>
                <a:cubicBezTo>
                  <a:pt x="2" y="85"/>
                  <a:pt x="2" y="85"/>
                  <a:pt x="2" y="85"/>
                </a:cubicBezTo>
                <a:cubicBezTo>
                  <a:pt x="24" y="87"/>
                  <a:pt x="24" y="87"/>
                  <a:pt x="24" y="87"/>
                </a:cubicBezTo>
                <a:cubicBezTo>
                  <a:pt x="26" y="80"/>
                  <a:pt x="28" y="73"/>
                  <a:pt x="32" y="66"/>
                </a:cubicBezTo>
                <a:cubicBezTo>
                  <a:pt x="14" y="53"/>
                  <a:pt x="14" y="53"/>
                  <a:pt x="14" y="53"/>
                </a:cubicBezTo>
                <a:cubicBezTo>
                  <a:pt x="27" y="36"/>
                  <a:pt x="27" y="36"/>
                  <a:pt x="27" y="36"/>
                </a:cubicBezTo>
                <a:cubicBezTo>
                  <a:pt x="44" y="49"/>
                  <a:pt x="44" y="49"/>
                  <a:pt x="44" y="49"/>
                </a:cubicBezTo>
                <a:cubicBezTo>
                  <a:pt x="50" y="43"/>
                  <a:pt x="56" y="38"/>
                  <a:pt x="62" y="34"/>
                </a:cubicBezTo>
                <a:cubicBezTo>
                  <a:pt x="53" y="14"/>
                  <a:pt x="53" y="14"/>
                  <a:pt x="53" y="14"/>
                </a:cubicBezTo>
                <a:cubicBezTo>
                  <a:pt x="73" y="5"/>
                  <a:pt x="73" y="5"/>
                  <a:pt x="73" y="5"/>
                </a:cubicBezTo>
                <a:cubicBezTo>
                  <a:pt x="82" y="25"/>
                  <a:pt x="82" y="25"/>
                  <a:pt x="82" y="25"/>
                </a:cubicBezTo>
                <a:cubicBezTo>
                  <a:pt x="89" y="23"/>
                  <a:pt x="96" y="22"/>
                  <a:pt x="104" y="21"/>
                </a:cubicBezTo>
                <a:cubicBezTo>
                  <a:pt x="106" y="0"/>
                  <a:pt x="106" y="0"/>
                  <a:pt x="106" y="0"/>
                </a:cubicBezTo>
                <a:cubicBezTo>
                  <a:pt x="128" y="2"/>
                  <a:pt x="128" y="2"/>
                  <a:pt x="128" y="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33" y="25"/>
                  <a:pt x="140" y="28"/>
                  <a:pt x="147" y="31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70" y="49"/>
                  <a:pt x="175" y="55"/>
                  <a:pt x="179" y="61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8" y="72"/>
                  <a:pt x="208" y="72"/>
                  <a:pt x="208" y="72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90" y="88"/>
                  <a:pt x="191" y="96"/>
                  <a:pt x="191" y="104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189" y="125"/>
                  <a:pt x="189" y="125"/>
                  <a:pt x="189" y="125"/>
                </a:cubicBezTo>
                <a:cubicBezTo>
                  <a:pt x="188" y="132"/>
                  <a:pt x="185" y="139"/>
                  <a:pt x="181" y="146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87" y="176"/>
                  <a:pt x="187" y="176"/>
                  <a:pt x="187" y="176"/>
                </a:cubicBezTo>
                <a:lnTo>
                  <a:pt x="169" y="164"/>
                </a:lnTo>
                <a:close/>
                <a:moveTo>
                  <a:pt x="135" y="126"/>
                </a:moveTo>
                <a:cubicBezTo>
                  <a:pt x="124" y="141"/>
                  <a:pt x="102" y="145"/>
                  <a:pt x="87" y="134"/>
                </a:cubicBezTo>
                <a:cubicBezTo>
                  <a:pt x="72" y="123"/>
                  <a:pt x="68" y="102"/>
                  <a:pt x="79" y="86"/>
                </a:cubicBezTo>
                <a:cubicBezTo>
                  <a:pt x="90" y="71"/>
                  <a:pt x="111" y="68"/>
                  <a:pt x="126" y="78"/>
                </a:cubicBezTo>
                <a:cubicBezTo>
                  <a:pt x="142" y="89"/>
                  <a:pt x="145" y="111"/>
                  <a:pt x="13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8829675" y="3798888"/>
            <a:ext cx="990600" cy="985837"/>
          </a:xfrm>
          <a:custGeom>
            <a:avLst/>
            <a:gdLst>
              <a:gd name="T0" fmla="*/ 80 w 96"/>
              <a:gd name="T1" fmla="*/ 68 h 95"/>
              <a:gd name="T2" fmla="*/ 73 w 96"/>
              <a:gd name="T3" fmla="*/ 76 h 95"/>
              <a:gd name="T4" fmla="*/ 79 w 96"/>
              <a:gd name="T5" fmla="*/ 84 h 95"/>
              <a:gd name="T6" fmla="*/ 71 w 96"/>
              <a:gd name="T7" fmla="*/ 90 h 95"/>
              <a:gd name="T8" fmla="*/ 65 w 96"/>
              <a:gd name="T9" fmla="*/ 81 h 95"/>
              <a:gd name="T10" fmla="*/ 56 w 96"/>
              <a:gd name="T11" fmla="*/ 85 h 95"/>
              <a:gd name="T12" fmla="*/ 56 w 96"/>
              <a:gd name="T13" fmla="*/ 95 h 95"/>
              <a:gd name="T14" fmla="*/ 47 w 96"/>
              <a:gd name="T15" fmla="*/ 95 h 95"/>
              <a:gd name="T16" fmla="*/ 46 w 96"/>
              <a:gd name="T17" fmla="*/ 86 h 95"/>
              <a:gd name="T18" fmla="*/ 36 w 96"/>
              <a:gd name="T19" fmla="*/ 84 h 95"/>
              <a:gd name="T20" fmla="*/ 32 w 96"/>
              <a:gd name="T21" fmla="*/ 92 h 95"/>
              <a:gd name="T22" fmla="*/ 23 w 96"/>
              <a:gd name="T23" fmla="*/ 88 h 95"/>
              <a:gd name="T24" fmla="*/ 27 w 96"/>
              <a:gd name="T25" fmla="*/ 79 h 95"/>
              <a:gd name="T26" fmla="*/ 20 w 96"/>
              <a:gd name="T27" fmla="*/ 73 h 95"/>
              <a:gd name="T28" fmla="*/ 11 w 96"/>
              <a:gd name="T29" fmla="*/ 78 h 95"/>
              <a:gd name="T30" fmla="*/ 6 w 96"/>
              <a:gd name="T31" fmla="*/ 70 h 95"/>
              <a:gd name="T32" fmla="*/ 14 w 96"/>
              <a:gd name="T33" fmla="*/ 65 h 95"/>
              <a:gd name="T34" fmla="*/ 11 w 96"/>
              <a:gd name="T35" fmla="*/ 55 h 95"/>
              <a:gd name="T36" fmla="*/ 1 w 96"/>
              <a:gd name="T37" fmla="*/ 56 h 95"/>
              <a:gd name="T38" fmla="*/ 0 w 96"/>
              <a:gd name="T39" fmla="*/ 46 h 95"/>
              <a:gd name="T40" fmla="*/ 10 w 96"/>
              <a:gd name="T41" fmla="*/ 45 h 95"/>
              <a:gd name="T42" fmla="*/ 12 w 96"/>
              <a:gd name="T43" fmla="*/ 35 h 95"/>
              <a:gd name="T44" fmla="*/ 3 w 96"/>
              <a:gd name="T45" fmla="*/ 31 h 95"/>
              <a:gd name="T46" fmla="*/ 7 w 96"/>
              <a:gd name="T47" fmla="*/ 22 h 95"/>
              <a:gd name="T48" fmla="*/ 16 w 96"/>
              <a:gd name="T49" fmla="*/ 27 h 95"/>
              <a:gd name="T50" fmla="*/ 23 w 96"/>
              <a:gd name="T51" fmla="*/ 19 h 95"/>
              <a:gd name="T52" fmla="*/ 17 w 96"/>
              <a:gd name="T53" fmla="*/ 11 h 95"/>
              <a:gd name="T54" fmla="*/ 25 w 96"/>
              <a:gd name="T55" fmla="*/ 5 h 95"/>
              <a:gd name="T56" fmla="*/ 31 w 96"/>
              <a:gd name="T57" fmla="*/ 14 h 95"/>
              <a:gd name="T58" fmla="*/ 40 w 96"/>
              <a:gd name="T59" fmla="*/ 10 h 95"/>
              <a:gd name="T60" fmla="*/ 40 w 96"/>
              <a:gd name="T61" fmla="*/ 0 h 95"/>
              <a:gd name="T62" fmla="*/ 49 w 96"/>
              <a:gd name="T63" fmla="*/ 0 h 95"/>
              <a:gd name="T64" fmla="*/ 50 w 96"/>
              <a:gd name="T65" fmla="*/ 9 h 95"/>
              <a:gd name="T66" fmla="*/ 60 w 96"/>
              <a:gd name="T67" fmla="*/ 11 h 95"/>
              <a:gd name="T68" fmla="*/ 64 w 96"/>
              <a:gd name="T69" fmla="*/ 3 h 95"/>
              <a:gd name="T70" fmla="*/ 73 w 96"/>
              <a:gd name="T71" fmla="*/ 7 h 95"/>
              <a:gd name="T72" fmla="*/ 69 w 96"/>
              <a:gd name="T73" fmla="*/ 16 h 95"/>
              <a:gd name="T74" fmla="*/ 77 w 96"/>
              <a:gd name="T75" fmla="*/ 22 h 95"/>
              <a:gd name="T76" fmla="*/ 85 w 96"/>
              <a:gd name="T77" fmla="*/ 17 h 95"/>
              <a:gd name="T78" fmla="*/ 90 w 96"/>
              <a:gd name="T79" fmla="*/ 25 h 95"/>
              <a:gd name="T80" fmla="*/ 82 w 96"/>
              <a:gd name="T81" fmla="*/ 30 h 95"/>
              <a:gd name="T82" fmla="*/ 85 w 96"/>
              <a:gd name="T83" fmla="*/ 40 h 95"/>
              <a:gd name="T84" fmla="*/ 95 w 96"/>
              <a:gd name="T85" fmla="*/ 39 h 95"/>
              <a:gd name="T86" fmla="*/ 96 w 96"/>
              <a:gd name="T87" fmla="*/ 49 h 95"/>
              <a:gd name="T88" fmla="*/ 86 w 96"/>
              <a:gd name="T89" fmla="*/ 49 h 95"/>
              <a:gd name="T90" fmla="*/ 84 w 96"/>
              <a:gd name="T91" fmla="*/ 60 h 95"/>
              <a:gd name="T92" fmla="*/ 93 w 96"/>
              <a:gd name="T93" fmla="*/ 64 h 95"/>
              <a:gd name="T94" fmla="*/ 89 w 96"/>
              <a:gd name="T95" fmla="*/ 72 h 95"/>
              <a:gd name="T96" fmla="*/ 80 w 96"/>
              <a:gd name="T97" fmla="*/ 68 h 95"/>
              <a:gd name="T98" fmla="*/ 69 w 96"/>
              <a:gd name="T99" fmla="*/ 58 h 95"/>
              <a:gd name="T100" fmla="*/ 38 w 96"/>
              <a:gd name="T101" fmla="*/ 68 h 95"/>
              <a:gd name="T102" fmla="*/ 27 w 96"/>
              <a:gd name="T103" fmla="*/ 37 h 95"/>
              <a:gd name="T104" fmla="*/ 58 w 96"/>
              <a:gd name="T105" fmla="*/ 27 h 95"/>
              <a:gd name="T106" fmla="*/ 69 w 96"/>
              <a:gd name="T107" fmla="*/ 5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95">
                <a:moveTo>
                  <a:pt x="80" y="68"/>
                </a:moveTo>
                <a:cubicBezTo>
                  <a:pt x="78" y="71"/>
                  <a:pt x="76" y="74"/>
                  <a:pt x="73" y="76"/>
                </a:cubicBezTo>
                <a:cubicBezTo>
                  <a:pt x="79" y="84"/>
                  <a:pt x="79" y="84"/>
                  <a:pt x="79" y="84"/>
                </a:cubicBezTo>
                <a:cubicBezTo>
                  <a:pt x="71" y="90"/>
                  <a:pt x="71" y="90"/>
                  <a:pt x="71" y="9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3"/>
                  <a:pt x="59" y="84"/>
                  <a:pt x="56" y="85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6" y="86"/>
                  <a:pt x="46" y="86"/>
                  <a:pt x="46" y="86"/>
                </a:cubicBezTo>
                <a:cubicBezTo>
                  <a:pt x="43" y="85"/>
                  <a:pt x="39" y="85"/>
                  <a:pt x="36" y="84"/>
                </a:cubicBezTo>
                <a:cubicBezTo>
                  <a:pt x="32" y="92"/>
                  <a:pt x="32" y="92"/>
                  <a:pt x="32" y="92"/>
                </a:cubicBezTo>
                <a:cubicBezTo>
                  <a:pt x="23" y="88"/>
                  <a:pt x="23" y="88"/>
                  <a:pt x="23" y="88"/>
                </a:cubicBezTo>
                <a:cubicBezTo>
                  <a:pt x="27" y="79"/>
                  <a:pt x="27" y="79"/>
                  <a:pt x="27" y="79"/>
                </a:cubicBezTo>
                <a:cubicBezTo>
                  <a:pt x="24" y="77"/>
                  <a:pt x="22" y="75"/>
                  <a:pt x="20" y="73"/>
                </a:cubicBezTo>
                <a:cubicBezTo>
                  <a:pt x="11" y="78"/>
                  <a:pt x="11" y="78"/>
                  <a:pt x="11" y="78"/>
                </a:cubicBezTo>
                <a:cubicBezTo>
                  <a:pt x="6" y="70"/>
                  <a:pt x="6" y="70"/>
                  <a:pt x="6" y="70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2"/>
                  <a:pt x="11" y="58"/>
                  <a:pt x="1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46"/>
                  <a:pt x="0" y="46"/>
                  <a:pt x="0" y="46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11" y="39"/>
                  <a:pt x="12" y="35"/>
                </a:cubicBezTo>
                <a:cubicBezTo>
                  <a:pt x="3" y="31"/>
                  <a:pt x="3" y="31"/>
                  <a:pt x="3" y="31"/>
                </a:cubicBezTo>
                <a:cubicBezTo>
                  <a:pt x="7" y="22"/>
                  <a:pt x="7" y="22"/>
                  <a:pt x="7" y="22"/>
                </a:cubicBezTo>
                <a:cubicBezTo>
                  <a:pt x="16" y="27"/>
                  <a:pt x="16" y="27"/>
                  <a:pt x="16" y="27"/>
                </a:cubicBezTo>
                <a:cubicBezTo>
                  <a:pt x="18" y="24"/>
                  <a:pt x="20" y="21"/>
                  <a:pt x="23" y="19"/>
                </a:cubicBezTo>
                <a:cubicBezTo>
                  <a:pt x="17" y="11"/>
                  <a:pt x="17" y="11"/>
                  <a:pt x="17" y="11"/>
                </a:cubicBezTo>
                <a:cubicBezTo>
                  <a:pt x="25" y="5"/>
                  <a:pt x="25" y="5"/>
                  <a:pt x="25" y="5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2"/>
                  <a:pt x="37" y="11"/>
                  <a:pt x="40" y="10"/>
                </a:cubicBezTo>
                <a:cubicBezTo>
                  <a:pt x="40" y="0"/>
                  <a:pt x="40" y="0"/>
                  <a:pt x="4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9"/>
                  <a:pt x="50" y="9"/>
                  <a:pt x="50" y="9"/>
                </a:cubicBezTo>
                <a:cubicBezTo>
                  <a:pt x="53" y="10"/>
                  <a:pt x="57" y="10"/>
                  <a:pt x="60" y="11"/>
                </a:cubicBezTo>
                <a:cubicBezTo>
                  <a:pt x="64" y="3"/>
                  <a:pt x="64" y="3"/>
                  <a:pt x="64" y="3"/>
                </a:cubicBezTo>
                <a:cubicBezTo>
                  <a:pt x="73" y="7"/>
                  <a:pt x="73" y="7"/>
                  <a:pt x="73" y="7"/>
                </a:cubicBezTo>
                <a:cubicBezTo>
                  <a:pt x="69" y="16"/>
                  <a:pt x="69" y="16"/>
                  <a:pt x="69" y="16"/>
                </a:cubicBezTo>
                <a:cubicBezTo>
                  <a:pt x="72" y="17"/>
                  <a:pt x="74" y="20"/>
                  <a:pt x="77" y="22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25"/>
                  <a:pt x="90" y="25"/>
                  <a:pt x="90" y="25"/>
                </a:cubicBezTo>
                <a:cubicBezTo>
                  <a:pt x="82" y="30"/>
                  <a:pt x="82" y="30"/>
                  <a:pt x="82" y="30"/>
                </a:cubicBezTo>
                <a:cubicBezTo>
                  <a:pt x="84" y="33"/>
                  <a:pt x="85" y="37"/>
                  <a:pt x="85" y="40"/>
                </a:cubicBezTo>
                <a:cubicBezTo>
                  <a:pt x="95" y="39"/>
                  <a:pt x="95" y="39"/>
                  <a:pt x="95" y="39"/>
                </a:cubicBezTo>
                <a:cubicBezTo>
                  <a:pt x="96" y="49"/>
                  <a:pt x="96" y="49"/>
                  <a:pt x="9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53"/>
                  <a:pt x="85" y="56"/>
                  <a:pt x="84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89" y="72"/>
                  <a:pt x="89" y="72"/>
                  <a:pt x="89" y="72"/>
                </a:cubicBezTo>
                <a:lnTo>
                  <a:pt x="80" y="68"/>
                </a:lnTo>
                <a:close/>
                <a:moveTo>
                  <a:pt x="69" y="58"/>
                </a:moveTo>
                <a:cubicBezTo>
                  <a:pt x="63" y="69"/>
                  <a:pt x="49" y="74"/>
                  <a:pt x="38" y="68"/>
                </a:cubicBezTo>
                <a:cubicBezTo>
                  <a:pt x="27" y="63"/>
                  <a:pt x="22" y="49"/>
                  <a:pt x="27" y="37"/>
                </a:cubicBezTo>
                <a:cubicBezTo>
                  <a:pt x="33" y="26"/>
                  <a:pt x="47" y="21"/>
                  <a:pt x="58" y="27"/>
                </a:cubicBezTo>
                <a:cubicBezTo>
                  <a:pt x="70" y="32"/>
                  <a:pt x="74" y="46"/>
                  <a:pt x="69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12188" y="2438400"/>
            <a:ext cx="1362075" cy="1381125"/>
          </a:xfrm>
          <a:custGeom>
            <a:avLst/>
            <a:gdLst>
              <a:gd name="T0" fmla="*/ 116 w 132"/>
              <a:gd name="T1" fmla="*/ 85 h 133"/>
              <a:gd name="T2" fmla="*/ 109 w 132"/>
              <a:gd name="T3" fmla="*/ 98 h 133"/>
              <a:gd name="T4" fmla="*/ 119 w 132"/>
              <a:gd name="T5" fmla="*/ 107 h 133"/>
              <a:gd name="T6" fmla="*/ 110 w 132"/>
              <a:gd name="T7" fmla="*/ 117 h 133"/>
              <a:gd name="T8" fmla="*/ 100 w 132"/>
              <a:gd name="T9" fmla="*/ 108 h 133"/>
              <a:gd name="T10" fmla="*/ 87 w 132"/>
              <a:gd name="T11" fmla="*/ 115 h 133"/>
              <a:gd name="T12" fmla="*/ 91 w 132"/>
              <a:gd name="T13" fmla="*/ 128 h 133"/>
              <a:gd name="T14" fmla="*/ 78 w 132"/>
              <a:gd name="T15" fmla="*/ 132 h 133"/>
              <a:gd name="T16" fmla="*/ 75 w 132"/>
              <a:gd name="T17" fmla="*/ 119 h 133"/>
              <a:gd name="T18" fmla="*/ 60 w 132"/>
              <a:gd name="T19" fmla="*/ 119 h 133"/>
              <a:gd name="T20" fmla="*/ 57 w 132"/>
              <a:gd name="T21" fmla="*/ 133 h 133"/>
              <a:gd name="T22" fmla="*/ 44 w 132"/>
              <a:gd name="T23" fmla="*/ 129 h 133"/>
              <a:gd name="T24" fmla="*/ 47 w 132"/>
              <a:gd name="T25" fmla="*/ 116 h 133"/>
              <a:gd name="T26" fmla="*/ 35 w 132"/>
              <a:gd name="T27" fmla="*/ 109 h 133"/>
              <a:gd name="T28" fmla="*/ 25 w 132"/>
              <a:gd name="T29" fmla="*/ 119 h 133"/>
              <a:gd name="T30" fmla="*/ 15 w 132"/>
              <a:gd name="T31" fmla="*/ 110 h 133"/>
              <a:gd name="T32" fmla="*/ 25 w 132"/>
              <a:gd name="T33" fmla="*/ 100 h 133"/>
              <a:gd name="T34" fmla="*/ 17 w 132"/>
              <a:gd name="T35" fmla="*/ 88 h 133"/>
              <a:gd name="T36" fmla="*/ 4 w 132"/>
              <a:gd name="T37" fmla="*/ 92 h 133"/>
              <a:gd name="T38" fmla="*/ 0 w 132"/>
              <a:gd name="T39" fmla="*/ 79 h 133"/>
              <a:gd name="T40" fmla="*/ 14 w 132"/>
              <a:gd name="T41" fmla="*/ 75 h 133"/>
              <a:gd name="T42" fmla="*/ 13 w 132"/>
              <a:gd name="T43" fmla="*/ 61 h 133"/>
              <a:gd name="T44" fmla="*/ 0 w 132"/>
              <a:gd name="T45" fmla="*/ 57 h 133"/>
              <a:gd name="T46" fmla="*/ 3 w 132"/>
              <a:gd name="T47" fmla="*/ 44 h 133"/>
              <a:gd name="T48" fmla="*/ 16 w 132"/>
              <a:gd name="T49" fmla="*/ 48 h 133"/>
              <a:gd name="T50" fmla="*/ 23 w 132"/>
              <a:gd name="T51" fmla="*/ 35 h 133"/>
              <a:gd name="T52" fmla="*/ 13 w 132"/>
              <a:gd name="T53" fmla="*/ 26 h 133"/>
              <a:gd name="T54" fmla="*/ 23 w 132"/>
              <a:gd name="T55" fmla="*/ 16 h 133"/>
              <a:gd name="T56" fmla="*/ 33 w 132"/>
              <a:gd name="T57" fmla="*/ 25 h 133"/>
              <a:gd name="T58" fmla="*/ 45 w 132"/>
              <a:gd name="T59" fmla="*/ 18 h 133"/>
              <a:gd name="T60" fmla="*/ 41 w 132"/>
              <a:gd name="T61" fmla="*/ 5 h 133"/>
              <a:gd name="T62" fmla="*/ 54 w 132"/>
              <a:gd name="T63" fmla="*/ 1 h 133"/>
              <a:gd name="T64" fmla="*/ 58 w 132"/>
              <a:gd name="T65" fmla="*/ 14 h 133"/>
              <a:gd name="T66" fmla="*/ 72 w 132"/>
              <a:gd name="T67" fmla="*/ 14 h 133"/>
              <a:gd name="T68" fmla="*/ 75 w 132"/>
              <a:gd name="T69" fmla="*/ 0 h 133"/>
              <a:gd name="T70" fmla="*/ 88 w 132"/>
              <a:gd name="T71" fmla="*/ 3 h 133"/>
              <a:gd name="T72" fmla="*/ 85 w 132"/>
              <a:gd name="T73" fmla="*/ 17 h 133"/>
              <a:gd name="T74" fmla="*/ 98 w 132"/>
              <a:gd name="T75" fmla="*/ 24 h 133"/>
              <a:gd name="T76" fmla="*/ 107 w 132"/>
              <a:gd name="T77" fmla="*/ 14 h 133"/>
              <a:gd name="T78" fmla="*/ 117 w 132"/>
              <a:gd name="T79" fmla="*/ 23 h 133"/>
              <a:gd name="T80" fmla="*/ 107 w 132"/>
              <a:gd name="T81" fmla="*/ 33 h 133"/>
              <a:gd name="T82" fmla="*/ 115 w 132"/>
              <a:gd name="T83" fmla="*/ 45 h 133"/>
              <a:gd name="T84" fmla="*/ 128 w 132"/>
              <a:gd name="T85" fmla="*/ 41 h 133"/>
              <a:gd name="T86" fmla="*/ 132 w 132"/>
              <a:gd name="T87" fmla="*/ 54 h 133"/>
              <a:gd name="T88" fmla="*/ 119 w 132"/>
              <a:gd name="T89" fmla="*/ 58 h 133"/>
              <a:gd name="T90" fmla="*/ 119 w 132"/>
              <a:gd name="T91" fmla="*/ 72 h 133"/>
              <a:gd name="T92" fmla="*/ 132 w 132"/>
              <a:gd name="T93" fmla="*/ 76 h 133"/>
              <a:gd name="T94" fmla="*/ 129 w 132"/>
              <a:gd name="T95" fmla="*/ 89 h 133"/>
              <a:gd name="T96" fmla="*/ 116 w 132"/>
              <a:gd name="T97" fmla="*/ 85 h 133"/>
              <a:gd name="T98" fmla="*/ 97 w 132"/>
              <a:gd name="T99" fmla="*/ 74 h 133"/>
              <a:gd name="T100" fmla="*/ 59 w 132"/>
              <a:gd name="T101" fmla="*/ 98 h 133"/>
              <a:gd name="T102" fmla="*/ 35 w 132"/>
              <a:gd name="T103" fmla="*/ 59 h 133"/>
              <a:gd name="T104" fmla="*/ 74 w 132"/>
              <a:gd name="T105" fmla="*/ 35 h 133"/>
              <a:gd name="T106" fmla="*/ 97 w 132"/>
              <a:gd name="T107" fmla="*/ 7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" h="133">
                <a:moveTo>
                  <a:pt x="116" y="85"/>
                </a:moveTo>
                <a:cubicBezTo>
                  <a:pt x="114" y="90"/>
                  <a:pt x="112" y="94"/>
                  <a:pt x="109" y="98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96" y="111"/>
                  <a:pt x="92" y="113"/>
                  <a:pt x="87" y="115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0" y="120"/>
                  <a:pt x="65" y="120"/>
                  <a:pt x="60" y="119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3" y="114"/>
                  <a:pt x="38" y="112"/>
                  <a:pt x="35" y="10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96"/>
                  <a:pt x="19" y="92"/>
                  <a:pt x="17" y="88"/>
                </a:cubicBezTo>
                <a:cubicBezTo>
                  <a:pt x="4" y="92"/>
                  <a:pt x="4" y="92"/>
                  <a:pt x="4" y="92"/>
                </a:cubicBezTo>
                <a:cubicBezTo>
                  <a:pt x="0" y="79"/>
                  <a:pt x="0" y="79"/>
                  <a:pt x="0" y="79"/>
                </a:cubicBezTo>
                <a:cubicBezTo>
                  <a:pt x="14" y="75"/>
                  <a:pt x="14" y="75"/>
                  <a:pt x="14" y="75"/>
                </a:cubicBezTo>
                <a:cubicBezTo>
                  <a:pt x="13" y="70"/>
                  <a:pt x="13" y="65"/>
                  <a:pt x="13" y="61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44"/>
                  <a:pt x="3" y="44"/>
                  <a:pt x="3" y="44"/>
                </a:cubicBezTo>
                <a:cubicBezTo>
                  <a:pt x="16" y="48"/>
                  <a:pt x="16" y="48"/>
                  <a:pt x="16" y="48"/>
                </a:cubicBezTo>
                <a:cubicBezTo>
                  <a:pt x="18" y="43"/>
                  <a:pt x="20" y="39"/>
                  <a:pt x="23" y="35"/>
                </a:cubicBezTo>
                <a:cubicBezTo>
                  <a:pt x="13" y="26"/>
                  <a:pt x="13" y="26"/>
                  <a:pt x="13" y="26"/>
                </a:cubicBezTo>
                <a:cubicBezTo>
                  <a:pt x="23" y="16"/>
                  <a:pt x="23" y="16"/>
                  <a:pt x="23" y="16"/>
                </a:cubicBezTo>
                <a:cubicBezTo>
                  <a:pt x="33" y="25"/>
                  <a:pt x="33" y="25"/>
                  <a:pt x="33" y="25"/>
                </a:cubicBezTo>
                <a:cubicBezTo>
                  <a:pt x="36" y="22"/>
                  <a:pt x="40" y="20"/>
                  <a:pt x="45" y="18"/>
                </a:cubicBezTo>
                <a:cubicBezTo>
                  <a:pt x="41" y="5"/>
                  <a:pt x="41" y="5"/>
                  <a:pt x="41" y="5"/>
                </a:cubicBezTo>
                <a:cubicBezTo>
                  <a:pt x="54" y="1"/>
                  <a:pt x="54" y="1"/>
                  <a:pt x="54" y="1"/>
                </a:cubicBezTo>
                <a:cubicBezTo>
                  <a:pt x="58" y="14"/>
                  <a:pt x="58" y="14"/>
                  <a:pt x="58" y="14"/>
                </a:cubicBezTo>
                <a:cubicBezTo>
                  <a:pt x="62" y="13"/>
                  <a:pt x="67" y="13"/>
                  <a:pt x="72" y="14"/>
                </a:cubicBezTo>
                <a:cubicBezTo>
                  <a:pt x="75" y="0"/>
                  <a:pt x="75" y="0"/>
                  <a:pt x="75" y="0"/>
                </a:cubicBezTo>
                <a:cubicBezTo>
                  <a:pt x="88" y="3"/>
                  <a:pt x="88" y="3"/>
                  <a:pt x="88" y="3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18"/>
                  <a:pt x="94" y="21"/>
                  <a:pt x="98" y="2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10" y="37"/>
                  <a:pt x="113" y="41"/>
                  <a:pt x="115" y="45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63"/>
                  <a:pt x="119" y="67"/>
                  <a:pt x="119" y="72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9" y="89"/>
                  <a:pt x="129" y="89"/>
                  <a:pt x="129" y="89"/>
                </a:cubicBezTo>
                <a:lnTo>
                  <a:pt x="116" y="85"/>
                </a:lnTo>
                <a:close/>
                <a:moveTo>
                  <a:pt x="97" y="74"/>
                </a:moveTo>
                <a:cubicBezTo>
                  <a:pt x="93" y="91"/>
                  <a:pt x="76" y="102"/>
                  <a:pt x="59" y="98"/>
                </a:cubicBezTo>
                <a:cubicBezTo>
                  <a:pt x="41" y="94"/>
                  <a:pt x="31" y="76"/>
                  <a:pt x="35" y="59"/>
                </a:cubicBezTo>
                <a:cubicBezTo>
                  <a:pt x="39" y="42"/>
                  <a:pt x="56" y="31"/>
                  <a:pt x="74" y="35"/>
                </a:cubicBezTo>
                <a:cubicBezTo>
                  <a:pt x="91" y="39"/>
                  <a:pt x="102" y="57"/>
                  <a:pt x="97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448925" y="4670425"/>
            <a:ext cx="176213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任意多边形 38"/>
          <p:cNvSpPr>
            <a:spLocks/>
          </p:cNvSpPr>
          <p:nvPr/>
        </p:nvSpPr>
        <p:spPr bwMode="auto">
          <a:xfrm>
            <a:off x="10625138" y="4597401"/>
            <a:ext cx="728662" cy="586363"/>
          </a:xfrm>
          <a:custGeom>
            <a:avLst/>
            <a:gdLst>
              <a:gd name="connsiteX0" fmla="*/ 0 w 728662"/>
              <a:gd name="connsiteY0" fmla="*/ 0 h 586363"/>
              <a:gd name="connsiteX1" fmla="*/ 728662 w 728662"/>
              <a:gd name="connsiteY1" fmla="*/ 5900 h 586363"/>
              <a:gd name="connsiteX2" fmla="*/ 728662 w 728662"/>
              <a:gd name="connsiteY2" fmla="*/ 586363 h 586363"/>
              <a:gd name="connsiteX3" fmla="*/ 0 w 728662"/>
              <a:gd name="connsiteY3" fmla="*/ 581025 h 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" h="586363">
                <a:moveTo>
                  <a:pt x="0" y="0"/>
                </a:moveTo>
                <a:lnTo>
                  <a:pt x="728662" y="5900"/>
                </a:lnTo>
                <a:lnTo>
                  <a:pt x="728662" y="586363"/>
                </a:lnTo>
                <a:lnTo>
                  <a:pt x="0" y="581025"/>
                </a:lnTo>
                <a:close/>
              </a:path>
            </a:pathLst>
          </a:custGeom>
          <a:solidFill>
            <a:srgbClr val="614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9190038" y="4576763"/>
            <a:ext cx="887413" cy="414337"/>
          </a:xfrm>
          <a:custGeom>
            <a:avLst/>
            <a:gdLst>
              <a:gd name="T0" fmla="*/ 86 w 86"/>
              <a:gd name="T1" fmla="*/ 33 h 40"/>
              <a:gd name="T2" fmla="*/ 86 w 86"/>
              <a:gd name="T3" fmla="*/ 33 h 40"/>
              <a:gd name="T4" fmla="*/ 79 w 86"/>
              <a:gd name="T5" fmla="*/ 25 h 40"/>
              <a:gd name="T6" fmla="*/ 35 w 86"/>
              <a:gd name="T7" fmla="*/ 24 h 40"/>
              <a:gd name="T8" fmla="*/ 30 w 86"/>
              <a:gd name="T9" fmla="*/ 19 h 40"/>
              <a:gd name="T10" fmla="*/ 7 w 86"/>
              <a:gd name="T11" fmla="*/ 16 h 40"/>
              <a:gd name="T12" fmla="*/ 24 w 86"/>
              <a:gd name="T13" fmla="*/ 36 h 40"/>
              <a:gd name="T14" fmla="*/ 31 w 86"/>
              <a:gd name="T15" fmla="*/ 40 h 40"/>
              <a:gd name="T16" fmla="*/ 78 w 86"/>
              <a:gd name="T17" fmla="*/ 40 h 40"/>
              <a:gd name="T18" fmla="*/ 86 w 86"/>
              <a:gd name="T19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0">
                <a:moveTo>
                  <a:pt x="86" y="33"/>
                </a:moveTo>
                <a:cubicBezTo>
                  <a:pt x="86" y="33"/>
                  <a:pt x="86" y="33"/>
                  <a:pt x="86" y="33"/>
                </a:cubicBezTo>
                <a:cubicBezTo>
                  <a:pt x="86" y="28"/>
                  <a:pt x="83" y="25"/>
                  <a:pt x="79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0" y="19"/>
                  <a:pt x="30" y="19"/>
                  <a:pt x="30" y="19"/>
                </a:cubicBezTo>
                <a:cubicBezTo>
                  <a:pt x="14" y="0"/>
                  <a:pt x="0" y="8"/>
                  <a:pt x="7" y="1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9"/>
                  <a:pt x="28" y="40"/>
                  <a:pt x="31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83" y="40"/>
                  <a:pt x="86" y="37"/>
                  <a:pt x="86" y="33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>
            <a:off x="9056688" y="4483100"/>
            <a:ext cx="1392238" cy="601662"/>
          </a:xfrm>
          <a:custGeom>
            <a:avLst/>
            <a:gdLst>
              <a:gd name="T0" fmla="*/ 44 w 135"/>
              <a:gd name="T1" fmla="*/ 42 h 58"/>
              <a:gd name="T2" fmla="*/ 32 w 135"/>
              <a:gd name="T3" fmla="*/ 35 h 58"/>
              <a:gd name="T4" fmla="*/ 10 w 135"/>
              <a:gd name="T5" fmla="*/ 40 h 58"/>
              <a:gd name="T6" fmla="*/ 38 w 135"/>
              <a:gd name="T7" fmla="*/ 56 h 58"/>
              <a:gd name="T8" fmla="*/ 42 w 135"/>
              <a:gd name="T9" fmla="*/ 57 h 58"/>
              <a:gd name="T10" fmla="*/ 44 w 135"/>
              <a:gd name="T11" fmla="*/ 57 h 58"/>
              <a:gd name="T12" fmla="*/ 76 w 135"/>
              <a:gd name="T13" fmla="*/ 58 h 58"/>
              <a:gd name="T14" fmla="*/ 135 w 135"/>
              <a:gd name="T15" fmla="*/ 53 h 58"/>
              <a:gd name="T16" fmla="*/ 135 w 135"/>
              <a:gd name="T17" fmla="*/ 22 h 58"/>
              <a:gd name="T18" fmla="*/ 135 w 135"/>
              <a:gd name="T19" fmla="*/ 18 h 58"/>
              <a:gd name="T20" fmla="*/ 98 w 135"/>
              <a:gd name="T21" fmla="*/ 0 h 58"/>
              <a:gd name="T22" fmla="*/ 98 w 135"/>
              <a:gd name="T23" fmla="*/ 0 h 58"/>
              <a:gd name="T24" fmla="*/ 92 w 135"/>
              <a:gd name="T25" fmla="*/ 0 h 58"/>
              <a:gd name="T26" fmla="*/ 65 w 135"/>
              <a:gd name="T27" fmla="*/ 0 h 58"/>
              <a:gd name="T28" fmla="*/ 80 w 135"/>
              <a:gd name="T29" fmla="*/ 18 h 58"/>
              <a:gd name="T30" fmla="*/ 92 w 135"/>
              <a:gd name="T31" fmla="*/ 18 h 58"/>
              <a:gd name="T32" fmla="*/ 100 w 135"/>
              <a:gd name="T33" fmla="*/ 26 h 58"/>
              <a:gd name="T34" fmla="*/ 100 w 135"/>
              <a:gd name="T35" fmla="*/ 26 h 58"/>
              <a:gd name="T36" fmla="*/ 92 w 135"/>
              <a:gd name="T37" fmla="*/ 34 h 58"/>
              <a:gd name="T38" fmla="*/ 59 w 135"/>
              <a:gd name="T39" fmla="*/ 42 h 58"/>
              <a:gd name="T40" fmla="*/ 59 w 135"/>
              <a:gd name="T41" fmla="*/ 42 h 58"/>
              <a:gd name="T42" fmla="*/ 44 w 135"/>
              <a:gd name="T43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5" h="58">
                <a:moveTo>
                  <a:pt x="44" y="42"/>
                </a:moveTo>
                <a:cubicBezTo>
                  <a:pt x="32" y="35"/>
                  <a:pt x="32" y="35"/>
                  <a:pt x="32" y="35"/>
                </a:cubicBezTo>
                <a:cubicBezTo>
                  <a:pt x="11" y="22"/>
                  <a:pt x="0" y="35"/>
                  <a:pt x="10" y="40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57"/>
                  <a:pt x="41" y="57"/>
                  <a:pt x="42" y="57"/>
                </a:cubicBezTo>
                <a:cubicBezTo>
                  <a:pt x="43" y="57"/>
                  <a:pt x="43" y="57"/>
                  <a:pt x="44" y="57"/>
                </a:cubicBezTo>
                <a:cubicBezTo>
                  <a:pt x="76" y="58"/>
                  <a:pt x="76" y="58"/>
                  <a:pt x="76" y="58"/>
                </a:cubicBezTo>
                <a:cubicBezTo>
                  <a:pt x="106" y="58"/>
                  <a:pt x="117" y="58"/>
                  <a:pt x="135" y="53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25" y="18"/>
                  <a:pt x="111" y="1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5" y="0"/>
                  <a:pt x="56" y="17"/>
                  <a:pt x="80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6" y="18"/>
                  <a:pt x="100" y="21"/>
                  <a:pt x="100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30"/>
                  <a:pt x="96" y="34"/>
                  <a:pt x="92" y="34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lnTo>
                  <a:pt x="44" y="4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580188" y="2200275"/>
            <a:ext cx="1123950" cy="1223962"/>
          </a:xfrm>
          <a:custGeom>
            <a:avLst/>
            <a:gdLst>
              <a:gd name="T0" fmla="*/ 96 w 109"/>
              <a:gd name="T1" fmla="*/ 62 h 118"/>
              <a:gd name="T2" fmla="*/ 93 w 109"/>
              <a:gd name="T3" fmla="*/ 62 h 118"/>
              <a:gd name="T4" fmla="*/ 93 w 109"/>
              <a:gd name="T5" fmla="*/ 62 h 118"/>
              <a:gd name="T6" fmla="*/ 93 w 109"/>
              <a:gd name="T7" fmla="*/ 65 h 118"/>
              <a:gd name="T8" fmla="*/ 99 w 109"/>
              <a:gd name="T9" fmla="*/ 71 h 118"/>
              <a:gd name="T10" fmla="*/ 98 w 109"/>
              <a:gd name="T11" fmla="*/ 81 h 118"/>
              <a:gd name="T12" fmla="*/ 98 w 109"/>
              <a:gd name="T13" fmla="*/ 81 h 118"/>
              <a:gd name="T14" fmla="*/ 88 w 109"/>
              <a:gd name="T15" fmla="*/ 81 h 118"/>
              <a:gd name="T16" fmla="*/ 87 w 109"/>
              <a:gd name="T17" fmla="*/ 79 h 118"/>
              <a:gd name="T18" fmla="*/ 85 w 109"/>
              <a:gd name="T19" fmla="*/ 79 h 118"/>
              <a:gd name="T20" fmla="*/ 85 w 109"/>
              <a:gd name="T21" fmla="*/ 79 h 118"/>
              <a:gd name="T22" fmla="*/ 84 w 109"/>
              <a:gd name="T23" fmla="*/ 81 h 118"/>
              <a:gd name="T24" fmla="*/ 89 w 109"/>
              <a:gd name="T25" fmla="*/ 86 h 118"/>
              <a:gd name="T26" fmla="*/ 88 w 109"/>
              <a:gd name="T27" fmla="*/ 96 h 118"/>
              <a:gd name="T28" fmla="*/ 88 w 109"/>
              <a:gd name="T29" fmla="*/ 96 h 118"/>
              <a:gd name="T30" fmla="*/ 78 w 109"/>
              <a:gd name="T31" fmla="*/ 95 h 118"/>
              <a:gd name="T32" fmla="*/ 74 w 109"/>
              <a:gd name="T33" fmla="*/ 91 h 118"/>
              <a:gd name="T34" fmla="*/ 72 w 109"/>
              <a:gd name="T35" fmla="*/ 91 h 118"/>
              <a:gd name="T36" fmla="*/ 72 w 109"/>
              <a:gd name="T37" fmla="*/ 91 h 118"/>
              <a:gd name="T38" fmla="*/ 72 w 109"/>
              <a:gd name="T39" fmla="*/ 93 h 118"/>
              <a:gd name="T40" fmla="*/ 73 w 109"/>
              <a:gd name="T41" fmla="*/ 95 h 118"/>
              <a:gd name="T42" fmla="*/ 73 w 109"/>
              <a:gd name="T43" fmla="*/ 105 h 118"/>
              <a:gd name="T44" fmla="*/ 73 w 109"/>
              <a:gd name="T45" fmla="*/ 105 h 118"/>
              <a:gd name="T46" fmla="*/ 63 w 109"/>
              <a:gd name="T47" fmla="*/ 105 h 118"/>
              <a:gd name="T48" fmla="*/ 49 w 109"/>
              <a:gd name="T49" fmla="*/ 90 h 118"/>
              <a:gd name="T50" fmla="*/ 46 w 109"/>
              <a:gd name="T51" fmla="*/ 87 h 118"/>
              <a:gd name="T52" fmla="*/ 39 w 109"/>
              <a:gd name="T53" fmla="*/ 79 h 118"/>
              <a:gd name="T54" fmla="*/ 36 w 109"/>
              <a:gd name="T55" fmla="*/ 82 h 118"/>
              <a:gd name="T56" fmla="*/ 44 w 109"/>
              <a:gd name="T57" fmla="*/ 90 h 118"/>
              <a:gd name="T58" fmla="*/ 42 w 109"/>
              <a:gd name="T59" fmla="*/ 111 h 118"/>
              <a:gd name="T60" fmla="*/ 25 w 109"/>
              <a:gd name="T61" fmla="*/ 93 h 118"/>
              <a:gd name="T62" fmla="*/ 22 w 109"/>
              <a:gd name="T63" fmla="*/ 90 h 118"/>
              <a:gd name="T64" fmla="*/ 22 w 109"/>
              <a:gd name="T65" fmla="*/ 90 h 118"/>
              <a:gd name="T66" fmla="*/ 11 w 109"/>
              <a:gd name="T67" fmla="*/ 54 h 118"/>
              <a:gd name="T68" fmla="*/ 11 w 109"/>
              <a:gd name="T69" fmla="*/ 54 h 118"/>
              <a:gd name="T70" fmla="*/ 0 w 109"/>
              <a:gd name="T71" fmla="*/ 43 h 118"/>
              <a:gd name="T72" fmla="*/ 47 w 109"/>
              <a:gd name="T73" fmla="*/ 0 h 118"/>
              <a:gd name="T74" fmla="*/ 57 w 109"/>
              <a:gd name="T75" fmla="*/ 11 h 118"/>
              <a:gd name="T76" fmla="*/ 48 w 109"/>
              <a:gd name="T77" fmla="*/ 19 h 118"/>
              <a:gd name="T78" fmla="*/ 57 w 109"/>
              <a:gd name="T79" fmla="*/ 11 h 118"/>
              <a:gd name="T80" fmla="*/ 93 w 109"/>
              <a:gd name="T81" fmla="*/ 39 h 118"/>
              <a:gd name="T82" fmla="*/ 94 w 109"/>
              <a:gd name="T83" fmla="*/ 40 h 118"/>
              <a:gd name="T84" fmla="*/ 97 w 109"/>
              <a:gd name="T85" fmla="*/ 43 h 118"/>
              <a:gd name="T86" fmla="*/ 97 w 109"/>
              <a:gd name="T87" fmla="*/ 44 h 118"/>
              <a:gd name="T88" fmla="*/ 98 w 109"/>
              <a:gd name="T89" fmla="*/ 44 h 118"/>
              <a:gd name="T90" fmla="*/ 106 w 109"/>
              <a:gd name="T91" fmla="*/ 53 h 118"/>
              <a:gd name="T92" fmla="*/ 106 w 109"/>
              <a:gd name="T93" fmla="*/ 63 h 118"/>
              <a:gd name="T94" fmla="*/ 106 w 109"/>
              <a:gd name="T95" fmla="*/ 63 h 118"/>
              <a:gd name="T96" fmla="*/ 96 w 109"/>
              <a:gd name="T97" fmla="*/ 63 h 118"/>
              <a:gd name="T98" fmla="*/ 96 w 109"/>
              <a:gd name="T99" fmla="*/ 6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9" h="118">
                <a:moveTo>
                  <a:pt x="96" y="62"/>
                </a:moveTo>
                <a:cubicBezTo>
                  <a:pt x="95" y="62"/>
                  <a:pt x="94" y="62"/>
                  <a:pt x="93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3"/>
                  <a:pt x="93" y="64"/>
                  <a:pt x="93" y="65"/>
                </a:cubicBezTo>
                <a:cubicBezTo>
                  <a:pt x="99" y="71"/>
                  <a:pt x="99" y="71"/>
                  <a:pt x="99" y="71"/>
                </a:cubicBezTo>
                <a:cubicBezTo>
                  <a:pt x="101" y="74"/>
                  <a:pt x="101" y="78"/>
                  <a:pt x="98" y="81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84"/>
                  <a:pt x="91" y="83"/>
                  <a:pt x="88" y="81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5" y="78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4" y="80"/>
                  <a:pt x="84" y="81"/>
                  <a:pt x="84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91" y="89"/>
                  <a:pt x="91" y="93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85" y="98"/>
                  <a:pt x="81" y="98"/>
                  <a:pt x="78" y="95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0"/>
                  <a:pt x="72" y="90"/>
                  <a:pt x="72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2"/>
                  <a:pt x="71" y="93"/>
                  <a:pt x="72" y="93"/>
                </a:cubicBezTo>
                <a:cubicBezTo>
                  <a:pt x="73" y="95"/>
                  <a:pt x="73" y="95"/>
                  <a:pt x="73" y="95"/>
                </a:cubicBezTo>
                <a:cubicBezTo>
                  <a:pt x="76" y="98"/>
                  <a:pt x="76" y="102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5" y="108"/>
                  <a:pt x="63" y="105"/>
                </a:cubicBezTo>
                <a:cubicBezTo>
                  <a:pt x="49" y="90"/>
                  <a:pt x="49" y="90"/>
                  <a:pt x="49" y="90"/>
                </a:cubicBezTo>
                <a:cubicBezTo>
                  <a:pt x="46" y="87"/>
                  <a:pt x="46" y="87"/>
                  <a:pt x="46" y="87"/>
                </a:cubicBezTo>
                <a:cubicBezTo>
                  <a:pt x="39" y="79"/>
                  <a:pt x="39" y="79"/>
                  <a:pt x="39" y="79"/>
                </a:cubicBezTo>
                <a:cubicBezTo>
                  <a:pt x="36" y="82"/>
                  <a:pt x="36" y="82"/>
                  <a:pt x="36" y="82"/>
                </a:cubicBezTo>
                <a:cubicBezTo>
                  <a:pt x="44" y="90"/>
                  <a:pt x="44" y="90"/>
                  <a:pt x="44" y="90"/>
                </a:cubicBezTo>
                <a:cubicBezTo>
                  <a:pt x="59" y="106"/>
                  <a:pt x="49" y="118"/>
                  <a:pt x="42" y="111"/>
                </a:cubicBezTo>
                <a:cubicBezTo>
                  <a:pt x="25" y="93"/>
                  <a:pt x="25" y="93"/>
                  <a:pt x="25" y="93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14" y="81"/>
                  <a:pt x="17" y="61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0" y="43"/>
                  <a:pt x="0" y="43"/>
                  <a:pt x="0" y="43"/>
                </a:cubicBezTo>
                <a:cubicBezTo>
                  <a:pt x="47" y="0"/>
                  <a:pt x="47" y="0"/>
                  <a:pt x="47" y="0"/>
                </a:cubicBezTo>
                <a:cubicBezTo>
                  <a:pt x="57" y="11"/>
                  <a:pt x="57" y="11"/>
                  <a:pt x="57" y="11"/>
                </a:cubicBezTo>
                <a:cubicBezTo>
                  <a:pt x="48" y="19"/>
                  <a:pt x="48" y="19"/>
                  <a:pt x="48" y="19"/>
                </a:cubicBezTo>
                <a:cubicBezTo>
                  <a:pt x="57" y="11"/>
                  <a:pt x="57" y="11"/>
                  <a:pt x="57" y="11"/>
                </a:cubicBezTo>
                <a:cubicBezTo>
                  <a:pt x="72" y="17"/>
                  <a:pt x="79" y="24"/>
                  <a:pt x="93" y="39"/>
                </a:cubicBezTo>
                <a:cubicBezTo>
                  <a:pt x="93" y="39"/>
                  <a:pt x="94" y="39"/>
                  <a:pt x="94" y="40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4"/>
                  <a:pt x="97" y="44"/>
                  <a:pt x="97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9" y="56"/>
                  <a:pt x="109" y="60"/>
                  <a:pt x="106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03" y="66"/>
                  <a:pt x="98" y="65"/>
                  <a:pt x="96" y="63"/>
                </a:cubicBezTo>
                <a:lnTo>
                  <a:pt x="96" y="6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5445125" y="1609725"/>
            <a:ext cx="1660525" cy="1089025"/>
          </a:xfrm>
          <a:custGeom>
            <a:avLst/>
            <a:gdLst>
              <a:gd name="T0" fmla="*/ 689 w 1046"/>
              <a:gd name="T1" fmla="*/ 686 h 686"/>
              <a:gd name="T2" fmla="*/ 0 w 1046"/>
              <a:gd name="T3" fmla="*/ 0 h 686"/>
              <a:gd name="T4" fmla="*/ 728 w 1046"/>
              <a:gd name="T5" fmla="*/ 0 h 686"/>
              <a:gd name="T6" fmla="*/ 1046 w 1046"/>
              <a:gd name="T7" fmla="*/ 339 h 686"/>
              <a:gd name="T8" fmla="*/ 689 w 1046"/>
              <a:gd name="T9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6" h="686">
                <a:moveTo>
                  <a:pt x="689" y="686"/>
                </a:moveTo>
                <a:lnTo>
                  <a:pt x="0" y="0"/>
                </a:lnTo>
                <a:lnTo>
                  <a:pt x="728" y="0"/>
                </a:lnTo>
                <a:lnTo>
                  <a:pt x="1046" y="339"/>
                </a:lnTo>
                <a:lnTo>
                  <a:pt x="689" y="686"/>
                </a:lnTo>
                <a:close/>
              </a:path>
            </a:pathLst>
          </a:custGeom>
          <a:solidFill>
            <a:srgbClr val="FEB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9655175" y="2012950"/>
            <a:ext cx="236538" cy="477837"/>
          </a:xfrm>
          <a:custGeom>
            <a:avLst/>
            <a:gdLst>
              <a:gd name="T0" fmla="*/ 7 w 23"/>
              <a:gd name="T1" fmla="*/ 1 h 46"/>
              <a:gd name="T2" fmla="*/ 7 w 23"/>
              <a:gd name="T3" fmla="*/ 1 h 46"/>
              <a:gd name="T4" fmla="*/ 16 w 23"/>
              <a:gd name="T5" fmla="*/ 7 h 46"/>
              <a:gd name="T6" fmla="*/ 18 w 23"/>
              <a:gd name="T7" fmla="*/ 16 h 46"/>
              <a:gd name="T8" fmla="*/ 6 w 23"/>
              <a:gd name="T9" fmla="*/ 36 h 46"/>
              <a:gd name="T10" fmla="*/ 1 w 23"/>
              <a:gd name="T11" fmla="*/ 10 h 46"/>
              <a:gd name="T12" fmla="*/ 7 w 23"/>
              <a:gd name="T13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6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6" y="2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6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1"/>
                  <a:pt x="7" y="1"/>
                </a:cubicBezTo>
                <a:close/>
              </a:path>
            </a:pathLst>
          </a:custGeom>
          <a:solidFill>
            <a:srgbClr val="B6A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9510713" y="2085975"/>
            <a:ext cx="236538" cy="487362"/>
          </a:xfrm>
          <a:custGeom>
            <a:avLst/>
            <a:gdLst>
              <a:gd name="T0" fmla="*/ 7 w 23"/>
              <a:gd name="T1" fmla="*/ 1 h 47"/>
              <a:gd name="T2" fmla="*/ 7 w 23"/>
              <a:gd name="T3" fmla="*/ 1 h 47"/>
              <a:gd name="T4" fmla="*/ 16 w 23"/>
              <a:gd name="T5" fmla="*/ 7 h 47"/>
              <a:gd name="T6" fmla="*/ 18 w 23"/>
              <a:gd name="T7" fmla="*/ 16 h 47"/>
              <a:gd name="T8" fmla="*/ 6 w 23"/>
              <a:gd name="T9" fmla="*/ 36 h 47"/>
              <a:gd name="T10" fmla="*/ 1 w 23"/>
              <a:gd name="T11" fmla="*/ 10 h 47"/>
              <a:gd name="T12" fmla="*/ 7 w 23"/>
              <a:gd name="T13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7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7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2" y="2"/>
                  <a:pt x="7" y="1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9820275" y="1992313"/>
            <a:ext cx="215900" cy="404812"/>
          </a:xfrm>
          <a:custGeom>
            <a:avLst/>
            <a:gdLst>
              <a:gd name="T0" fmla="*/ 7 w 21"/>
              <a:gd name="T1" fmla="*/ 1 h 39"/>
              <a:gd name="T2" fmla="*/ 7 w 21"/>
              <a:gd name="T3" fmla="*/ 1 h 39"/>
              <a:gd name="T4" fmla="*/ 16 w 21"/>
              <a:gd name="T5" fmla="*/ 7 h 39"/>
              <a:gd name="T6" fmla="*/ 16 w 21"/>
              <a:gd name="T7" fmla="*/ 9 h 39"/>
              <a:gd name="T8" fmla="*/ 4 w 21"/>
              <a:gd name="T9" fmla="*/ 28 h 39"/>
              <a:gd name="T10" fmla="*/ 1 w 21"/>
              <a:gd name="T11" fmla="*/ 10 h 39"/>
              <a:gd name="T12" fmla="*/ 7 w 21"/>
              <a:gd name="T13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9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21" y="33"/>
                  <a:pt x="6" y="39"/>
                  <a:pt x="4" y="28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2"/>
                  <a:pt x="7" y="1"/>
                </a:cubicBezTo>
                <a:close/>
              </a:path>
            </a:pathLst>
          </a:custGeom>
          <a:solidFill>
            <a:srgbClr val="A69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10490200" y="1754188"/>
            <a:ext cx="268288" cy="747712"/>
          </a:xfrm>
          <a:custGeom>
            <a:avLst/>
            <a:gdLst>
              <a:gd name="T0" fmla="*/ 0 w 169"/>
              <a:gd name="T1" fmla="*/ 458 h 471"/>
              <a:gd name="T2" fmla="*/ 111 w 169"/>
              <a:gd name="T3" fmla="*/ 471 h 471"/>
              <a:gd name="T4" fmla="*/ 169 w 169"/>
              <a:gd name="T5" fmla="*/ 13 h 471"/>
              <a:gd name="T6" fmla="*/ 59 w 169"/>
              <a:gd name="T7" fmla="*/ 0 h 471"/>
              <a:gd name="T8" fmla="*/ 0 w 169"/>
              <a:gd name="T9" fmla="*/ 45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71">
                <a:moveTo>
                  <a:pt x="0" y="458"/>
                </a:moveTo>
                <a:lnTo>
                  <a:pt x="111" y="471"/>
                </a:lnTo>
                <a:lnTo>
                  <a:pt x="169" y="13"/>
                </a:lnTo>
                <a:lnTo>
                  <a:pt x="59" y="0"/>
                </a:lnTo>
                <a:lnTo>
                  <a:pt x="0" y="4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任意多边形 37"/>
          <p:cNvSpPr>
            <a:spLocks/>
          </p:cNvSpPr>
          <p:nvPr/>
        </p:nvSpPr>
        <p:spPr bwMode="auto">
          <a:xfrm>
            <a:off x="10655300" y="1651001"/>
            <a:ext cx="698500" cy="1016665"/>
          </a:xfrm>
          <a:custGeom>
            <a:avLst/>
            <a:gdLst>
              <a:gd name="connsiteX0" fmla="*/ 114300 w 698500"/>
              <a:gd name="connsiteY0" fmla="*/ 0 h 1016665"/>
              <a:gd name="connsiteX1" fmla="*/ 698500 w 698500"/>
              <a:gd name="connsiteY1" fmla="*/ 80184 h 1016665"/>
              <a:gd name="connsiteX2" fmla="*/ 698500 w 698500"/>
              <a:gd name="connsiteY2" fmla="*/ 1016665 h 1016665"/>
              <a:gd name="connsiteX3" fmla="*/ 0 w 698500"/>
              <a:gd name="connsiteY3" fmla="*/ 922338 h 101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" h="1016665">
                <a:moveTo>
                  <a:pt x="114300" y="0"/>
                </a:moveTo>
                <a:lnTo>
                  <a:pt x="698500" y="80184"/>
                </a:lnTo>
                <a:lnTo>
                  <a:pt x="698500" y="1016665"/>
                </a:lnTo>
                <a:lnTo>
                  <a:pt x="0" y="922338"/>
                </a:lnTo>
                <a:close/>
              </a:path>
            </a:pathLst>
          </a:custGeom>
          <a:solidFill>
            <a:srgbClr val="F76E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5" name="Freeform 19"/>
          <p:cNvSpPr>
            <a:spLocks/>
          </p:cNvSpPr>
          <p:nvPr/>
        </p:nvSpPr>
        <p:spPr bwMode="auto">
          <a:xfrm>
            <a:off x="9283700" y="1992313"/>
            <a:ext cx="1258888" cy="935037"/>
          </a:xfrm>
          <a:custGeom>
            <a:avLst/>
            <a:gdLst>
              <a:gd name="T0" fmla="*/ 53 w 122"/>
              <a:gd name="T1" fmla="*/ 17 h 90"/>
              <a:gd name="T2" fmla="*/ 35 w 122"/>
              <a:gd name="T3" fmla="*/ 19 h 90"/>
              <a:gd name="T4" fmla="*/ 29 w 122"/>
              <a:gd name="T5" fmla="*/ 29 h 90"/>
              <a:gd name="T6" fmla="*/ 6 w 122"/>
              <a:gd name="T7" fmla="*/ 35 h 90"/>
              <a:gd name="T8" fmla="*/ 24 w 122"/>
              <a:gd name="T9" fmla="*/ 7 h 90"/>
              <a:gd name="T10" fmla="*/ 25 w 122"/>
              <a:gd name="T11" fmla="*/ 6 h 90"/>
              <a:gd name="T12" fmla="*/ 30 w 122"/>
              <a:gd name="T13" fmla="*/ 4 h 90"/>
              <a:gd name="T14" fmla="*/ 62 w 122"/>
              <a:gd name="T15" fmla="*/ 0 h 90"/>
              <a:gd name="T16" fmla="*/ 64 w 122"/>
              <a:gd name="T17" fmla="*/ 0 h 90"/>
              <a:gd name="T18" fmla="*/ 122 w 122"/>
              <a:gd name="T19" fmla="*/ 12 h 90"/>
              <a:gd name="T20" fmla="*/ 118 w 122"/>
              <a:gd name="T21" fmla="*/ 43 h 90"/>
              <a:gd name="T22" fmla="*/ 117 w 122"/>
              <a:gd name="T23" fmla="*/ 47 h 90"/>
              <a:gd name="T24" fmla="*/ 117 w 122"/>
              <a:gd name="T25" fmla="*/ 47 h 90"/>
              <a:gd name="T26" fmla="*/ 99 w 122"/>
              <a:gd name="T27" fmla="*/ 54 h 90"/>
              <a:gd name="T28" fmla="*/ 71 w 122"/>
              <a:gd name="T29" fmla="*/ 83 h 90"/>
              <a:gd name="T30" fmla="*/ 69 w 122"/>
              <a:gd name="T31" fmla="*/ 59 h 90"/>
              <a:gd name="T32" fmla="*/ 71 w 122"/>
              <a:gd name="T33" fmla="*/ 58 h 90"/>
              <a:gd name="T34" fmla="*/ 76 w 122"/>
              <a:gd name="T35" fmla="*/ 26 h 90"/>
              <a:gd name="T36" fmla="*/ 53 w 122"/>
              <a:gd name="T37" fmla="*/ 1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90">
                <a:moveTo>
                  <a:pt x="53" y="17"/>
                </a:moveTo>
                <a:cubicBezTo>
                  <a:pt x="35" y="19"/>
                  <a:pt x="35" y="19"/>
                  <a:pt x="35" y="19"/>
                </a:cubicBezTo>
                <a:cubicBezTo>
                  <a:pt x="29" y="29"/>
                  <a:pt x="29" y="29"/>
                  <a:pt x="29" y="29"/>
                </a:cubicBezTo>
                <a:cubicBezTo>
                  <a:pt x="15" y="50"/>
                  <a:pt x="0" y="44"/>
                  <a:pt x="6" y="35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5" y="7"/>
                  <a:pt x="25" y="6"/>
                </a:cubicBezTo>
                <a:cubicBezTo>
                  <a:pt x="27" y="5"/>
                  <a:pt x="28" y="4"/>
                  <a:pt x="30" y="4"/>
                </a:cubicBezTo>
                <a:cubicBezTo>
                  <a:pt x="62" y="0"/>
                  <a:pt x="62" y="0"/>
                  <a:pt x="62" y="0"/>
                </a:cubicBezTo>
                <a:cubicBezTo>
                  <a:pt x="63" y="0"/>
                  <a:pt x="64" y="0"/>
                  <a:pt x="64" y="0"/>
                </a:cubicBezTo>
                <a:cubicBezTo>
                  <a:pt x="93" y="4"/>
                  <a:pt x="104" y="5"/>
                  <a:pt x="122" y="12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1" y="47"/>
                  <a:pt x="105" y="48"/>
                  <a:pt x="99" y="54"/>
                </a:cubicBezTo>
                <a:cubicBezTo>
                  <a:pt x="71" y="83"/>
                  <a:pt x="71" y="83"/>
                  <a:pt x="71" y="83"/>
                </a:cubicBezTo>
                <a:cubicBezTo>
                  <a:pt x="64" y="90"/>
                  <a:pt x="52" y="77"/>
                  <a:pt x="69" y="59"/>
                </a:cubicBezTo>
                <a:cubicBezTo>
                  <a:pt x="71" y="58"/>
                  <a:pt x="71" y="58"/>
                  <a:pt x="71" y="58"/>
                </a:cubicBezTo>
                <a:cubicBezTo>
                  <a:pt x="77" y="51"/>
                  <a:pt x="90" y="32"/>
                  <a:pt x="76" y="26"/>
                </a:cubicBezTo>
                <a:lnTo>
                  <a:pt x="53" y="17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2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9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Feature.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7189496" y="2184284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7189496" y="2604074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 err="1"/>
              <a:t>iPresentation</a:t>
            </a:r>
            <a:r>
              <a:rPr lang="en-US" altLang="zh-CN" dirty="0"/>
              <a:t> is an original design studio of slide show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6702218" y="246191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189496" y="323695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7189496" y="4394142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6702218" y="3521319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6702218" y="467945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7189496" y="3625996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An original design studio of the show</a:t>
            </a: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7189496" y="4793304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Original design studio of slide show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715962" y="1449388"/>
            <a:ext cx="6350227" cy="3973512"/>
            <a:chOff x="715963" y="1449388"/>
            <a:chExt cx="5068888" cy="317174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90638" y="1449388"/>
              <a:ext cx="933450" cy="455613"/>
            </a:xfrm>
            <a:custGeom>
              <a:avLst/>
              <a:gdLst>
                <a:gd name="T0" fmla="*/ 588 w 588"/>
                <a:gd name="T1" fmla="*/ 0 h 287"/>
                <a:gd name="T2" fmla="*/ 0 w 588"/>
                <a:gd name="T3" fmla="*/ 68 h 287"/>
                <a:gd name="T4" fmla="*/ 445 w 588"/>
                <a:gd name="T5" fmla="*/ 287 h 287"/>
                <a:gd name="T6" fmla="*/ 588 w 588"/>
                <a:gd name="T7" fmla="*/ 0 h 287"/>
                <a:gd name="T8" fmla="*/ 479 w 588"/>
                <a:gd name="T9" fmla="*/ 75 h 287"/>
                <a:gd name="T10" fmla="*/ 479 w 588"/>
                <a:gd name="T11" fmla="*/ 75 h 287"/>
                <a:gd name="T12" fmla="*/ 410 w 588"/>
                <a:gd name="T13" fmla="*/ 198 h 287"/>
                <a:gd name="T14" fmla="*/ 219 w 588"/>
                <a:gd name="T15" fmla="*/ 102 h 287"/>
                <a:gd name="T16" fmla="*/ 479 w 588"/>
                <a:gd name="T17" fmla="*/ 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287">
                  <a:moveTo>
                    <a:pt x="588" y="0"/>
                  </a:moveTo>
                  <a:lnTo>
                    <a:pt x="0" y="68"/>
                  </a:lnTo>
                  <a:lnTo>
                    <a:pt x="445" y="287"/>
                  </a:lnTo>
                  <a:lnTo>
                    <a:pt x="588" y="0"/>
                  </a:lnTo>
                  <a:close/>
                  <a:moveTo>
                    <a:pt x="479" y="75"/>
                  </a:moveTo>
                  <a:lnTo>
                    <a:pt x="479" y="75"/>
                  </a:lnTo>
                  <a:lnTo>
                    <a:pt x="410" y="198"/>
                  </a:lnTo>
                  <a:lnTo>
                    <a:pt x="219" y="102"/>
                  </a:lnTo>
                  <a:lnTo>
                    <a:pt x="479" y="75"/>
                  </a:lnTo>
                  <a:close/>
                </a:path>
              </a:pathLst>
            </a:custGeom>
            <a:solidFill>
              <a:srgbClr val="3B7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485901" y="1460501"/>
              <a:ext cx="630238" cy="150813"/>
            </a:xfrm>
            <a:custGeom>
              <a:avLst/>
              <a:gdLst>
                <a:gd name="T0" fmla="*/ 62 w 397"/>
                <a:gd name="T1" fmla="*/ 61 h 95"/>
                <a:gd name="T2" fmla="*/ 62 w 397"/>
                <a:gd name="T3" fmla="*/ 41 h 95"/>
                <a:gd name="T4" fmla="*/ 82 w 397"/>
                <a:gd name="T5" fmla="*/ 41 h 95"/>
                <a:gd name="T6" fmla="*/ 82 w 397"/>
                <a:gd name="T7" fmla="*/ 61 h 95"/>
                <a:gd name="T8" fmla="*/ 82 w 397"/>
                <a:gd name="T9" fmla="*/ 41 h 95"/>
                <a:gd name="T10" fmla="*/ 390 w 397"/>
                <a:gd name="T11" fmla="*/ 0 h 95"/>
                <a:gd name="T12" fmla="*/ 390 w 397"/>
                <a:gd name="T13" fmla="*/ 48 h 95"/>
                <a:gd name="T14" fmla="*/ 397 w 397"/>
                <a:gd name="T15" fmla="*/ 0 h 95"/>
                <a:gd name="T16" fmla="*/ 369 w 397"/>
                <a:gd name="T17" fmla="*/ 6 h 95"/>
                <a:gd name="T18" fmla="*/ 376 w 397"/>
                <a:gd name="T19" fmla="*/ 6 h 95"/>
                <a:gd name="T20" fmla="*/ 369 w 397"/>
                <a:gd name="T21" fmla="*/ 27 h 95"/>
                <a:gd name="T22" fmla="*/ 349 w 397"/>
                <a:gd name="T23" fmla="*/ 6 h 95"/>
                <a:gd name="T24" fmla="*/ 356 w 397"/>
                <a:gd name="T25" fmla="*/ 27 h 95"/>
                <a:gd name="T26" fmla="*/ 356 w 397"/>
                <a:gd name="T27" fmla="*/ 6 h 95"/>
                <a:gd name="T28" fmla="*/ 328 w 397"/>
                <a:gd name="T29" fmla="*/ 6 h 95"/>
                <a:gd name="T30" fmla="*/ 335 w 397"/>
                <a:gd name="T31" fmla="*/ 27 h 95"/>
                <a:gd name="T32" fmla="*/ 335 w 397"/>
                <a:gd name="T33" fmla="*/ 6 h 95"/>
                <a:gd name="T34" fmla="*/ 315 w 397"/>
                <a:gd name="T35" fmla="*/ 13 h 95"/>
                <a:gd name="T36" fmla="*/ 315 w 397"/>
                <a:gd name="T37" fmla="*/ 34 h 95"/>
                <a:gd name="T38" fmla="*/ 315 w 397"/>
                <a:gd name="T39" fmla="*/ 13 h 95"/>
                <a:gd name="T40" fmla="*/ 294 w 397"/>
                <a:gd name="T41" fmla="*/ 13 h 95"/>
                <a:gd name="T42" fmla="*/ 301 w 397"/>
                <a:gd name="T43" fmla="*/ 13 h 95"/>
                <a:gd name="T44" fmla="*/ 294 w 397"/>
                <a:gd name="T45" fmla="*/ 48 h 95"/>
                <a:gd name="T46" fmla="*/ 192 w 397"/>
                <a:gd name="T47" fmla="*/ 27 h 95"/>
                <a:gd name="T48" fmla="*/ 198 w 397"/>
                <a:gd name="T49" fmla="*/ 68 h 95"/>
                <a:gd name="T50" fmla="*/ 198 w 397"/>
                <a:gd name="T51" fmla="*/ 27 h 95"/>
                <a:gd name="T52" fmla="*/ 219 w 397"/>
                <a:gd name="T53" fmla="*/ 20 h 95"/>
                <a:gd name="T54" fmla="*/ 219 w 397"/>
                <a:gd name="T55" fmla="*/ 20 h 95"/>
                <a:gd name="T56" fmla="*/ 219 w 397"/>
                <a:gd name="T57" fmla="*/ 41 h 95"/>
                <a:gd name="T58" fmla="*/ 233 w 397"/>
                <a:gd name="T59" fmla="*/ 20 h 95"/>
                <a:gd name="T60" fmla="*/ 239 w 397"/>
                <a:gd name="T61" fmla="*/ 41 h 95"/>
                <a:gd name="T62" fmla="*/ 239 w 397"/>
                <a:gd name="T63" fmla="*/ 20 h 95"/>
                <a:gd name="T64" fmla="*/ 253 w 397"/>
                <a:gd name="T65" fmla="*/ 20 h 95"/>
                <a:gd name="T66" fmla="*/ 260 w 397"/>
                <a:gd name="T67" fmla="*/ 41 h 95"/>
                <a:gd name="T68" fmla="*/ 260 w 397"/>
                <a:gd name="T69" fmla="*/ 20 h 95"/>
                <a:gd name="T70" fmla="*/ 274 w 397"/>
                <a:gd name="T71" fmla="*/ 13 h 95"/>
                <a:gd name="T72" fmla="*/ 274 w 397"/>
                <a:gd name="T73" fmla="*/ 34 h 95"/>
                <a:gd name="T74" fmla="*/ 274 w 397"/>
                <a:gd name="T75" fmla="*/ 13 h 95"/>
                <a:gd name="T76" fmla="*/ 178 w 397"/>
                <a:gd name="T77" fmla="*/ 27 h 95"/>
                <a:gd name="T78" fmla="*/ 178 w 397"/>
                <a:gd name="T79" fmla="*/ 27 h 95"/>
                <a:gd name="T80" fmla="*/ 178 w 397"/>
                <a:gd name="T81" fmla="*/ 48 h 95"/>
                <a:gd name="T82" fmla="*/ 157 w 397"/>
                <a:gd name="T83" fmla="*/ 27 h 95"/>
                <a:gd name="T84" fmla="*/ 157 w 397"/>
                <a:gd name="T85" fmla="*/ 48 h 95"/>
                <a:gd name="T86" fmla="*/ 164 w 397"/>
                <a:gd name="T87" fmla="*/ 27 h 95"/>
                <a:gd name="T88" fmla="*/ 137 w 397"/>
                <a:gd name="T89" fmla="*/ 34 h 95"/>
                <a:gd name="T90" fmla="*/ 144 w 397"/>
                <a:gd name="T91" fmla="*/ 54 h 95"/>
                <a:gd name="T92" fmla="*/ 144 w 397"/>
                <a:gd name="T93" fmla="*/ 34 h 95"/>
                <a:gd name="T94" fmla="*/ 116 w 397"/>
                <a:gd name="T95" fmla="*/ 34 h 95"/>
                <a:gd name="T96" fmla="*/ 123 w 397"/>
                <a:gd name="T97" fmla="*/ 54 h 95"/>
                <a:gd name="T98" fmla="*/ 123 w 397"/>
                <a:gd name="T99" fmla="*/ 34 h 95"/>
                <a:gd name="T100" fmla="*/ 96 w 397"/>
                <a:gd name="T101" fmla="*/ 34 h 95"/>
                <a:gd name="T102" fmla="*/ 103 w 397"/>
                <a:gd name="T103" fmla="*/ 34 h 95"/>
                <a:gd name="T104" fmla="*/ 103 w 397"/>
                <a:gd name="T105" fmla="*/ 68 h 95"/>
                <a:gd name="T106" fmla="*/ 0 w 397"/>
                <a:gd name="T107" fmla="*/ 48 h 95"/>
                <a:gd name="T108" fmla="*/ 7 w 397"/>
                <a:gd name="T109" fmla="*/ 95 h 95"/>
                <a:gd name="T110" fmla="*/ 7 w 397"/>
                <a:gd name="T111" fmla="*/ 48 h 95"/>
                <a:gd name="T112" fmla="*/ 21 w 397"/>
                <a:gd name="T113" fmla="*/ 48 h 95"/>
                <a:gd name="T114" fmla="*/ 27 w 397"/>
                <a:gd name="T115" fmla="*/ 48 h 95"/>
                <a:gd name="T116" fmla="*/ 27 w 397"/>
                <a:gd name="T117" fmla="*/ 68 h 95"/>
                <a:gd name="T118" fmla="*/ 41 w 397"/>
                <a:gd name="T119" fmla="*/ 41 h 95"/>
                <a:gd name="T120" fmla="*/ 41 w 397"/>
                <a:gd name="T121" fmla="*/ 61 h 95"/>
                <a:gd name="T122" fmla="*/ 48 w 397"/>
                <a:gd name="T12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95">
                  <a:moveTo>
                    <a:pt x="62" y="41"/>
                  </a:moveTo>
                  <a:lnTo>
                    <a:pt x="62" y="61"/>
                  </a:lnTo>
                  <a:lnTo>
                    <a:pt x="69" y="61"/>
                  </a:lnTo>
                  <a:lnTo>
                    <a:pt x="62" y="41"/>
                  </a:lnTo>
                  <a:lnTo>
                    <a:pt x="62" y="41"/>
                  </a:lnTo>
                  <a:close/>
                  <a:moveTo>
                    <a:pt x="82" y="41"/>
                  </a:moveTo>
                  <a:lnTo>
                    <a:pt x="82" y="41"/>
                  </a:lnTo>
                  <a:lnTo>
                    <a:pt x="82" y="61"/>
                  </a:lnTo>
                  <a:lnTo>
                    <a:pt x="89" y="61"/>
                  </a:lnTo>
                  <a:lnTo>
                    <a:pt x="82" y="41"/>
                  </a:lnTo>
                  <a:lnTo>
                    <a:pt x="82" y="41"/>
                  </a:lnTo>
                  <a:close/>
                  <a:moveTo>
                    <a:pt x="390" y="0"/>
                  </a:moveTo>
                  <a:lnTo>
                    <a:pt x="390" y="0"/>
                  </a:lnTo>
                  <a:lnTo>
                    <a:pt x="390" y="48"/>
                  </a:lnTo>
                  <a:lnTo>
                    <a:pt x="397" y="48"/>
                  </a:lnTo>
                  <a:lnTo>
                    <a:pt x="397" y="0"/>
                  </a:lnTo>
                  <a:lnTo>
                    <a:pt x="390" y="0"/>
                  </a:lnTo>
                  <a:close/>
                  <a:moveTo>
                    <a:pt x="369" y="6"/>
                  </a:moveTo>
                  <a:lnTo>
                    <a:pt x="369" y="6"/>
                  </a:lnTo>
                  <a:lnTo>
                    <a:pt x="376" y="6"/>
                  </a:lnTo>
                  <a:lnTo>
                    <a:pt x="376" y="27"/>
                  </a:lnTo>
                  <a:lnTo>
                    <a:pt x="369" y="27"/>
                  </a:lnTo>
                  <a:lnTo>
                    <a:pt x="369" y="6"/>
                  </a:lnTo>
                  <a:close/>
                  <a:moveTo>
                    <a:pt x="349" y="6"/>
                  </a:moveTo>
                  <a:lnTo>
                    <a:pt x="349" y="6"/>
                  </a:lnTo>
                  <a:lnTo>
                    <a:pt x="356" y="27"/>
                  </a:lnTo>
                  <a:lnTo>
                    <a:pt x="356" y="27"/>
                  </a:lnTo>
                  <a:lnTo>
                    <a:pt x="356" y="6"/>
                  </a:lnTo>
                  <a:lnTo>
                    <a:pt x="349" y="6"/>
                  </a:lnTo>
                  <a:close/>
                  <a:moveTo>
                    <a:pt x="328" y="6"/>
                  </a:moveTo>
                  <a:lnTo>
                    <a:pt x="328" y="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6"/>
                  </a:lnTo>
                  <a:lnTo>
                    <a:pt x="328" y="6"/>
                  </a:lnTo>
                  <a:close/>
                  <a:moveTo>
                    <a:pt x="315" y="13"/>
                  </a:moveTo>
                  <a:lnTo>
                    <a:pt x="315" y="13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13"/>
                  </a:lnTo>
                  <a:lnTo>
                    <a:pt x="315" y="13"/>
                  </a:lnTo>
                  <a:close/>
                  <a:moveTo>
                    <a:pt x="294" y="13"/>
                  </a:moveTo>
                  <a:lnTo>
                    <a:pt x="294" y="13"/>
                  </a:lnTo>
                  <a:lnTo>
                    <a:pt x="301" y="13"/>
                  </a:lnTo>
                  <a:lnTo>
                    <a:pt x="301" y="48"/>
                  </a:lnTo>
                  <a:lnTo>
                    <a:pt x="294" y="48"/>
                  </a:lnTo>
                  <a:lnTo>
                    <a:pt x="294" y="13"/>
                  </a:lnTo>
                  <a:close/>
                  <a:moveTo>
                    <a:pt x="192" y="27"/>
                  </a:moveTo>
                  <a:lnTo>
                    <a:pt x="192" y="27"/>
                  </a:lnTo>
                  <a:lnTo>
                    <a:pt x="198" y="68"/>
                  </a:lnTo>
                  <a:lnTo>
                    <a:pt x="205" y="68"/>
                  </a:lnTo>
                  <a:lnTo>
                    <a:pt x="198" y="27"/>
                  </a:lnTo>
                  <a:lnTo>
                    <a:pt x="192" y="27"/>
                  </a:lnTo>
                  <a:close/>
                  <a:moveTo>
                    <a:pt x="219" y="20"/>
                  </a:moveTo>
                  <a:lnTo>
                    <a:pt x="219" y="20"/>
                  </a:lnTo>
                  <a:lnTo>
                    <a:pt x="219" y="20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20"/>
                  </a:lnTo>
                  <a:close/>
                  <a:moveTo>
                    <a:pt x="233" y="20"/>
                  </a:moveTo>
                  <a:lnTo>
                    <a:pt x="233" y="20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20"/>
                  </a:lnTo>
                  <a:lnTo>
                    <a:pt x="233" y="20"/>
                  </a:lnTo>
                  <a:close/>
                  <a:moveTo>
                    <a:pt x="253" y="20"/>
                  </a:moveTo>
                  <a:lnTo>
                    <a:pt x="253" y="20"/>
                  </a:lnTo>
                  <a:lnTo>
                    <a:pt x="260" y="41"/>
                  </a:lnTo>
                  <a:lnTo>
                    <a:pt x="260" y="41"/>
                  </a:lnTo>
                  <a:lnTo>
                    <a:pt x="260" y="20"/>
                  </a:lnTo>
                  <a:lnTo>
                    <a:pt x="253" y="20"/>
                  </a:lnTo>
                  <a:close/>
                  <a:moveTo>
                    <a:pt x="274" y="13"/>
                  </a:moveTo>
                  <a:lnTo>
                    <a:pt x="274" y="13"/>
                  </a:lnTo>
                  <a:lnTo>
                    <a:pt x="274" y="34"/>
                  </a:lnTo>
                  <a:lnTo>
                    <a:pt x="280" y="34"/>
                  </a:lnTo>
                  <a:lnTo>
                    <a:pt x="274" y="13"/>
                  </a:lnTo>
                  <a:lnTo>
                    <a:pt x="274" y="13"/>
                  </a:lnTo>
                  <a:close/>
                  <a:moveTo>
                    <a:pt x="178" y="27"/>
                  </a:moveTo>
                  <a:lnTo>
                    <a:pt x="178" y="27"/>
                  </a:lnTo>
                  <a:lnTo>
                    <a:pt x="178" y="27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8" y="27"/>
                  </a:lnTo>
                  <a:close/>
                  <a:moveTo>
                    <a:pt x="157" y="27"/>
                  </a:moveTo>
                  <a:lnTo>
                    <a:pt x="157" y="27"/>
                  </a:lnTo>
                  <a:lnTo>
                    <a:pt x="157" y="48"/>
                  </a:lnTo>
                  <a:lnTo>
                    <a:pt x="164" y="48"/>
                  </a:lnTo>
                  <a:lnTo>
                    <a:pt x="164" y="27"/>
                  </a:lnTo>
                  <a:lnTo>
                    <a:pt x="157" y="27"/>
                  </a:lnTo>
                  <a:close/>
                  <a:moveTo>
                    <a:pt x="137" y="34"/>
                  </a:moveTo>
                  <a:lnTo>
                    <a:pt x="137" y="34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34"/>
                  </a:lnTo>
                  <a:lnTo>
                    <a:pt x="137" y="3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34"/>
                  </a:lnTo>
                  <a:lnTo>
                    <a:pt x="116" y="34"/>
                  </a:lnTo>
                  <a:close/>
                  <a:moveTo>
                    <a:pt x="96" y="34"/>
                  </a:moveTo>
                  <a:lnTo>
                    <a:pt x="96" y="34"/>
                  </a:lnTo>
                  <a:lnTo>
                    <a:pt x="103" y="34"/>
                  </a:lnTo>
                  <a:lnTo>
                    <a:pt x="110" y="68"/>
                  </a:lnTo>
                  <a:lnTo>
                    <a:pt x="103" y="68"/>
                  </a:lnTo>
                  <a:lnTo>
                    <a:pt x="96" y="34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21" y="48"/>
                  </a:moveTo>
                  <a:lnTo>
                    <a:pt x="21" y="48"/>
                  </a:lnTo>
                  <a:lnTo>
                    <a:pt x="27" y="4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1" y="48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55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997076" y="2601913"/>
              <a:ext cx="2614613" cy="1663700"/>
            </a:xfrm>
            <a:custGeom>
              <a:avLst/>
              <a:gdLst>
                <a:gd name="T0" fmla="*/ 241 w 241"/>
                <a:gd name="T1" fmla="*/ 149 h 153"/>
                <a:gd name="T2" fmla="*/ 241 w 241"/>
                <a:gd name="T3" fmla="*/ 5 h 153"/>
                <a:gd name="T4" fmla="*/ 237 w 241"/>
                <a:gd name="T5" fmla="*/ 0 h 153"/>
                <a:gd name="T6" fmla="*/ 4 w 241"/>
                <a:gd name="T7" fmla="*/ 0 h 153"/>
                <a:gd name="T8" fmla="*/ 0 w 241"/>
                <a:gd name="T9" fmla="*/ 5 h 153"/>
                <a:gd name="T10" fmla="*/ 0 w 241"/>
                <a:gd name="T11" fmla="*/ 149 h 153"/>
                <a:gd name="T12" fmla="*/ 4 w 241"/>
                <a:gd name="T13" fmla="*/ 153 h 153"/>
                <a:gd name="T14" fmla="*/ 237 w 241"/>
                <a:gd name="T15" fmla="*/ 153 h 153"/>
                <a:gd name="T16" fmla="*/ 241 w 241"/>
                <a:gd name="T17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53">
                  <a:moveTo>
                    <a:pt x="241" y="149"/>
                  </a:move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2" y="153"/>
                    <a:pt x="4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9" y="153"/>
                    <a:pt x="241" y="151"/>
                    <a:pt x="241" y="14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47888" y="2830513"/>
              <a:ext cx="2322513" cy="836613"/>
            </a:xfrm>
            <a:custGeom>
              <a:avLst/>
              <a:gdLst>
                <a:gd name="T0" fmla="*/ 5 w 214"/>
                <a:gd name="T1" fmla="*/ 0 h 77"/>
                <a:gd name="T2" fmla="*/ 209 w 214"/>
                <a:gd name="T3" fmla="*/ 0 h 77"/>
                <a:gd name="T4" fmla="*/ 214 w 214"/>
                <a:gd name="T5" fmla="*/ 5 h 77"/>
                <a:gd name="T6" fmla="*/ 214 w 214"/>
                <a:gd name="T7" fmla="*/ 72 h 77"/>
                <a:gd name="T8" fmla="*/ 209 w 214"/>
                <a:gd name="T9" fmla="*/ 77 h 77"/>
                <a:gd name="T10" fmla="*/ 5 w 214"/>
                <a:gd name="T11" fmla="*/ 77 h 77"/>
                <a:gd name="T12" fmla="*/ 0 w 214"/>
                <a:gd name="T13" fmla="*/ 72 h 77"/>
                <a:gd name="T14" fmla="*/ 0 w 214"/>
                <a:gd name="T15" fmla="*/ 5 h 77"/>
                <a:gd name="T16" fmla="*/ 5 w 214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77">
                  <a:moveTo>
                    <a:pt x="5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4" y="2"/>
                    <a:pt x="214" y="5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4" y="75"/>
                    <a:pt x="211" y="77"/>
                    <a:pt x="209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833563" y="2601913"/>
              <a:ext cx="2941638" cy="119063"/>
            </a:xfrm>
            <a:custGeom>
              <a:avLst/>
              <a:gdLst>
                <a:gd name="T0" fmla="*/ 271 w 271"/>
                <a:gd name="T1" fmla="*/ 6 h 11"/>
                <a:gd name="T2" fmla="*/ 271 w 271"/>
                <a:gd name="T3" fmla="*/ 6 h 11"/>
                <a:gd name="T4" fmla="*/ 266 w 271"/>
                <a:gd name="T5" fmla="*/ 0 h 11"/>
                <a:gd name="T6" fmla="*/ 6 w 271"/>
                <a:gd name="T7" fmla="*/ 0 h 11"/>
                <a:gd name="T8" fmla="*/ 0 w 271"/>
                <a:gd name="T9" fmla="*/ 6 h 11"/>
                <a:gd name="T10" fmla="*/ 0 w 271"/>
                <a:gd name="T11" fmla="*/ 6 h 11"/>
                <a:gd name="T12" fmla="*/ 6 w 271"/>
                <a:gd name="T13" fmla="*/ 11 h 11"/>
                <a:gd name="T14" fmla="*/ 266 w 271"/>
                <a:gd name="T15" fmla="*/ 11 h 11"/>
                <a:gd name="T16" fmla="*/ 271 w 271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11">
                  <a:moveTo>
                    <a:pt x="271" y="6"/>
                  </a:moveTo>
                  <a:cubicBezTo>
                    <a:pt x="271" y="6"/>
                    <a:pt x="271" y="6"/>
                    <a:pt x="271" y="6"/>
                  </a:cubicBezTo>
                  <a:cubicBezTo>
                    <a:pt x="271" y="3"/>
                    <a:pt x="269" y="0"/>
                    <a:pt x="2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9" y="11"/>
                    <a:pt x="271" y="9"/>
                    <a:pt x="271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751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1354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9830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8306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782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5274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3861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2337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0813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9305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7892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6368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4844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224088" y="2895601"/>
              <a:ext cx="217488" cy="119063"/>
            </a:xfrm>
            <a:custGeom>
              <a:avLst/>
              <a:gdLst>
                <a:gd name="T0" fmla="*/ 137 w 137"/>
                <a:gd name="T1" fmla="*/ 0 h 75"/>
                <a:gd name="T2" fmla="*/ 68 w 137"/>
                <a:gd name="T3" fmla="*/ 0 h 75"/>
                <a:gd name="T4" fmla="*/ 0 w 137"/>
                <a:gd name="T5" fmla="*/ 0 h 75"/>
                <a:gd name="T6" fmla="*/ 0 w 137"/>
                <a:gd name="T7" fmla="*/ 75 h 75"/>
                <a:gd name="T8" fmla="*/ 68 w 137"/>
                <a:gd name="T9" fmla="*/ 75 h 75"/>
                <a:gd name="T10" fmla="*/ 137 w 137"/>
                <a:gd name="T11" fmla="*/ 75 h 75"/>
                <a:gd name="T12" fmla="*/ 137 w 13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75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68" y="75"/>
                  </a:lnTo>
                  <a:lnTo>
                    <a:pt x="137" y="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2240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3764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5177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6685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209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29733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1257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2670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4178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5702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37226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38639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40147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4167188" y="3048001"/>
              <a:ext cx="228600" cy="119063"/>
            </a:xfrm>
            <a:custGeom>
              <a:avLst/>
              <a:gdLst>
                <a:gd name="T0" fmla="*/ 0 w 144"/>
                <a:gd name="T1" fmla="*/ 0 h 75"/>
                <a:gd name="T2" fmla="*/ 68 w 144"/>
                <a:gd name="T3" fmla="*/ 0 h 75"/>
                <a:gd name="T4" fmla="*/ 144 w 144"/>
                <a:gd name="T5" fmla="*/ 0 h 75"/>
                <a:gd name="T6" fmla="*/ 144 w 144"/>
                <a:gd name="T7" fmla="*/ 75 h 75"/>
                <a:gd name="T8" fmla="*/ 68 w 144"/>
                <a:gd name="T9" fmla="*/ 75 h 75"/>
                <a:gd name="T10" fmla="*/ 0 w 144"/>
                <a:gd name="T11" fmla="*/ 75 h 75"/>
                <a:gd name="T12" fmla="*/ 0 w 14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75">
                  <a:moveTo>
                    <a:pt x="0" y="0"/>
                  </a:moveTo>
                  <a:lnTo>
                    <a:pt x="68" y="0"/>
                  </a:lnTo>
                  <a:lnTo>
                    <a:pt x="144" y="0"/>
                  </a:lnTo>
                  <a:lnTo>
                    <a:pt x="144" y="75"/>
                  </a:lnTo>
                  <a:lnTo>
                    <a:pt x="68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4135438" y="32004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39830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38306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678238" y="32004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5274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33861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2337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0813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9305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27892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6368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24844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2224088" y="3200401"/>
              <a:ext cx="217488" cy="107950"/>
            </a:xfrm>
            <a:custGeom>
              <a:avLst/>
              <a:gdLst>
                <a:gd name="T0" fmla="*/ 137 w 137"/>
                <a:gd name="T1" fmla="*/ 0 h 68"/>
                <a:gd name="T2" fmla="*/ 68 w 137"/>
                <a:gd name="T3" fmla="*/ 0 h 68"/>
                <a:gd name="T4" fmla="*/ 0 w 137"/>
                <a:gd name="T5" fmla="*/ 0 h 68"/>
                <a:gd name="T6" fmla="*/ 0 w 137"/>
                <a:gd name="T7" fmla="*/ 68 h 68"/>
                <a:gd name="T8" fmla="*/ 68 w 137"/>
                <a:gd name="T9" fmla="*/ 68 h 68"/>
                <a:gd name="T10" fmla="*/ 137 w 137"/>
                <a:gd name="T11" fmla="*/ 68 h 68"/>
                <a:gd name="T12" fmla="*/ 137 w 13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8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137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5177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2668588" y="33528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53"/>
            <p:cNvSpPr>
              <a:spLocks noChangeArrowheads="1"/>
            </p:cNvSpPr>
            <p:nvPr/>
          </p:nvSpPr>
          <p:spPr bwMode="auto">
            <a:xfrm>
              <a:off x="28209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29733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31257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32670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34178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35702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37226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8639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4014788" y="3352801"/>
              <a:ext cx="381000" cy="107950"/>
            </a:xfrm>
            <a:custGeom>
              <a:avLst/>
              <a:gdLst>
                <a:gd name="T0" fmla="*/ 0 w 240"/>
                <a:gd name="T1" fmla="*/ 0 h 68"/>
                <a:gd name="T2" fmla="*/ 117 w 240"/>
                <a:gd name="T3" fmla="*/ 0 h 68"/>
                <a:gd name="T4" fmla="*/ 240 w 240"/>
                <a:gd name="T5" fmla="*/ 0 h 68"/>
                <a:gd name="T6" fmla="*/ 240 w 240"/>
                <a:gd name="T7" fmla="*/ 68 h 68"/>
                <a:gd name="T8" fmla="*/ 117 w 240"/>
                <a:gd name="T9" fmla="*/ 68 h 68"/>
                <a:gd name="T10" fmla="*/ 0 w 240"/>
                <a:gd name="T11" fmla="*/ 68 h 68"/>
                <a:gd name="T12" fmla="*/ 0 w 24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68">
                  <a:moveTo>
                    <a:pt x="0" y="0"/>
                  </a:moveTo>
                  <a:lnTo>
                    <a:pt x="117" y="0"/>
                  </a:lnTo>
                  <a:lnTo>
                    <a:pt x="240" y="0"/>
                  </a:lnTo>
                  <a:lnTo>
                    <a:pt x="240" y="68"/>
                  </a:lnTo>
                  <a:lnTo>
                    <a:pt x="11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224088" y="33528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4275138" y="35052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1354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9830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3764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376488" y="3505201"/>
              <a:ext cx="107950" cy="317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22240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69"/>
            <p:cNvSpPr>
              <a:spLocks noChangeArrowheads="1"/>
            </p:cNvSpPr>
            <p:nvPr/>
          </p:nvSpPr>
          <p:spPr bwMode="auto">
            <a:xfrm>
              <a:off x="2517776" y="3570288"/>
              <a:ext cx="119063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2668588" y="3505201"/>
              <a:ext cx="228600" cy="107950"/>
            </a:xfrm>
            <a:custGeom>
              <a:avLst/>
              <a:gdLst>
                <a:gd name="T0" fmla="*/ 144 w 144"/>
                <a:gd name="T1" fmla="*/ 0 h 68"/>
                <a:gd name="T2" fmla="*/ 76 w 144"/>
                <a:gd name="T3" fmla="*/ 0 h 68"/>
                <a:gd name="T4" fmla="*/ 0 w 144"/>
                <a:gd name="T5" fmla="*/ 0 h 68"/>
                <a:gd name="T6" fmla="*/ 0 w 144"/>
                <a:gd name="T7" fmla="*/ 68 h 68"/>
                <a:gd name="T8" fmla="*/ 76 w 144"/>
                <a:gd name="T9" fmla="*/ 68 h 68"/>
                <a:gd name="T10" fmla="*/ 144 w 144"/>
                <a:gd name="T11" fmla="*/ 68 h 68"/>
                <a:gd name="T12" fmla="*/ 144 w 14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8">
                  <a:moveTo>
                    <a:pt x="144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lnTo>
                    <a:pt x="144" y="6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2930526" y="3494088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3081338" y="3494088"/>
              <a:ext cx="8572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2962276" y="3700463"/>
              <a:ext cx="684213" cy="500063"/>
            </a:xfrm>
            <a:custGeom>
              <a:avLst/>
              <a:gdLst>
                <a:gd name="T0" fmla="*/ 59 w 63"/>
                <a:gd name="T1" fmla="*/ 0 h 46"/>
                <a:gd name="T2" fmla="*/ 5 w 63"/>
                <a:gd name="T3" fmla="*/ 0 h 46"/>
                <a:gd name="T4" fmla="*/ 0 w 63"/>
                <a:gd name="T5" fmla="*/ 5 h 46"/>
                <a:gd name="T6" fmla="*/ 0 w 63"/>
                <a:gd name="T7" fmla="*/ 41 h 46"/>
                <a:gd name="T8" fmla="*/ 5 w 63"/>
                <a:gd name="T9" fmla="*/ 46 h 46"/>
                <a:gd name="T10" fmla="*/ 59 w 63"/>
                <a:gd name="T11" fmla="*/ 46 h 46"/>
                <a:gd name="T12" fmla="*/ 63 w 63"/>
                <a:gd name="T13" fmla="*/ 41 h 46"/>
                <a:gd name="T14" fmla="*/ 63 w 63"/>
                <a:gd name="T15" fmla="*/ 5 h 46"/>
                <a:gd name="T16" fmla="*/ 59 w 63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2147888" y="4157663"/>
              <a:ext cx="260350" cy="42863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0 w 24"/>
                <a:gd name="T7" fmla="*/ 2 h 4"/>
                <a:gd name="T8" fmla="*/ 2 w 24"/>
                <a:gd name="T9" fmla="*/ 4 h 4"/>
                <a:gd name="T10" fmla="*/ 22 w 24"/>
                <a:gd name="T11" fmla="*/ 4 h 4"/>
                <a:gd name="T12" fmla="*/ 24 w 24"/>
                <a:gd name="T13" fmla="*/ 2 h 4"/>
                <a:gd name="T14" fmla="*/ 24 w 24"/>
                <a:gd name="T15" fmla="*/ 2 h 4"/>
                <a:gd name="T16" fmla="*/ 22 w 2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460876" y="1536701"/>
              <a:ext cx="812800" cy="673100"/>
            </a:xfrm>
            <a:custGeom>
              <a:avLst/>
              <a:gdLst>
                <a:gd name="T0" fmla="*/ 417 w 512"/>
                <a:gd name="T1" fmla="*/ 424 h 424"/>
                <a:gd name="T2" fmla="*/ 0 w 512"/>
                <a:gd name="T3" fmla="*/ 294 h 424"/>
                <a:gd name="T4" fmla="*/ 95 w 512"/>
                <a:gd name="T5" fmla="*/ 0 h 424"/>
                <a:gd name="T6" fmla="*/ 512 w 512"/>
                <a:gd name="T7" fmla="*/ 137 h 424"/>
                <a:gd name="T8" fmla="*/ 417 w 512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424">
                  <a:moveTo>
                    <a:pt x="417" y="424"/>
                  </a:moveTo>
                  <a:lnTo>
                    <a:pt x="0" y="294"/>
                  </a:lnTo>
                  <a:lnTo>
                    <a:pt x="95" y="0"/>
                  </a:lnTo>
                  <a:lnTo>
                    <a:pt x="512" y="137"/>
                  </a:lnTo>
                  <a:lnTo>
                    <a:pt x="417" y="4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492626" y="1590676"/>
              <a:ext cx="749300" cy="576263"/>
            </a:xfrm>
            <a:custGeom>
              <a:avLst/>
              <a:gdLst>
                <a:gd name="T0" fmla="*/ 431 w 472"/>
                <a:gd name="T1" fmla="*/ 363 h 363"/>
                <a:gd name="T2" fmla="*/ 0 w 472"/>
                <a:gd name="T3" fmla="*/ 301 h 363"/>
                <a:gd name="T4" fmla="*/ 41 w 472"/>
                <a:gd name="T5" fmla="*/ 0 h 363"/>
                <a:gd name="T6" fmla="*/ 472 w 472"/>
                <a:gd name="T7" fmla="*/ 61 h 363"/>
                <a:gd name="T8" fmla="*/ 431 w 472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363">
                  <a:moveTo>
                    <a:pt x="431" y="363"/>
                  </a:moveTo>
                  <a:lnTo>
                    <a:pt x="0" y="301"/>
                  </a:lnTo>
                  <a:lnTo>
                    <a:pt x="41" y="0"/>
                  </a:lnTo>
                  <a:lnTo>
                    <a:pt x="472" y="61"/>
                  </a:lnTo>
                  <a:lnTo>
                    <a:pt x="431" y="3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4330701" y="1763713"/>
              <a:ext cx="693738" cy="501650"/>
            </a:xfrm>
            <a:custGeom>
              <a:avLst/>
              <a:gdLst>
                <a:gd name="T0" fmla="*/ 430 w 437"/>
                <a:gd name="T1" fmla="*/ 316 h 316"/>
                <a:gd name="T2" fmla="*/ 0 w 437"/>
                <a:gd name="T3" fmla="*/ 309 h 316"/>
                <a:gd name="T4" fmla="*/ 0 w 437"/>
                <a:gd name="T5" fmla="*/ 0 h 316"/>
                <a:gd name="T6" fmla="*/ 437 w 437"/>
                <a:gd name="T7" fmla="*/ 7 h 316"/>
                <a:gd name="T8" fmla="*/ 430 w 437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316">
                  <a:moveTo>
                    <a:pt x="430" y="316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437" y="7"/>
                  </a:lnTo>
                  <a:lnTo>
                    <a:pt x="430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877888" y="2133601"/>
              <a:ext cx="76200" cy="141288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12 h 13"/>
                <a:gd name="T4" fmla="*/ 1 w 7"/>
                <a:gd name="T5" fmla="*/ 11 h 13"/>
                <a:gd name="T6" fmla="*/ 3 w 7"/>
                <a:gd name="T7" fmla="*/ 1 h 13"/>
                <a:gd name="T8" fmla="*/ 5 w 7"/>
                <a:gd name="T9" fmla="*/ 0 h 13"/>
                <a:gd name="T10" fmla="*/ 6 w 7"/>
                <a:gd name="T11" fmla="*/ 1 h 13"/>
                <a:gd name="T12" fmla="*/ 7 w 7"/>
                <a:gd name="T13" fmla="*/ 2 h 13"/>
                <a:gd name="T14" fmla="*/ 4 w 7"/>
                <a:gd name="T15" fmla="*/ 12 h 13"/>
                <a:gd name="T16" fmla="*/ 2 w 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758826" y="1720851"/>
              <a:ext cx="466725" cy="468313"/>
            </a:xfrm>
            <a:custGeom>
              <a:avLst/>
              <a:gdLst>
                <a:gd name="T0" fmla="*/ 16 w 43"/>
                <a:gd name="T1" fmla="*/ 40 h 43"/>
                <a:gd name="T2" fmla="*/ 3 w 43"/>
                <a:gd name="T3" fmla="*/ 16 h 43"/>
                <a:gd name="T4" fmla="*/ 27 w 43"/>
                <a:gd name="T5" fmla="*/ 3 h 43"/>
                <a:gd name="T6" fmla="*/ 40 w 43"/>
                <a:gd name="T7" fmla="*/ 27 h 43"/>
                <a:gd name="T8" fmla="*/ 16 w 43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6" y="40"/>
                  </a:moveTo>
                  <a:cubicBezTo>
                    <a:pt x="6" y="37"/>
                    <a:pt x="0" y="26"/>
                    <a:pt x="3" y="16"/>
                  </a:cubicBezTo>
                  <a:cubicBezTo>
                    <a:pt x="6" y="6"/>
                    <a:pt x="17" y="0"/>
                    <a:pt x="27" y="3"/>
                  </a:cubicBezTo>
                  <a:cubicBezTo>
                    <a:pt x="37" y="6"/>
                    <a:pt x="43" y="17"/>
                    <a:pt x="40" y="27"/>
                  </a:cubicBezTo>
                  <a:cubicBezTo>
                    <a:pt x="37" y="37"/>
                    <a:pt x="26" y="43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781051" y="1731963"/>
              <a:ext cx="422275" cy="434975"/>
            </a:xfrm>
            <a:custGeom>
              <a:avLst/>
              <a:gdLst>
                <a:gd name="T0" fmla="*/ 14 w 39"/>
                <a:gd name="T1" fmla="*/ 37 h 40"/>
                <a:gd name="T2" fmla="*/ 2 w 39"/>
                <a:gd name="T3" fmla="*/ 15 h 40"/>
                <a:gd name="T4" fmla="*/ 25 w 39"/>
                <a:gd name="T5" fmla="*/ 3 h 40"/>
                <a:gd name="T6" fmla="*/ 37 w 39"/>
                <a:gd name="T7" fmla="*/ 25 h 40"/>
                <a:gd name="T8" fmla="*/ 14 w 39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4" y="37"/>
                  </a:moveTo>
                  <a:cubicBezTo>
                    <a:pt x="5" y="35"/>
                    <a:pt x="0" y="25"/>
                    <a:pt x="2" y="15"/>
                  </a:cubicBezTo>
                  <a:cubicBezTo>
                    <a:pt x="5" y="6"/>
                    <a:pt x="15" y="0"/>
                    <a:pt x="25" y="3"/>
                  </a:cubicBezTo>
                  <a:cubicBezTo>
                    <a:pt x="34" y="6"/>
                    <a:pt x="39" y="16"/>
                    <a:pt x="37" y="25"/>
                  </a:cubicBezTo>
                  <a:cubicBezTo>
                    <a:pt x="34" y="35"/>
                    <a:pt x="24" y="40"/>
                    <a:pt x="14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889001" y="1785938"/>
              <a:ext cx="325438" cy="392113"/>
            </a:xfrm>
            <a:custGeom>
              <a:avLst/>
              <a:gdLst>
                <a:gd name="T0" fmla="*/ 9 w 30"/>
                <a:gd name="T1" fmla="*/ 15 h 36"/>
                <a:gd name="T2" fmla="*/ 19 w 30"/>
                <a:gd name="T3" fmla="*/ 0 h 36"/>
                <a:gd name="T4" fmla="*/ 25 w 30"/>
                <a:gd name="T5" fmla="*/ 25 h 36"/>
                <a:gd name="T6" fmla="*/ 0 w 30"/>
                <a:gd name="T7" fmla="*/ 30 h 36"/>
                <a:gd name="T8" fmla="*/ 9 w 30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9" y="1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7" y="5"/>
                    <a:pt x="30" y="16"/>
                    <a:pt x="25" y="25"/>
                  </a:cubicBezTo>
                  <a:cubicBezTo>
                    <a:pt x="19" y="33"/>
                    <a:pt x="8" y="36"/>
                    <a:pt x="0" y="30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812801" y="1763713"/>
              <a:ext cx="358775" cy="369888"/>
            </a:xfrm>
            <a:custGeom>
              <a:avLst/>
              <a:gdLst>
                <a:gd name="T0" fmla="*/ 12 w 33"/>
                <a:gd name="T1" fmla="*/ 32 h 34"/>
                <a:gd name="T2" fmla="*/ 2 w 33"/>
                <a:gd name="T3" fmla="*/ 13 h 34"/>
                <a:gd name="T4" fmla="*/ 21 w 33"/>
                <a:gd name="T5" fmla="*/ 3 h 34"/>
                <a:gd name="T6" fmla="*/ 31 w 33"/>
                <a:gd name="T7" fmla="*/ 22 h 34"/>
                <a:gd name="T8" fmla="*/ 12 w 33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2" y="32"/>
                  </a:moveTo>
                  <a:cubicBezTo>
                    <a:pt x="4" y="29"/>
                    <a:pt x="0" y="21"/>
                    <a:pt x="2" y="13"/>
                  </a:cubicBezTo>
                  <a:cubicBezTo>
                    <a:pt x="4" y="5"/>
                    <a:pt x="13" y="0"/>
                    <a:pt x="21" y="3"/>
                  </a:cubicBezTo>
                  <a:cubicBezTo>
                    <a:pt x="29" y="5"/>
                    <a:pt x="33" y="13"/>
                    <a:pt x="31" y="22"/>
                  </a:cubicBezTo>
                  <a:cubicBezTo>
                    <a:pt x="29" y="30"/>
                    <a:pt x="20" y="34"/>
                    <a:pt x="12" y="32"/>
                  </a:cubicBezTo>
                  <a:close/>
                </a:path>
              </a:pathLst>
            </a:custGeom>
            <a:solidFill>
              <a:srgbClr val="352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823913" y="1785938"/>
              <a:ext cx="336550" cy="338138"/>
            </a:xfrm>
            <a:custGeom>
              <a:avLst/>
              <a:gdLst>
                <a:gd name="T0" fmla="*/ 12 w 31"/>
                <a:gd name="T1" fmla="*/ 28 h 31"/>
                <a:gd name="T2" fmla="*/ 2 w 31"/>
                <a:gd name="T3" fmla="*/ 11 h 31"/>
                <a:gd name="T4" fmla="*/ 19 w 31"/>
                <a:gd name="T5" fmla="*/ 2 h 31"/>
                <a:gd name="T6" fmla="*/ 29 w 31"/>
                <a:gd name="T7" fmla="*/ 19 h 31"/>
                <a:gd name="T8" fmla="*/ 12 w 31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2" y="28"/>
                  </a:moveTo>
                  <a:cubicBezTo>
                    <a:pt x="4" y="26"/>
                    <a:pt x="0" y="19"/>
                    <a:pt x="2" y="11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7" y="4"/>
                    <a:pt x="31" y="12"/>
                    <a:pt x="29" y="19"/>
                  </a:cubicBezTo>
                  <a:cubicBezTo>
                    <a:pt x="27" y="26"/>
                    <a:pt x="19" y="31"/>
                    <a:pt x="12" y="28"/>
                  </a:cubicBezTo>
                  <a:close/>
                </a:path>
              </a:pathLst>
            </a:custGeom>
            <a:solidFill>
              <a:srgbClr val="3E2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877888" y="1785938"/>
              <a:ext cx="217488" cy="163513"/>
            </a:xfrm>
            <a:custGeom>
              <a:avLst/>
              <a:gdLst>
                <a:gd name="T0" fmla="*/ 0 w 20"/>
                <a:gd name="T1" fmla="*/ 6 h 15"/>
                <a:gd name="T2" fmla="*/ 14 w 20"/>
                <a:gd name="T3" fmla="*/ 2 h 15"/>
                <a:gd name="T4" fmla="*/ 20 w 20"/>
                <a:gd name="T5" fmla="*/ 5 h 15"/>
                <a:gd name="T6" fmla="*/ 14 w 20"/>
                <a:gd name="T7" fmla="*/ 12 h 15"/>
                <a:gd name="T8" fmla="*/ 0 w 20"/>
                <a:gd name="T9" fmla="*/ 7 h 15"/>
                <a:gd name="T10" fmla="*/ 0 w 20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0" y="6"/>
                  </a:moveTo>
                  <a:cubicBezTo>
                    <a:pt x="3" y="2"/>
                    <a:pt x="9" y="0"/>
                    <a:pt x="14" y="2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19" y="8"/>
                    <a:pt x="17" y="11"/>
                    <a:pt x="14" y="12"/>
                  </a:cubicBezTo>
                  <a:cubicBezTo>
                    <a:pt x="9" y="15"/>
                    <a:pt x="3" y="12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3949701" y="1992313"/>
              <a:ext cx="98425" cy="55563"/>
            </a:xfrm>
            <a:custGeom>
              <a:avLst/>
              <a:gdLst>
                <a:gd name="T0" fmla="*/ 3 w 9"/>
                <a:gd name="T1" fmla="*/ 3 h 5"/>
                <a:gd name="T2" fmla="*/ 7 w 9"/>
                <a:gd name="T3" fmla="*/ 4 h 5"/>
                <a:gd name="T4" fmla="*/ 8 w 9"/>
                <a:gd name="T5" fmla="*/ 4 h 5"/>
                <a:gd name="T6" fmla="*/ 8 w 9"/>
                <a:gd name="T7" fmla="*/ 3 h 5"/>
                <a:gd name="T8" fmla="*/ 8 w 9"/>
                <a:gd name="T9" fmla="*/ 3 h 5"/>
                <a:gd name="T10" fmla="*/ 7 w 9"/>
                <a:gd name="T11" fmla="*/ 2 h 5"/>
                <a:gd name="T12" fmla="*/ 2 w 9"/>
                <a:gd name="T13" fmla="*/ 1 h 5"/>
                <a:gd name="T14" fmla="*/ 1 w 9"/>
                <a:gd name="T15" fmla="*/ 1 h 5"/>
                <a:gd name="T16" fmla="*/ 1 w 9"/>
                <a:gd name="T17" fmla="*/ 1 h 5"/>
                <a:gd name="T18" fmla="*/ 1 w 9"/>
                <a:gd name="T19" fmla="*/ 2 h 5"/>
                <a:gd name="T20" fmla="*/ 2 w 9"/>
                <a:gd name="T21" fmla="*/ 2 h 5"/>
                <a:gd name="T22" fmla="*/ 5 w 9"/>
                <a:gd name="T23" fmla="*/ 3 h 5"/>
                <a:gd name="T24" fmla="*/ 6 w 9"/>
                <a:gd name="T25" fmla="*/ 3 h 5"/>
                <a:gd name="T26" fmla="*/ 6 w 9"/>
                <a:gd name="T27" fmla="*/ 3 h 5"/>
                <a:gd name="T28" fmla="*/ 6 w 9"/>
                <a:gd name="T29" fmla="*/ 3 h 5"/>
                <a:gd name="T30" fmla="*/ 5 w 9"/>
                <a:gd name="T31" fmla="*/ 2 h 5"/>
                <a:gd name="T32" fmla="*/ 3 w 9"/>
                <a:gd name="T33" fmla="*/ 1 h 5"/>
                <a:gd name="T34" fmla="*/ 3 w 9"/>
                <a:gd name="T35" fmla="*/ 1 h 5"/>
                <a:gd name="T36" fmla="*/ 6 w 9"/>
                <a:gd name="T37" fmla="*/ 2 h 5"/>
                <a:gd name="T38" fmla="*/ 6 w 9"/>
                <a:gd name="T39" fmla="*/ 3 h 5"/>
                <a:gd name="T40" fmla="*/ 6 w 9"/>
                <a:gd name="T41" fmla="*/ 3 h 5"/>
                <a:gd name="T42" fmla="*/ 6 w 9"/>
                <a:gd name="T43" fmla="*/ 3 h 5"/>
                <a:gd name="T44" fmla="*/ 5 w 9"/>
                <a:gd name="T45" fmla="*/ 3 h 5"/>
                <a:gd name="T46" fmla="*/ 1 w 9"/>
                <a:gd name="T47" fmla="*/ 3 h 5"/>
                <a:gd name="T48" fmla="*/ 0 w 9"/>
                <a:gd name="T49" fmla="*/ 2 h 5"/>
                <a:gd name="T50" fmla="*/ 0 w 9"/>
                <a:gd name="T51" fmla="*/ 1 h 5"/>
                <a:gd name="T52" fmla="*/ 1 w 9"/>
                <a:gd name="T53" fmla="*/ 1 h 5"/>
                <a:gd name="T54" fmla="*/ 2 w 9"/>
                <a:gd name="T55" fmla="*/ 0 h 5"/>
                <a:gd name="T56" fmla="*/ 7 w 9"/>
                <a:gd name="T57" fmla="*/ 2 h 5"/>
                <a:gd name="T58" fmla="*/ 9 w 9"/>
                <a:gd name="T59" fmla="*/ 3 h 5"/>
                <a:gd name="T60" fmla="*/ 9 w 9"/>
                <a:gd name="T61" fmla="*/ 4 h 5"/>
                <a:gd name="T62" fmla="*/ 8 w 9"/>
                <a:gd name="T63" fmla="*/ 4 h 5"/>
                <a:gd name="T64" fmla="*/ 7 w 9"/>
                <a:gd name="T65" fmla="*/ 4 h 5"/>
                <a:gd name="T66" fmla="*/ 3 w 9"/>
                <a:gd name="T6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5"/>
                    <a:pt x="7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4221163" y="2014538"/>
              <a:ext cx="336550" cy="347663"/>
            </a:xfrm>
            <a:custGeom>
              <a:avLst/>
              <a:gdLst>
                <a:gd name="T0" fmla="*/ 16 w 31"/>
                <a:gd name="T1" fmla="*/ 30 h 32"/>
                <a:gd name="T2" fmla="*/ 1 w 31"/>
                <a:gd name="T3" fmla="*/ 13 h 32"/>
                <a:gd name="T4" fmla="*/ 2 w 31"/>
                <a:gd name="T5" fmla="*/ 9 h 32"/>
                <a:gd name="T6" fmla="*/ 12 w 31"/>
                <a:gd name="T7" fmla="*/ 1 h 32"/>
                <a:gd name="T8" fmla="*/ 16 w 31"/>
                <a:gd name="T9" fmla="*/ 1 h 32"/>
                <a:gd name="T10" fmla="*/ 30 w 31"/>
                <a:gd name="T11" fmla="*/ 18 h 32"/>
                <a:gd name="T12" fmla="*/ 30 w 31"/>
                <a:gd name="T13" fmla="*/ 23 h 32"/>
                <a:gd name="T14" fmla="*/ 20 w 31"/>
                <a:gd name="T15" fmla="*/ 31 h 32"/>
                <a:gd name="T16" fmla="*/ 16 w 31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6" y="3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7" y="32"/>
                    <a:pt x="16" y="30"/>
                  </a:cubicBezTo>
                  <a:close/>
                </a:path>
              </a:pathLst>
            </a:custGeom>
            <a:solidFill>
              <a:srgbClr val="93B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4243388" y="2090738"/>
              <a:ext cx="217488" cy="260350"/>
            </a:xfrm>
            <a:custGeom>
              <a:avLst/>
              <a:gdLst>
                <a:gd name="T0" fmla="*/ 0 w 137"/>
                <a:gd name="T1" fmla="*/ 14 h 164"/>
                <a:gd name="T2" fmla="*/ 14 w 137"/>
                <a:gd name="T3" fmla="*/ 0 h 164"/>
                <a:gd name="T4" fmla="*/ 137 w 137"/>
                <a:gd name="T5" fmla="*/ 151 h 164"/>
                <a:gd name="T6" fmla="*/ 123 w 137"/>
                <a:gd name="T7" fmla="*/ 164 h 164"/>
                <a:gd name="T8" fmla="*/ 0 w 137"/>
                <a:gd name="T9" fmla="*/ 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64">
                  <a:moveTo>
                    <a:pt x="0" y="14"/>
                  </a:moveTo>
                  <a:lnTo>
                    <a:pt x="14" y="0"/>
                  </a:lnTo>
                  <a:lnTo>
                    <a:pt x="137" y="151"/>
                  </a:lnTo>
                  <a:lnTo>
                    <a:pt x="123" y="1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4362451" y="2047876"/>
              <a:ext cx="53975" cy="53975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5 w 5"/>
                <a:gd name="T7" fmla="*/ 4 h 5"/>
                <a:gd name="T8" fmla="*/ 5 w 5"/>
                <a:gd name="T9" fmla="*/ 5 h 5"/>
                <a:gd name="T10" fmla="*/ 4 w 5"/>
                <a:gd name="T11" fmla="*/ 5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4449763" y="2144713"/>
              <a:ext cx="87313" cy="98425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0 h 9"/>
                <a:gd name="T4" fmla="*/ 1 w 8"/>
                <a:gd name="T5" fmla="*/ 0 h 9"/>
                <a:gd name="T6" fmla="*/ 7 w 8"/>
                <a:gd name="T7" fmla="*/ 8 h 9"/>
                <a:gd name="T8" fmla="*/ 7 w 8"/>
                <a:gd name="T9" fmla="*/ 9 h 9"/>
                <a:gd name="T10" fmla="*/ 7 w 8"/>
                <a:gd name="T11" fmla="*/ 9 h 9"/>
                <a:gd name="T12" fmla="*/ 0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4438651" y="2220913"/>
              <a:ext cx="65088" cy="53975"/>
            </a:xfrm>
            <a:custGeom>
              <a:avLst/>
              <a:gdLst>
                <a:gd name="T0" fmla="*/ 1 w 6"/>
                <a:gd name="T1" fmla="*/ 4 h 5"/>
                <a:gd name="T2" fmla="*/ 2 w 6"/>
                <a:gd name="T3" fmla="*/ 1 h 5"/>
                <a:gd name="T4" fmla="*/ 5 w 6"/>
                <a:gd name="T5" fmla="*/ 1 h 5"/>
                <a:gd name="T6" fmla="*/ 5 w 6"/>
                <a:gd name="T7" fmla="*/ 5 h 5"/>
                <a:gd name="T8" fmla="*/ 1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4090988" y="2057401"/>
              <a:ext cx="249238" cy="338138"/>
            </a:xfrm>
            <a:custGeom>
              <a:avLst/>
              <a:gdLst>
                <a:gd name="T0" fmla="*/ 4 w 23"/>
                <a:gd name="T1" fmla="*/ 28 h 31"/>
                <a:gd name="T2" fmla="*/ 1 w 23"/>
                <a:gd name="T3" fmla="*/ 6 h 31"/>
                <a:gd name="T4" fmla="*/ 3 w 23"/>
                <a:gd name="T5" fmla="*/ 2 h 31"/>
                <a:gd name="T6" fmla="*/ 16 w 23"/>
                <a:gd name="T7" fmla="*/ 0 h 31"/>
                <a:gd name="T8" fmla="*/ 20 w 23"/>
                <a:gd name="T9" fmla="*/ 3 h 31"/>
                <a:gd name="T10" fmla="*/ 23 w 23"/>
                <a:gd name="T11" fmla="*/ 25 h 31"/>
                <a:gd name="T12" fmla="*/ 20 w 23"/>
                <a:gd name="T13" fmla="*/ 29 h 31"/>
                <a:gd name="T14" fmla="*/ 7 w 23"/>
                <a:gd name="T15" fmla="*/ 30 h 31"/>
                <a:gd name="T16" fmla="*/ 4 w 23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4" y="28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20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7"/>
                    <a:pt x="22" y="28"/>
                    <a:pt x="20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4" y="29"/>
                    <a:pt x="4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4124326" y="2079626"/>
              <a:ext cx="76200" cy="304800"/>
            </a:xfrm>
            <a:custGeom>
              <a:avLst/>
              <a:gdLst>
                <a:gd name="T0" fmla="*/ 0 w 48"/>
                <a:gd name="T1" fmla="*/ 0 h 192"/>
                <a:gd name="T2" fmla="*/ 20 w 48"/>
                <a:gd name="T3" fmla="*/ 0 h 192"/>
                <a:gd name="T4" fmla="*/ 48 w 48"/>
                <a:gd name="T5" fmla="*/ 192 h 192"/>
                <a:gd name="T6" fmla="*/ 34 w 48"/>
                <a:gd name="T7" fmla="*/ 192 h 192"/>
                <a:gd name="T8" fmla="*/ 0 w 48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lnTo>
                    <a:pt x="20" y="0"/>
                  </a:lnTo>
                  <a:lnTo>
                    <a:pt x="48" y="192"/>
                  </a:lnTo>
                  <a:lnTo>
                    <a:pt x="3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4265613" y="2090738"/>
              <a:ext cx="20638" cy="7620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0 h 7"/>
                <a:gd name="T6" fmla="*/ 2 w 2"/>
                <a:gd name="T7" fmla="*/ 6 h 7"/>
                <a:gd name="T8" fmla="*/ 1 w 2"/>
                <a:gd name="T9" fmla="*/ 7 h 7"/>
                <a:gd name="T10" fmla="*/ 1 w 2"/>
                <a:gd name="T11" fmla="*/ 6 h 7"/>
                <a:gd name="T12" fmla="*/ 0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4286251" y="2220913"/>
              <a:ext cx="22225" cy="12065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0 h 11"/>
                <a:gd name="T4" fmla="*/ 1 w 2"/>
                <a:gd name="T5" fmla="*/ 0 h 11"/>
                <a:gd name="T6" fmla="*/ 2 w 2"/>
                <a:gd name="T7" fmla="*/ 11 h 11"/>
                <a:gd name="T8" fmla="*/ 2 w 2"/>
                <a:gd name="T9" fmla="*/ 11 h 11"/>
                <a:gd name="T10" fmla="*/ 1 w 2"/>
                <a:gd name="T11" fmla="*/ 11 h 11"/>
                <a:gd name="T12" fmla="*/ 0 w 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4221163" y="2297113"/>
              <a:ext cx="65088" cy="5397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0 h 5"/>
                <a:gd name="T4" fmla="*/ 5 w 6"/>
                <a:gd name="T5" fmla="*/ 2 h 5"/>
                <a:gd name="T6" fmla="*/ 3 w 6"/>
                <a:gd name="T7" fmla="*/ 5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4200526" y="1905001"/>
              <a:ext cx="96838" cy="109538"/>
            </a:xfrm>
            <a:custGeom>
              <a:avLst/>
              <a:gdLst>
                <a:gd name="T0" fmla="*/ 4 w 9"/>
                <a:gd name="T1" fmla="*/ 9 h 10"/>
                <a:gd name="T2" fmla="*/ 0 w 9"/>
                <a:gd name="T3" fmla="*/ 4 h 10"/>
                <a:gd name="T4" fmla="*/ 5 w 9"/>
                <a:gd name="T5" fmla="*/ 0 h 10"/>
                <a:gd name="T6" fmla="*/ 9 w 9"/>
                <a:gd name="T7" fmla="*/ 5 h 10"/>
                <a:gd name="T8" fmla="*/ 4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4221163" y="1938338"/>
              <a:ext cx="53975" cy="42863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4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0 w 5"/>
                <a:gd name="T11" fmla="*/ 4 h 4"/>
                <a:gd name="T12" fmla="*/ 0 w 5"/>
                <a:gd name="T13" fmla="*/ 4 h 4"/>
                <a:gd name="T14" fmla="*/ 0 w 5"/>
                <a:gd name="T15" fmla="*/ 4 h 4"/>
                <a:gd name="T16" fmla="*/ 0 w 5"/>
                <a:gd name="T17" fmla="*/ 3 h 4"/>
                <a:gd name="T18" fmla="*/ 0 w 5"/>
                <a:gd name="T19" fmla="*/ 3 h 4"/>
                <a:gd name="T20" fmla="*/ 0 w 5"/>
                <a:gd name="T21" fmla="*/ 3 h 4"/>
                <a:gd name="T22" fmla="*/ 0 w 5"/>
                <a:gd name="T23" fmla="*/ 3 h 4"/>
                <a:gd name="T24" fmla="*/ 0 w 5"/>
                <a:gd name="T25" fmla="*/ 3 h 4"/>
                <a:gd name="T26" fmla="*/ 0 w 5"/>
                <a:gd name="T27" fmla="*/ 3 h 4"/>
                <a:gd name="T28" fmla="*/ 0 w 5"/>
                <a:gd name="T29" fmla="*/ 2 h 4"/>
                <a:gd name="T30" fmla="*/ 1 w 5"/>
                <a:gd name="T31" fmla="*/ 2 h 4"/>
                <a:gd name="T32" fmla="*/ 1 w 5"/>
                <a:gd name="T33" fmla="*/ 2 h 4"/>
                <a:gd name="T34" fmla="*/ 1 w 5"/>
                <a:gd name="T35" fmla="*/ 2 h 4"/>
                <a:gd name="T36" fmla="*/ 1 w 5"/>
                <a:gd name="T37" fmla="*/ 2 h 4"/>
                <a:gd name="T38" fmla="*/ 1 w 5"/>
                <a:gd name="T39" fmla="*/ 2 h 4"/>
                <a:gd name="T40" fmla="*/ 1 w 5"/>
                <a:gd name="T41" fmla="*/ 3 h 4"/>
                <a:gd name="T42" fmla="*/ 2 w 5"/>
                <a:gd name="T43" fmla="*/ 3 h 4"/>
                <a:gd name="T44" fmla="*/ 2 w 5"/>
                <a:gd name="T45" fmla="*/ 3 h 4"/>
                <a:gd name="T46" fmla="*/ 2 w 5"/>
                <a:gd name="T47" fmla="*/ 2 h 4"/>
                <a:gd name="T48" fmla="*/ 2 w 5"/>
                <a:gd name="T49" fmla="*/ 2 h 4"/>
                <a:gd name="T50" fmla="*/ 2 w 5"/>
                <a:gd name="T51" fmla="*/ 1 h 4"/>
                <a:gd name="T52" fmla="*/ 2 w 5"/>
                <a:gd name="T53" fmla="*/ 1 h 4"/>
                <a:gd name="T54" fmla="*/ 2 w 5"/>
                <a:gd name="T55" fmla="*/ 1 h 4"/>
                <a:gd name="T56" fmla="*/ 2 w 5"/>
                <a:gd name="T57" fmla="*/ 1 h 4"/>
                <a:gd name="T58" fmla="*/ 3 w 5"/>
                <a:gd name="T59" fmla="*/ 0 h 4"/>
                <a:gd name="T60" fmla="*/ 4 w 5"/>
                <a:gd name="T61" fmla="*/ 0 h 4"/>
                <a:gd name="T62" fmla="*/ 4 w 5"/>
                <a:gd name="T63" fmla="*/ 0 h 4"/>
                <a:gd name="T64" fmla="*/ 4 w 5"/>
                <a:gd name="T65" fmla="*/ 0 h 4"/>
                <a:gd name="T66" fmla="*/ 4 w 5"/>
                <a:gd name="T67" fmla="*/ 0 h 4"/>
                <a:gd name="T68" fmla="*/ 5 w 5"/>
                <a:gd name="T69" fmla="*/ 0 h 4"/>
                <a:gd name="T70" fmla="*/ 5 w 5"/>
                <a:gd name="T71" fmla="*/ 0 h 4"/>
                <a:gd name="T72" fmla="*/ 5 w 5"/>
                <a:gd name="T73" fmla="*/ 0 h 4"/>
                <a:gd name="T74" fmla="*/ 5 w 5"/>
                <a:gd name="T75" fmla="*/ 0 h 4"/>
                <a:gd name="T76" fmla="*/ 4 w 5"/>
                <a:gd name="T77" fmla="*/ 0 h 4"/>
                <a:gd name="T78" fmla="*/ 5 w 5"/>
                <a:gd name="T79" fmla="*/ 1 h 4"/>
                <a:gd name="T80" fmla="*/ 5 w 5"/>
                <a:gd name="T81" fmla="*/ 1 h 4"/>
                <a:gd name="T82" fmla="*/ 4 w 5"/>
                <a:gd name="T83" fmla="*/ 2 h 4"/>
                <a:gd name="T84" fmla="*/ 4 w 5"/>
                <a:gd name="T85" fmla="*/ 2 h 4"/>
                <a:gd name="T86" fmla="*/ 4 w 5"/>
                <a:gd name="T87" fmla="*/ 2 h 4"/>
                <a:gd name="T88" fmla="*/ 4 w 5"/>
                <a:gd name="T89" fmla="*/ 1 h 4"/>
                <a:gd name="T90" fmla="*/ 4 w 5"/>
                <a:gd name="T91" fmla="*/ 1 h 4"/>
                <a:gd name="T92" fmla="*/ 4 w 5"/>
                <a:gd name="T93" fmla="*/ 1 h 4"/>
                <a:gd name="T94" fmla="*/ 4 w 5"/>
                <a:gd name="T95" fmla="*/ 1 h 4"/>
                <a:gd name="T96" fmla="*/ 4 w 5"/>
                <a:gd name="T97" fmla="*/ 0 h 4"/>
                <a:gd name="T98" fmla="*/ 3 w 5"/>
                <a:gd name="T99" fmla="*/ 0 h 4"/>
                <a:gd name="T100" fmla="*/ 3 w 5"/>
                <a:gd name="T101" fmla="*/ 1 h 4"/>
                <a:gd name="T102" fmla="*/ 3 w 5"/>
                <a:gd name="T103" fmla="*/ 1 h 4"/>
                <a:gd name="T104" fmla="*/ 3 w 5"/>
                <a:gd name="T105" fmla="*/ 1 h 4"/>
                <a:gd name="T106" fmla="*/ 3 w 5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8"/>
            <p:cNvSpPr>
              <a:spLocks noEditPoints="1"/>
            </p:cNvSpPr>
            <p:nvPr/>
          </p:nvSpPr>
          <p:spPr bwMode="auto">
            <a:xfrm>
              <a:off x="4200526" y="1905001"/>
              <a:ext cx="96838" cy="98425"/>
            </a:xfrm>
            <a:custGeom>
              <a:avLst/>
              <a:gdLst>
                <a:gd name="T0" fmla="*/ 4 w 9"/>
                <a:gd name="T1" fmla="*/ 9 h 9"/>
                <a:gd name="T2" fmla="*/ 1 w 9"/>
                <a:gd name="T3" fmla="*/ 7 h 9"/>
                <a:gd name="T4" fmla="*/ 1 w 9"/>
                <a:gd name="T5" fmla="*/ 7 h 9"/>
                <a:gd name="T6" fmla="*/ 0 w 9"/>
                <a:gd name="T7" fmla="*/ 4 h 9"/>
                <a:gd name="T8" fmla="*/ 2 w 9"/>
                <a:gd name="T9" fmla="*/ 1 h 9"/>
                <a:gd name="T10" fmla="*/ 2 w 9"/>
                <a:gd name="T11" fmla="*/ 1 h 9"/>
                <a:gd name="T12" fmla="*/ 2 w 9"/>
                <a:gd name="T13" fmla="*/ 1 h 9"/>
                <a:gd name="T14" fmla="*/ 5 w 9"/>
                <a:gd name="T15" fmla="*/ 1 h 9"/>
                <a:gd name="T16" fmla="*/ 8 w 9"/>
                <a:gd name="T17" fmla="*/ 2 h 9"/>
                <a:gd name="T18" fmla="*/ 8 w 9"/>
                <a:gd name="T19" fmla="*/ 2 h 9"/>
                <a:gd name="T20" fmla="*/ 9 w 9"/>
                <a:gd name="T21" fmla="*/ 5 h 9"/>
                <a:gd name="T22" fmla="*/ 7 w 9"/>
                <a:gd name="T23" fmla="*/ 8 h 9"/>
                <a:gd name="T24" fmla="*/ 4 w 9"/>
                <a:gd name="T25" fmla="*/ 9 h 9"/>
                <a:gd name="T26" fmla="*/ 1 w 9"/>
                <a:gd name="T27" fmla="*/ 7 h 9"/>
                <a:gd name="T28" fmla="*/ 4 w 9"/>
                <a:gd name="T29" fmla="*/ 9 h 9"/>
                <a:gd name="T30" fmla="*/ 7 w 9"/>
                <a:gd name="T31" fmla="*/ 8 h 9"/>
                <a:gd name="T32" fmla="*/ 8 w 9"/>
                <a:gd name="T33" fmla="*/ 5 h 9"/>
                <a:gd name="T34" fmla="*/ 8 w 9"/>
                <a:gd name="T35" fmla="*/ 2 h 9"/>
                <a:gd name="T36" fmla="*/ 8 w 9"/>
                <a:gd name="T37" fmla="*/ 2 h 9"/>
                <a:gd name="T38" fmla="*/ 5 w 9"/>
                <a:gd name="T39" fmla="*/ 1 h 9"/>
                <a:gd name="T40" fmla="*/ 2 w 9"/>
                <a:gd name="T41" fmla="*/ 2 h 9"/>
                <a:gd name="T42" fmla="*/ 2 w 9"/>
                <a:gd name="T43" fmla="*/ 2 h 9"/>
                <a:gd name="T44" fmla="*/ 1 w 9"/>
                <a:gd name="T45" fmla="*/ 4 h 9"/>
                <a:gd name="T46" fmla="*/ 1 w 9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1" y="7"/>
                  </a:move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4037013" y="1839913"/>
              <a:ext cx="107950" cy="109538"/>
            </a:xfrm>
            <a:custGeom>
              <a:avLst/>
              <a:gdLst>
                <a:gd name="T0" fmla="*/ 9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9 w 10"/>
                <a:gd name="T7" fmla="*/ 2 h 10"/>
                <a:gd name="T8" fmla="*/ 9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4079876" y="1862138"/>
              <a:ext cx="33338" cy="65088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4 h 6"/>
                <a:gd name="T4" fmla="*/ 2 w 3"/>
                <a:gd name="T5" fmla="*/ 5 h 6"/>
                <a:gd name="T6" fmla="*/ 2 w 3"/>
                <a:gd name="T7" fmla="*/ 5 h 6"/>
                <a:gd name="T8" fmla="*/ 2 w 3"/>
                <a:gd name="T9" fmla="*/ 6 h 6"/>
                <a:gd name="T10" fmla="*/ 2 w 3"/>
                <a:gd name="T11" fmla="*/ 6 h 6"/>
                <a:gd name="T12" fmla="*/ 1 w 3"/>
                <a:gd name="T13" fmla="*/ 6 h 6"/>
                <a:gd name="T14" fmla="*/ 1 w 3"/>
                <a:gd name="T15" fmla="*/ 6 h 6"/>
                <a:gd name="T16" fmla="*/ 1 w 3"/>
                <a:gd name="T17" fmla="*/ 6 h 6"/>
                <a:gd name="T18" fmla="*/ 1 w 3"/>
                <a:gd name="T19" fmla="*/ 6 h 6"/>
                <a:gd name="T20" fmla="*/ 1 w 3"/>
                <a:gd name="T21" fmla="*/ 6 h 6"/>
                <a:gd name="T22" fmla="*/ 1 w 3"/>
                <a:gd name="T23" fmla="*/ 6 h 6"/>
                <a:gd name="T24" fmla="*/ 1 w 3"/>
                <a:gd name="T25" fmla="*/ 5 h 6"/>
                <a:gd name="T26" fmla="*/ 1 w 3"/>
                <a:gd name="T27" fmla="*/ 5 h 6"/>
                <a:gd name="T28" fmla="*/ 0 w 3"/>
                <a:gd name="T29" fmla="*/ 5 h 6"/>
                <a:gd name="T30" fmla="*/ 0 w 3"/>
                <a:gd name="T31" fmla="*/ 5 h 6"/>
                <a:gd name="T32" fmla="*/ 0 w 3"/>
                <a:gd name="T33" fmla="*/ 4 h 6"/>
                <a:gd name="T34" fmla="*/ 1 w 3"/>
                <a:gd name="T35" fmla="*/ 4 h 6"/>
                <a:gd name="T36" fmla="*/ 1 w 3"/>
                <a:gd name="T37" fmla="*/ 4 h 6"/>
                <a:gd name="T38" fmla="*/ 1 w 3"/>
                <a:gd name="T39" fmla="*/ 4 h 6"/>
                <a:gd name="T40" fmla="*/ 1 w 3"/>
                <a:gd name="T41" fmla="*/ 5 h 6"/>
                <a:gd name="T42" fmla="*/ 2 w 3"/>
                <a:gd name="T43" fmla="*/ 5 h 6"/>
                <a:gd name="T44" fmla="*/ 2 w 3"/>
                <a:gd name="T45" fmla="*/ 4 h 6"/>
                <a:gd name="T46" fmla="*/ 2 w 3"/>
                <a:gd name="T47" fmla="*/ 4 h 6"/>
                <a:gd name="T48" fmla="*/ 2 w 3"/>
                <a:gd name="T49" fmla="*/ 4 h 6"/>
                <a:gd name="T50" fmla="*/ 1 w 3"/>
                <a:gd name="T51" fmla="*/ 3 h 6"/>
                <a:gd name="T52" fmla="*/ 1 w 3"/>
                <a:gd name="T53" fmla="*/ 3 h 6"/>
                <a:gd name="T54" fmla="*/ 1 w 3"/>
                <a:gd name="T55" fmla="*/ 3 h 6"/>
                <a:gd name="T56" fmla="*/ 1 w 3"/>
                <a:gd name="T57" fmla="*/ 3 h 6"/>
                <a:gd name="T58" fmla="*/ 0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1 w 3"/>
                <a:gd name="T65" fmla="*/ 0 h 6"/>
                <a:gd name="T66" fmla="*/ 1 w 3"/>
                <a:gd name="T67" fmla="*/ 0 h 6"/>
                <a:gd name="T68" fmla="*/ 1 w 3"/>
                <a:gd name="T69" fmla="*/ 0 h 6"/>
                <a:gd name="T70" fmla="*/ 1 w 3"/>
                <a:gd name="T71" fmla="*/ 0 h 6"/>
                <a:gd name="T72" fmla="*/ 1 w 3"/>
                <a:gd name="T73" fmla="*/ 0 h 6"/>
                <a:gd name="T74" fmla="*/ 2 w 3"/>
                <a:gd name="T75" fmla="*/ 0 h 6"/>
                <a:gd name="T76" fmla="*/ 2 w 3"/>
                <a:gd name="T77" fmla="*/ 1 h 6"/>
                <a:gd name="T78" fmla="*/ 2 w 3"/>
                <a:gd name="T79" fmla="*/ 1 h 6"/>
                <a:gd name="T80" fmla="*/ 2 w 3"/>
                <a:gd name="T81" fmla="*/ 1 h 6"/>
                <a:gd name="T82" fmla="*/ 3 w 3"/>
                <a:gd name="T83" fmla="*/ 1 h 6"/>
                <a:gd name="T84" fmla="*/ 2 w 3"/>
                <a:gd name="T85" fmla="*/ 2 h 6"/>
                <a:gd name="T86" fmla="*/ 2 w 3"/>
                <a:gd name="T87" fmla="*/ 2 h 6"/>
                <a:gd name="T88" fmla="*/ 2 w 3"/>
                <a:gd name="T89" fmla="*/ 2 h 6"/>
                <a:gd name="T90" fmla="*/ 2 w 3"/>
                <a:gd name="T91" fmla="*/ 1 h 6"/>
                <a:gd name="T92" fmla="*/ 2 w 3"/>
                <a:gd name="T93" fmla="*/ 1 h 6"/>
                <a:gd name="T94" fmla="*/ 1 w 3"/>
                <a:gd name="T95" fmla="*/ 1 h 6"/>
                <a:gd name="T96" fmla="*/ 1 w 3"/>
                <a:gd name="T97" fmla="*/ 1 h 6"/>
                <a:gd name="T98" fmla="*/ 1 w 3"/>
                <a:gd name="T99" fmla="*/ 2 h 6"/>
                <a:gd name="T100" fmla="*/ 1 w 3"/>
                <a:gd name="T101" fmla="*/ 2 h 6"/>
                <a:gd name="T102" fmla="*/ 1 w 3"/>
                <a:gd name="T103" fmla="*/ 2 h 6"/>
                <a:gd name="T104" fmla="*/ 1 w 3"/>
                <a:gd name="T105" fmla="*/ 2 h 6"/>
                <a:gd name="T106" fmla="*/ 2 w 3"/>
                <a:gd name="T10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1"/>
            <p:cNvSpPr>
              <a:spLocks noEditPoints="1"/>
            </p:cNvSpPr>
            <p:nvPr/>
          </p:nvSpPr>
          <p:spPr bwMode="auto">
            <a:xfrm>
              <a:off x="4048126" y="1851026"/>
              <a:ext cx="96838" cy="87313"/>
            </a:xfrm>
            <a:custGeom>
              <a:avLst/>
              <a:gdLst>
                <a:gd name="T0" fmla="*/ 7 w 9"/>
                <a:gd name="T1" fmla="*/ 7 h 8"/>
                <a:gd name="T2" fmla="*/ 4 w 9"/>
                <a:gd name="T3" fmla="*/ 8 h 8"/>
                <a:gd name="T4" fmla="*/ 4 w 9"/>
                <a:gd name="T5" fmla="*/ 8 h 8"/>
                <a:gd name="T6" fmla="*/ 1 w 9"/>
                <a:gd name="T7" fmla="*/ 7 h 8"/>
                <a:gd name="T8" fmla="*/ 0 w 9"/>
                <a:gd name="T9" fmla="*/ 4 h 8"/>
                <a:gd name="T10" fmla="*/ 0 w 9"/>
                <a:gd name="T11" fmla="*/ 4 h 8"/>
                <a:gd name="T12" fmla="*/ 0 w 9"/>
                <a:gd name="T13" fmla="*/ 4 h 8"/>
                <a:gd name="T14" fmla="*/ 1 w 9"/>
                <a:gd name="T15" fmla="*/ 1 h 8"/>
                <a:gd name="T16" fmla="*/ 4 w 9"/>
                <a:gd name="T17" fmla="*/ 0 h 8"/>
                <a:gd name="T18" fmla="*/ 4 w 9"/>
                <a:gd name="T19" fmla="*/ 0 h 8"/>
                <a:gd name="T20" fmla="*/ 7 w 9"/>
                <a:gd name="T21" fmla="*/ 1 h 8"/>
                <a:gd name="T22" fmla="*/ 9 w 9"/>
                <a:gd name="T23" fmla="*/ 4 h 8"/>
                <a:gd name="T24" fmla="*/ 7 w 9"/>
                <a:gd name="T25" fmla="*/ 7 h 8"/>
                <a:gd name="T26" fmla="*/ 4 w 9"/>
                <a:gd name="T27" fmla="*/ 8 h 8"/>
                <a:gd name="T28" fmla="*/ 7 w 9"/>
                <a:gd name="T29" fmla="*/ 7 h 8"/>
                <a:gd name="T30" fmla="*/ 8 w 9"/>
                <a:gd name="T31" fmla="*/ 4 h 8"/>
                <a:gd name="T32" fmla="*/ 7 w 9"/>
                <a:gd name="T33" fmla="*/ 1 h 8"/>
                <a:gd name="T34" fmla="*/ 4 w 9"/>
                <a:gd name="T35" fmla="*/ 0 h 8"/>
                <a:gd name="T36" fmla="*/ 4 w 9"/>
                <a:gd name="T37" fmla="*/ 0 h 8"/>
                <a:gd name="T38" fmla="*/ 2 w 9"/>
                <a:gd name="T39" fmla="*/ 1 h 8"/>
                <a:gd name="T40" fmla="*/ 0 w 9"/>
                <a:gd name="T41" fmla="*/ 4 h 8"/>
                <a:gd name="T42" fmla="*/ 0 w 9"/>
                <a:gd name="T43" fmla="*/ 4 h 8"/>
                <a:gd name="T44" fmla="*/ 2 w 9"/>
                <a:gd name="T45" fmla="*/ 7 h 8"/>
                <a:gd name="T46" fmla="*/ 4 w 9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lose/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167188" y="1808163"/>
              <a:ext cx="76200" cy="76200"/>
            </a:xfrm>
            <a:custGeom>
              <a:avLst/>
              <a:gdLst>
                <a:gd name="T0" fmla="*/ 6 w 7"/>
                <a:gd name="T1" fmla="*/ 5 h 7"/>
                <a:gd name="T2" fmla="*/ 1 w 7"/>
                <a:gd name="T3" fmla="*/ 5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200526" y="1819276"/>
              <a:ext cx="9525" cy="42863"/>
            </a:xfrm>
            <a:custGeom>
              <a:avLst/>
              <a:gdLst>
                <a:gd name="T0" fmla="*/ 1 w 1"/>
                <a:gd name="T1" fmla="*/ 2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4 h 4"/>
                <a:gd name="T12" fmla="*/ 0 w 1"/>
                <a:gd name="T13" fmla="*/ 4 h 4"/>
                <a:gd name="T14" fmla="*/ 0 w 1"/>
                <a:gd name="T15" fmla="*/ 4 h 4"/>
                <a:gd name="T16" fmla="*/ 0 w 1"/>
                <a:gd name="T17" fmla="*/ 4 h 4"/>
                <a:gd name="T18" fmla="*/ 0 w 1"/>
                <a:gd name="T19" fmla="*/ 4 h 4"/>
                <a:gd name="T20" fmla="*/ 0 w 1"/>
                <a:gd name="T21" fmla="*/ 4 h 4"/>
                <a:gd name="T22" fmla="*/ 0 w 1"/>
                <a:gd name="T23" fmla="*/ 4 h 4"/>
                <a:gd name="T24" fmla="*/ 0 w 1"/>
                <a:gd name="T25" fmla="*/ 4 h 4"/>
                <a:gd name="T26" fmla="*/ 0 w 1"/>
                <a:gd name="T27" fmla="*/ 3 h 4"/>
                <a:gd name="T28" fmla="*/ 0 w 1"/>
                <a:gd name="T29" fmla="*/ 3 h 4"/>
                <a:gd name="T30" fmla="*/ 0 w 1"/>
                <a:gd name="T31" fmla="*/ 3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3 h 4"/>
                <a:gd name="T38" fmla="*/ 0 w 1"/>
                <a:gd name="T39" fmla="*/ 3 h 4"/>
                <a:gd name="T40" fmla="*/ 0 w 1"/>
                <a:gd name="T41" fmla="*/ 3 h 4"/>
                <a:gd name="T42" fmla="*/ 1 w 1"/>
                <a:gd name="T43" fmla="*/ 3 h 4"/>
                <a:gd name="T44" fmla="*/ 1 w 1"/>
                <a:gd name="T45" fmla="*/ 3 h 4"/>
                <a:gd name="T46" fmla="*/ 0 w 1"/>
                <a:gd name="T47" fmla="*/ 3 h 4"/>
                <a:gd name="T48" fmla="*/ 0 w 1"/>
                <a:gd name="T49" fmla="*/ 3 h 4"/>
                <a:gd name="T50" fmla="*/ 0 w 1"/>
                <a:gd name="T51" fmla="*/ 2 h 4"/>
                <a:gd name="T52" fmla="*/ 0 w 1"/>
                <a:gd name="T53" fmla="*/ 2 h 4"/>
                <a:gd name="T54" fmla="*/ 0 w 1"/>
                <a:gd name="T55" fmla="*/ 2 h 4"/>
                <a:gd name="T56" fmla="*/ 0 w 1"/>
                <a:gd name="T57" fmla="*/ 2 h 4"/>
                <a:gd name="T58" fmla="*/ 0 w 1"/>
                <a:gd name="T59" fmla="*/ 1 h 4"/>
                <a:gd name="T60" fmla="*/ 0 w 1"/>
                <a:gd name="T61" fmla="*/ 1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  <a:gd name="T70" fmla="*/ 0 w 1"/>
                <a:gd name="T71" fmla="*/ 0 h 4"/>
                <a:gd name="T72" fmla="*/ 0 w 1"/>
                <a:gd name="T73" fmla="*/ 0 h 4"/>
                <a:gd name="T74" fmla="*/ 1 w 1"/>
                <a:gd name="T75" fmla="*/ 0 h 4"/>
                <a:gd name="T76" fmla="*/ 1 w 1"/>
                <a:gd name="T77" fmla="*/ 0 h 4"/>
                <a:gd name="T78" fmla="*/ 1 w 1"/>
                <a:gd name="T79" fmla="*/ 1 h 4"/>
                <a:gd name="T80" fmla="*/ 1 w 1"/>
                <a:gd name="T81" fmla="*/ 1 h 4"/>
                <a:gd name="T82" fmla="*/ 1 w 1"/>
                <a:gd name="T83" fmla="*/ 1 h 4"/>
                <a:gd name="T84" fmla="*/ 1 w 1"/>
                <a:gd name="T85" fmla="*/ 1 h 4"/>
                <a:gd name="T86" fmla="*/ 1 w 1"/>
                <a:gd name="T87" fmla="*/ 1 h 4"/>
                <a:gd name="T88" fmla="*/ 1 w 1"/>
                <a:gd name="T89" fmla="*/ 1 h 4"/>
                <a:gd name="T90" fmla="*/ 1 w 1"/>
                <a:gd name="T91" fmla="*/ 1 h 4"/>
                <a:gd name="T92" fmla="*/ 1 w 1"/>
                <a:gd name="T93" fmla="*/ 1 h 4"/>
                <a:gd name="T94" fmla="*/ 0 w 1"/>
                <a:gd name="T95" fmla="*/ 1 h 4"/>
                <a:gd name="T96" fmla="*/ 0 w 1"/>
                <a:gd name="T97" fmla="*/ 1 h 4"/>
                <a:gd name="T98" fmla="*/ 0 w 1"/>
                <a:gd name="T99" fmla="*/ 1 h 4"/>
                <a:gd name="T100" fmla="*/ 0 w 1"/>
                <a:gd name="T101" fmla="*/ 1 h 4"/>
                <a:gd name="T102" fmla="*/ 0 w 1"/>
                <a:gd name="T103" fmla="*/ 1 h 4"/>
                <a:gd name="T104" fmla="*/ 0 w 1"/>
                <a:gd name="T105" fmla="*/ 1 h 4"/>
                <a:gd name="T106" fmla="*/ 1 w 1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4167188" y="1808163"/>
              <a:ext cx="65088" cy="65088"/>
            </a:xfrm>
            <a:custGeom>
              <a:avLst/>
              <a:gdLst>
                <a:gd name="T0" fmla="*/ 5 w 6"/>
                <a:gd name="T1" fmla="*/ 5 h 6"/>
                <a:gd name="T2" fmla="*/ 3 w 6"/>
                <a:gd name="T3" fmla="*/ 6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3 h 6"/>
                <a:gd name="T12" fmla="*/ 0 w 6"/>
                <a:gd name="T13" fmla="*/ 3 h 6"/>
                <a:gd name="T14" fmla="*/ 1 w 6"/>
                <a:gd name="T15" fmla="*/ 1 h 6"/>
                <a:gd name="T16" fmla="*/ 3 w 6"/>
                <a:gd name="T17" fmla="*/ 0 h 6"/>
                <a:gd name="T18" fmla="*/ 3 w 6"/>
                <a:gd name="T19" fmla="*/ 0 h 6"/>
                <a:gd name="T20" fmla="*/ 5 w 6"/>
                <a:gd name="T21" fmla="*/ 1 h 6"/>
                <a:gd name="T22" fmla="*/ 6 w 6"/>
                <a:gd name="T23" fmla="*/ 3 h 6"/>
                <a:gd name="T24" fmla="*/ 5 w 6"/>
                <a:gd name="T25" fmla="*/ 5 h 6"/>
                <a:gd name="T26" fmla="*/ 3 w 6"/>
                <a:gd name="T27" fmla="*/ 6 h 6"/>
                <a:gd name="T28" fmla="*/ 5 w 6"/>
                <a:gd name="T29" fmla="*/ 5 h 6"/>
                <a:gd name="T30" fmla="*/ 6 w 6"/>
                <a:gd name="T31" fmla="*/ 3 h 6"/>
                <a:gd name="T32" fmla="*/ 5 w 6"/>
                <a:gd name="T33" fmla="*/ 1 h 6"/>
                <a:gd name="T34" fmla="*/ 3 w 6"/>
                <a:gd name="T35" fmla="*/ 0 h 6"/>
                <a:gd name="T36" fmla="*/ 3 w 6"/>
                <a:gd name="T37" fmla="*/ 0 h 6"/>
                <a:gd name="T38" fmla="*/ 1 w 6"/>
                <a:gd name="T39" fmla="*/ 1 h 6"/>
                <a:gd name="T40" fmla="*/ 1 w 6"/>
                <a:gd name="T41" fmla="*/ 3 h 6"/>
                <a:gd name="T42" fmla="*/ 1 w 6"/>
                <a:gd name="T43" fmla="*/ 3 h 6"/>
                <a:gd name="T44" fmla="*/ 1 w 6"/>
                <a:gd name="T45" fmla="*/ 5 h 6"/>
                <a:gd name="T46" fmla="*/ 3 w 6"/>
                <a:gd name="T4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lose/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3994151" y="1763713"/>
              <a:ext cx="74613" cy="66675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3 h 6"/>
                <a:gd name="T4" fmla="*/ 3 w 7"/>
                <a:gd name="T5" fmla="*/ 0 h 6"/>
                <a:gd name="T6" fmla="*/ 7 w 7"/>
                <a:gd name="T7" fmla="*/ 3 h 6"/>
                <a:gd name="T8" fmla="*/ 4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014788" y="1774826"/>
              <a:ext cx="33338" cy="3333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1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0 w 3"/>
                <a:gd name="T19" fmla="*/ 3 h 3"/>
                <a:gd name="T20" fmla="*/ 0 w 3"/>
                <a:gd name="T21" fmla="*/ 3 h 3"/>
                <a:gd name="T22" fmla="*/ 0 w 3"/>
                <a:gd name="T23" fmla="*/ 3 h 3"/>
                <a:gd name="T24" fmla="*/ 0 w 3"/>
                <a:gd name="T25" fmla="*/ 3 h 3"/>
                <a:gd name="T26" fmla="*/ 0 w 3"/>
                <a:gd name="T27" fmla="*/ 3 h 3"/>
                <a:gd name="T28" fmla="*/ 0 w 3"/>
                <a:gd name="T29" fmla="*/ 2 h 3"/>
                <a:gd name="T30" fmla="*/ 0 w 3"/>
                <a:gd name="T31" fmla="*/ 2 h 3"/>
                <a:gd name="T32" fmla="*/ 0 w 3"/>
                <a:gd name="T33" fmla="*/ 2 h 3"/>
                <a:gd name="T34" fmla="*/ 1 w 3"/>
                <a:gd name="T35" fmla="*/ 2 h 3"/>
                <a:gd name="T36" fmla="*/ 1 w 3"/>
                <a:gd name="T37" fmla="*/ 2 h 3"/>
                <a:gd name="T38" fmla="*/ 1 w 3"/>
                <a:gd name="T39" fmla="*/ 2 h 3"/>
                <a:gd name="T40" fmla="*/ 1 w 3"/>
                <a:gd name="T41" fmla="*/ 3 h 3"/>
                <a:gd name="T42" fmla="*/ 1 w 3"/>
                <a:gd name="T43" fmla="*/ 3 h 3"/>
                <a:gd name="T44" fmla="*/ 1 w 3"/>
                <a:gd name="T45" fmla="*/ 3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1 w 3"/>
                <a:gd name="T55" fmla="*/ 1 h 3"/>
                <a:gd name="T56" fmla="*/ 1 w 3"/>
                <a:gd name="T57" fmla="*/ 1 h 3"/>
                <a:gd name="T58" fmla="*/ 1 w 3"/>
                <a:gd name="T59" fmla="*/ 1 h 3"/>
                <a:gd name="T60" fmla="*/ 2 w 3"/>
                <a:gd name="T61" fmla="*/ 0 h 3"/>
                <a:gd name="T62" fmla="*/ 2 w 3"/>
                <a:gd name="T63" fmla="*/ 0 h 3"/>
                <a:gd name="T64" fmla="*/ 2 w 3"/>
                <a:gd name="T65" fmla="*/ 0 h 3"/>
                <a:gd name="T66" fmla="*/ 2 w 3"/>
                <a:gd name="T67" fmla="*/ 0 h 3"/>
                <a:gd name="T68" fmla="*/ 3 w 3"/>
                <a:gd name="T69" fmla="*/ 0 h 3"/>
                <a:gd name="T70" fmla="*/ 3 w 3"/>
                <a:gd name="T71" fmla="*/ 0 h 3"/>
                <a:gd name="T72" fmla="*/ 3 w 3"/>
                <a:gd name="T73" fmla="*/ 0 h 3"/>
                <a:gd name="T74" fmla="*/ 3 w 3"/>
                <a:gd name="T75" fmla="*/ 1 h 3"/>
                <a:gd name="T76" fmla="*/ 3 w 3"/>
                <a:gd name="T77" fmla="*/ 1 h 3"/>
                <a:gd name="T78" fmla="*/ 3 w 3"/>
                <a:gd name="T79" fmla="*/ 1 h 3"/>
                <a:gd name="T80" fmla="*/ 3 w 3"/>
                <a:gd name="T81" fmla="*/ 1 h 3"/>
                <a:gd name="T82" fmla="*/ 3 w 3"/>
                <a:gd name="T83" fmla="*/ 1 h 3"/>
                <a:gd name="T84" fmla="*/ 3 w 3"/>
                <a:gd name="T85" fmla="*/ 2 h 3"/>
                <a:gd name="T86" fmla="*/ 3 w 3"/>
                <a:gd name="T87" fmla="*/ 1 h 3"/>
                <a:gd name="T88" fmla="*/ 2 w 3"/>
                <a:gd name="T89" fmla="*/ 1 h 3"/>
                <a:gd name="T90" fmla="*/ 2 w 3"/>
                <a:gd name="T91" fmla="*/ 1 h 3"/>
                <a:gd name="T92" fmla="*/ 2 w 3"/>
                <a:gd name="T93" fmla="*/ 1 h 3"/>
                <a:gd name="T94" fmla="*/ 2 w 3"/>
                <a:gd name="T95" fmla="*/ 1 h 3"/>
                <a:gd name="T96" fmla="*/ 2 w 3"/>
                <a:gd name="T97" fmla="*/ 1 h 3"/>
                <a:gd name="T98" fmla="*/ 2 w 3"/>
                <a:gd name="T99" fmla="*/ 1 h 3"/>
                <a:gd name="T100" fmla="*/ 2 w 3"/>
                <a:gd name="T101" fmla="*/ 1 h 3"/>
                <a:gd name="T102" fmla="*/ 2 w 3"/>
                <a:gd name="T103" fmla="*/ 1 h 3"/>
                <a:gd name="T104" fmla="*/ 2 w 3"/>
                <a:gd name="T105" fmla="*/ 1 h 3"/>
                <a:gd name="T106" fmla="*/ 2 w 3"/>
                <a:gd name="T10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7"/>
            <p:cNvSpPr>
              <a:spLocks noEditPoints="1"/>
            </p:cNvSpPr>
            <p:nvPr/>
          </p:nvSpPr>
          <p:spPr bwMode="auto">
            <a:xfrm>
              <a:off x="4003676" y="1763713"/>
              <a:ext cx="55563" cy="66675"/>
            </a:xfrm>
            <a:custGeom>
              <a:avLst/>
              <a:gdLst>
                <a:gd name="T0" fmla="*/ 3 w 5"/>
                <a:gd name="T1" fmla="*/ 6 h 6"/>
                <a:gd name="T2" fmla="*/ 1 w 5"/>
                <a:gd name="T3" fmla="*/ 5 h 6"/>
                <a:gd name="T4" fmla="*/ 1 w 5"/>
                <a:gd name="T5" fmla="*/ 5 h 6"/>
                <a:gd name="T6" fmla="*/ 0 w 5"/>
                <a:gd name="T7" fmla="*/ 3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2 w 5"/>
                <a:gd name="T15" fmla="*/ 0 h 6"/>
                <a:gd name="T16" fmla="*/ 4 w 5"/>
                <a:gd name="T17" fmla="*/ 1 h 6"/>
                <a:gd name="T18" fmla="*/ 4 w 5"/>
                <a:gd name="T19" fmla="*/ 1 h 6"/>
                <a:gd name="T20" fmla="*/ 5 w 5"/>
                <a:gd name="T21" fmla="*/ 3 h 6"/>
                <a:gd name="T22" fmla="*/ 5 w 5"/>
                <a:gd name="T23" fmla="*/ 5 h 6"/>
                <a:gd name="T24" fmla="*/ 3 w 5"/>
                <a:gd name="T25" fmla="*/ 6 h 6"/>
                <a:gd name="T26" fmla="*/ 1 w 5"/>
                <a:gd name="T27" fmla="*/ 5 h 6"/>
                <a:gd name="T28" fmla="*/ 3 w 5"/>
                <a:gd name="T29" fmla="*/ 6 h 6"/>
                <a:gd name="T30" fmla="*/ 5 w 5"/>
                <a:gd name="T31" fmla="*/ 5 h 6"/>
                <a:gd name="T32" fmla="*/ 5 w 5"/>
                <a:gd name="T33" fmla="*/ 3 h 6"/>
                <a:gd name="T34" fmla="*/ 4 w 5"/>
                <a:gd name="T35" fmla="*/ 1 h 6"/>
                <a:gd name="T36" fmla="*/ 4 w 5"/>
                <a:gd name="T37" fmla="*/ 1 h 6"/>
                <a:gd name="T38" fmla="*/ 2 w 5"/>
                <a:gd name="T39" fmla="*/ 0 h 6"/>
                <a:gd name="T40" fmla="*/ 0 w 5"/>
                <a:gd name="T41" fmla="*/ 1 h 6"/>
                <a:gd name="T42" fmla="*/ 0 w 5"/>
                <a:gd name="T43" fmla="*/ 1 h 6"/>
                <a:gd name="T44" fmla="*/ 0 w 5"/>
                <a:gd name="T45" fmla="*/ 3 h 6"/>
                <a:gd name="T46" fmla="*/ 1 w 5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037013" y="1873251"/>
              <a:ext cx="65088" cy="76200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059238" y="1895476"/>
              <a:ext cx="20638" cy="3175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3 h 3"/>
                <a:gd name="T20" fmla="*/ 2 w 2"/>
                <a:gd name="T21" fmla="*/ 3 h 3"/>
                <a:gd name="T22" fmla="*/ 2 w 2"/>
                <a:gd name="T23" fmla="*/ 3 h 3"/>
                <a:gd name="T24" fmla="*/ 2 w 2"/>
                <a:gd name="T25" fmla="*/ 3 h 3"/>
                <a:gd name="T26" fmla="*/ 1 w 2"/>
                <a:gd name="T27" fmla="*/ 3 h 3"/>
                <a:gd name="T28" fmla="*/ 1 w 2"/>
                <a:gd name="T29" fmla="*/ 3 h 3"/>
                <a:gd name="T30" fmla="*/ 1 w 2"/>
                <a:gd name="T31" fmla="*/ 3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2 h 3"/>
                <a:gd name="T38" fmla="*/ 1 w 2"/>
                <a:gd name="T39" fmla="*/ 2 h 3"/>
                <a:gd name="T40" fmla="*/ 2 w 2"/>
                <a:gd name="T41" fmla="*/ 2 h 3"/>
                <a:gd name="T42" fmla="*/ 2 w 2"/>
                <a:gd name="T43" fmla="*/ 2 h 3"/>
                <a:gd name="T44" fmla="*/ 2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1 h 3"/>
                <a:gd name="T52" fmla="*/ 1 w 2"/>
                <a:gd name="T53" fmla="*/ 1 h 3"/>
                <a:gd name="T54" fmla="*/ 1 w 2"/>
                <a:gd name="T55" fmla="*/ 1 h 3"/>
                <a:gd name="T56" fmla="*/ 0 w 2"/>
                <a:gd name="T57" fmla="*/ 1 h 3"/>
                <a:gd name="T58" fmla="*/ 0 w 2"/>
                <a:gd name="T59" fmla="*/ 1 h 3"/>
                <a:gd name="T60" fmla="*/ 0 w 2"/>
                <a:gd name="T61" fmla="*/ 1 h 3"/>
                <a:gd name="T62" fmla="*/ 0 w 2"/>
                <a:gd name="T63" fmla="*/ 0 h 3"/>
                <a:gd name="T64" fmla="*/ 0 w 2"/>
                <a:gd name="T65" fmla="*/ 0 h 3"/>
                <a:gd name="T66" fmla="*/ 0 w 2"/>
                <a:gd name="T67" fmla="*/ 0 h 3"/>
                <a:gd name="T68" fmla="*/ 0 w 2"/>
                <a:gd name="T69" fmla="*/ 0 h 3"/>
                <a:gd name="T70" fmla="*/ 0 w 2"/>
                <a:gd name="T71" fmla="*/ 0 h 3"/>
                <a:gd name="T72" fmla="*/ 0 w 2"/>
                <a:gd name="T73" fmla="*/ 0 h 3"/>
                <a:gd name="T74" fmla="*/ 0 w 2"/>
                <a:gd name="T75" fmla="*/ 0 h 3"/>
                <a:gd name="T76" fmla="*/ 0 w 2"/>
                <a:gd name="T77" fmla="*/ 0 h 3"/>
                <a:gd name="T78" fmla="*/ 0 w 2"/>
                <a:gd name="T79" fmla="*/ 0 h 3"/>
                <a:gd name="T80" fmla="*/ 1 w 2"/>
                <a:gd name="T81" fmla="*/ 0 h 3"/>
                <a:gd name="T82" fmla="*/ 1 w 2"/>
                <a:gd name="T83" fmla="*/ 0 h 3"/>
                <a:gd name="T84" fmla="*/ 1 w 2"/>
                <a:gd name="T85" fmla="*/ 0 h 3"/>
                <a:gd name="T86" fmla="*/ 1 w 2"/>
                <a:gd name="T87" fmla="*/ 0 h 3"/>
                <a:gd name="T88" fmla="*/ 1 w 2"/>
                <a:gd name="T89" fmla="*/ 0 h 3"/>
                <a:gd name="T90" fmla="*/ 0 w 2"/>
                <a:gd name="T91" fmla="*/ 0 h 3"/>
                <a:gd name="T92" fmla="*/ 0 w 2"/>
                <a:gd name="T93" fmla="*/ 0 h 3"/>
                <a:gd name="T94" fmla="*/ 0 w 2"/>
                <a:gd name="T95" fmla="*/ 0 h 3"/>
                <a:gd name="T96" fmla="*/ 0 w 2"/>
                <a:gd name="T97" fmla="*/ 1 h 3"/>
                <a:gd name="T98" fmla="*/ 0 w 2"/>
                <a:gd name="T99" fmla="*/ 1 h 3"/>
                <a:gd name="T100" fmla="*/ 0 w 2"/>
                <a:gd name="T101" fmla="*/ 1 h 3"/>
                <a:gd name="T102" fmla="*/ 0 w 2"/>
                <a:gd name="T103" fmla="*/ 1 h 3"/>
                <a:gd name="T104" fmla="*/ 0 w 2"/>
                <a:gd name="T105" fmla="*/ 1 h 3"/>
                <a:gd name="T106" fmla="*/ 1 w 2"/>
                <a:gd name="T10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4037013" y="1873251"/>
              <a:ext cx="65088" cy="65088"/>
            </a:xfrm>
            <a:custGeom>
              <a:avLst/>
              <a:gdLst>
                <a:gd name="T0" fmla="*/ 6 w 6"/>
                <a:gd name="T1" fmla="*/ 4 h 6"/>
                <a:gd name="T2" fmla="*/ 5 w 6"/>
                <a:gd name="T3" fmla="*/ 6 h 6"/>
                <a:gd name="T4" fmla="*/ 5 w 6"/>
                <a:gd name="T5" fmla="*/ 6 h 6"/>
                <a:gd name="T6" fmla="*/ 3 w 6"/>
                <a:gd name="T7" fmla="*/ 6 h 6"/>
                <a:gd name="T8" fmla="*/ 1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0 w 6"/>
                <a:gd name="T15" fmla="*/ 3 h 6"/>
                <a:gd name="T16" fmla="*/ 1 w 6"/>
                <a:gd name="T17" fmla="*/ 1 h 6"/>
                <a:gd name="T18" fmla="*/ 1 w 6"/>
                <a:gd name="T19" fmla="*/ 1 h 6"/>
                <a:gd name="T20" fmla="*/ 3 w 6"/>
                <a:gd name="T21" fmla="*/ 0 h 6"/>
                <a:gd name="T22" fmla="*/ 5 w 6"/>
                <a:gd name="T23" fmla="*/ 2 h 6"/>
                <a:gd name="T24" fmla="*/ 6 w 6"/>
                <a:gd name="T25" fmla="*/ 4 h 6"/>
                <a:gd name="T26" fmla="*/ 5 w 6"/>
                <a:gd name="T27" fmla="*/ 5 h 6"/>
                <a:gd name="T28" fmla="*/ 6 w 6"/>
                <a:gd name="T29" fmla="*/ 4 h 6"/>
                <a:gd name="T30" fmla="*/ 5 w 6"/>
                <a:gd name="T31" fmla="*/ 2 h 6"/>
                <a:gd name="T32" fmla="*/ 3 w 6"/>
                <a:gd name="T33" fmla="*/ 1 h 6"/>
                <a:gd name="T34" fmla="*/ 1 w 6"/>
                <a:gd name="T35" fmla="*/ 1 h 6"/>
                <a:gd name="T36" fmla="*/ 1 w 6"/>
                <a:gd name="T37" fmla="*/ 1 h 6"/>
                <a:gd name="T38" fmla="*/ 0 w 6"/>
                <a:gd name="T39" fmla="*/ 3 h 6"/>
                <a:gd name="T40" fmla="*/ 1 w 6"/>
                <a:gd name="T41" fmla="*/ 5 h 6"/>
                <a:gd name="T42" fmla="*/ 1 w 6"/>
                <a:gd name="T43" fmla="*/ 5 h 6"/>
                <a:gd name="T44" fmla="*/ 3 w 6"/>
                <a:gd name="T45" fmla="*/ 6 h 6"/>
                <a:gd name="T46" fmla="*/ 5 w 6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5"/>
                  </a:moveTo>
                  <a:cubicBezTo>
                    <a:pt x="5" y="5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1333501" y="1687513"/>
              <a:ext cx="847725" cy="860425"/>
            </a:xfrm>
            <a:custGeom>
              <a:avLst/>
              <a:gdLst>
                <a:gd name="T0" fmla="*/ 47 w 78"/>
                <a:gd name="T1" fmla="*/ 1 h 79"/>
                <a:gd name="T2" fmla="*/ 77 w 78"/>
                <a:gd name="T3" fmla="*/ 28 h 79"/>
                <a:gd name="T4" fmla="*/ 77 w 78"/>
                <a:gd name="T5" fmla="*/ 34 h 79"/>
                <a:gd name="T6" fmla="*/ 37 w 78"/>
                <a:gd name="T7" fmla="*/ 78 h 79"/>
                <a:gd name="T8" fmla="*/ 31 w 78"/>
                <a:gd name="T9" fmla="*/ 78 h 79"/>
                <a:gd name="T10" fmla="*/ 2 w 78"/>
                <a:gd name="T11" fmla="*/ 51 h 79"/>
                <a:gd name="T12" fmla="*/ 2 w 78"/>
                <a:gd name="T13" fmla="*/ 45 h 79"/>
                <a:gd name="T14" fmla="*/ 41 w 78"/>
                <a:gd name="T15" fmla="*/ 2 h 79"/>
                <a:gd name="T16" fmla="*/ 47 w 78"/>
                <a:gd name="T17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9">
                  <a:moveTo>
                    <a:pt x="47" y="1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30"/>
                    <a:pt x="78" y="33"/>
                    <a:pt x="77" y="3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5" y="79"/>
                    <a:pt x="33" y="79"/>
                    <a:pt x="31" y="78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0"/>
                    <a:pt x="46" y="0"/>
                    <a:pt x="47" y="1"/>
                  </a:cubicBezTo>
                  <a:close/>
                </a:path>
              </a:pathLst>
            </a:custGeom>
            <a:solidFill>
              <a:srgbClr val="6A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1649413" y="1763713"/>
              <a:ext cx="455613" cy="446088"/>
            </a:xfrm>
            <a:custGeom>
              <a:avLst/>
              <a:gdLst>
                <a:gd name="T0" fmla="*/ 18 w 42"/>
                <a:gd name="T1" fmla="*/ 1 h 41"/>
                <a:gd name="T2" fmla="*/ 41 w 42"/>
                <a:gd name="T3" fmla="*/ 22 h 41"/>
                <a:gd name="T4" fmla="*/ 41 w 42"/>
                <a:gd name="T5" fmla="*/ 26 h 41"/>
                <a:gd name="T6" fmla="*/ 28 w 42"/>
                <a:gd name="T7" fmla="*/ 40 h 41"/>
                <a:gd name="T8" fmla="*/ 25 w 42"/>
                <a:gd name="T9" fmla="*/ 40 h 41"/>
                <a:gd name="T10" fmla="*/ 1 w 42"/>
                <a:gd name="T11" fmla="*/ 19 h 41"/>
                <a:gd name="T12" fmla="*/ 1 w 42"/>
                <a:gd name="T13" fmla="*/ 16 h 41"/>
                <a:gd name="T14" fmla="*/ 14 w 42"/>
                <a:gd name="T15" fmla="*/ 1 h 41"/>
                <a:gd name="T16" fmla="*/ 18 w 42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18" y="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5"/>
                    <a:pt x="41" y="2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6" y="41"/>
                    <a:pt x="25" y="4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3"/>
            <p:cNvSpPr>
              <a:spLocks noEditPoints="1"/>
            </p:cNvSpPr>
            <p:nvPr/>
          </p:nvSpPr>
          <p:spPr bwMode="auto">
            <a:xfrm>
              <a:off x="1333501" y="1698626"/>
              <a:ext cx="457200" cy="479425"/>
            </a:xfrm>
            <a:custGeom>
              <a:avLst/>
              <a:gdLst>
                <a:gd name="T0" fmla="*/ 41 w 42"/>
                <a:gd name="T1" fmla="*/ 4 h 44"/>
                <a:gd name="T2" fmla="*/ 41 w 42"/>
                <a:gd name="T3" fmla="*/ 6 h 44"/>
                <a:gd name="T4" fmla="*/ 35 w 42"/>
                <a:gd name="T5" fmla="*/ 3 h 44"/>
                <a:gd name="T6" fmla="*/ 36 w 42"/>
                <a:gd name="T7" fmla="*/ 0 h 44"/>
                <a:gd name="T8" fmla="*/ 3 w 42"/>
                <a:gd name="T9" fmla="*/ 38 h 44"/>
                <a:gd name="T10" fmla="*/ 7 w 42"/>
                <a:gd name="T11" fmla="*/ 43 h 44"/>
                <a:gd name="T12" fmla="*/ 5 w 42"/>
                <a:gd name="T13" fmla="*/ 44 h 44"/>
                <a:gd name="T14" fmla="*/ 1 w 42"/>
                <a:gd name="T15" fmla="*/ 38 h 44"/>
                <a:gd name="T16" fmla="*/ 3 w 42"/>
                <a:gd name="T17" fmla="*/ 38 h 44"/>
                <a:gd name="T18" fmla="*/ 12 w 42"/>
                <a:gd name="T19" fmla="*/ 36 h 44"/>
                <a:gd name="T20" fmla="*/ 11 w 42"/>
                <a:gd name="T21" fmla="*/ 38 h 44"/>
                <a:gd name="T22" fmla="*/ 6 w 42"/>
                <a:gd name="T23" fmla="*/ 35 h 44"/>
                <a:gd name="T24" fmla="*/ 6 w 42"/>
                <a:gd name="T25" fmla="*/ 32 h 44"/>
                <a:gd name="T26" fmla="*/ 13 w 42"/>
                <a:gd name="T27" fmla="*/ 27 h 44"/>
                <a:gd name="T28" fmla="*/ 17 w 42"/>
                <a:gd name="T29" fmla="*/ 32 h 44"/>
                <a:gd name="T30" fmla="*/ 15 w 42"/>
                <a:gd name="T31" fmla="*/ 33 h 44"/>
                <a:gd name="T32" fmla="*/ 10 w 42"/>
                <a:gd name="T33" fmla="*/ 28 h 44"/>
                <a:gd name="T34" fmla="*/ 13 w 42"/>
                <a:gd name="T35" fmla="*/ 27 h 44"/>
                <a:gd name="T36" fmla="*/ 22 w 42"/>
                <a:gd name="T37" fmla="*/ 25 h 44"/>
                <a:gd name="T38" fmla="*/ 21 w 42"/>
                <a:gd name="T39" fmla="*/ 28 h 44"/>
                <a:gd name="T40" fmla="*/ 15 w 42"/>
                <a:gd name="T41" fmla="*/ 24 h 44"/>
                <a:gd name="T42" fmla="*/ 16 w 42"/>
                <a:gd name="T43" fmla="*/ 22 h 44"/>
                <a:gd name="T44" fmla="*/ 23 w 42"/>
                <a:gd name="T45" fmla="*/ 16 h 44"/>
                <a:gd name="T46" fmla="*/ 27 w 42"/>
                <a:gd name="T47" fmla="*/ 21 h 44"/>
                <a:gd name="T48" fmla="*/ 24 w 42"/>
                <a:gd name="T49" fmla="*/ 22 h 44"/>
                <a:gd name="T50" fmla="*/ 20 w 42"/>
                <a:gd name="T51" fmla="*/ 17 h 44"/>
                <a:gd name="T52" fmla="*/ 23 w 42"/>
                <a:gd name="T53" fmla="*/ 16 h 44"/>
                <a:gd name="T54" fmla="*/ 31 w 42"/>
                <a:gd name="T55" fmla="*/ 15 h 44"/>
                <a:gd name="T56" fmla="*/ 31 w 42"/>
                <a:gd name="T57" fmla="*/ 17 h 44"/>
                <a:gd name="T58" fmla="*/ 25 w 42"/>
                <a:gd name="T59" fmla="*/ 13 h 44"/>
                <a:gd name="T60" fmla="*/ 26 w 42"/>
                <a:gd name="T61" fmla="*/ 11 h 44"/>
                <a:gd name="T62" fmla="*/ 32 w 42"/>
                <a:gd name="T63" fmla="*/ 6 h 44"/>
                <a:gd name="T64" fmla="*/ 36 w 42"/>
                <a:gd name="T65" fmla="*/ 11 h 44"/>
                <a:gd name="T66" fmla="*/ 34 w 42"/>
                <a:gd name="T67" fmla="*/ 12 h 44"/>
                <a:gd name="T68" fmla="*/ 30 w 42"/>
                <a:gd name="T69" fmla="*/ 7 h 44"/>
                <a:gd name="T70" fmla="*/ 32 w 42"/>
                <a:gd name="T7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4">
                  <a:moveTo>
                    <a:pt x="37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7"/>
                    <a:pt x="40" y="7"/>
                    <a:pt x="39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lose/>
                  <a:moveTo>
                    <a:pt x="3" y="38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3" y="38"/>
                  </a:cubicBezTo>
                  <a:close/>
                  <a:moveTo>
                    <a:pt x="8" y="32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0" y="39"/>
                    <a:pt x="10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8" y="32"/>
                  </a:cubicBezTo>
                  <a:close/>
                  <a:moveTo>
                    <a:pt x="13" y="27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7" y="21"/>
                    <a:pt x="18" y="22"/>
                  </a:cubicBezTo>
                  <a:close/>
                  <a:moveTo>
                    <a:pt x="23" y="16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3" y="16"/>
                  </a:cubicBezTo>
                  <a:close/>
                  <a:moveTo>
                    <a:pt x="27" y="11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lose/>
                  <a:moveTo>
                    <a:pt x="32" y="6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1681163" y="1927226"/>
              <a:ext cx="174625" cy="369888"/>
            </a:xfrm>
            <a:custGeom>
              <a:avLst/>
              <a:gdLst>
                <a:gd name="T0" fmla="*/ 41 w 110"/>
                <a:gd name="T1" fmla="*/ 233 h 233"/>
                <a:gd name="T2" fmla="*/ 0 w 110"/>
                <a:gd name="T3" fmla="*/ 219 h 233"/>
                <a:gd name="T4" fmla="*/ 69 w 110"/>
                <a:gd name="T5" fmla="*/ 0 h 233"/>
                <a:gd name="T6" fmla="*/ 82 w 110"/>
                <a:gd name="T7" fmla="*/ 0 h 233"/>
                <a:gd name="T8" fmla="*/ 89 w 110"/>
                <a:gd name="T9" fmla="*/ 14 h 233"/>
                <a:gd name="T10" fmla="*/ 103 w 110"/>
                <a:gd name="T11" fmla="*/ 7 h 233"/>
                <a:gd name="T12" fmla="*/ 110 w 110"/>
                <a:gd name="T13" fmla="*/ 14 h 233"/>
                <a:gd name="T14" fmla="*/ 41 w 110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33">
                  <a:moveTo>
                    <a:pt x="41" y="233"/>
                  </a:moveTo>
                  <a:lnTo>
                    <a:pt x="0" y="219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89" y="14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41" y="233"/>
                  </a:lnTo>
                  <a:close/>
                </a:path>
              </a:pathLst>
            </a:custGeom>
            <a:solidFill>
              <a:srgbClr val="F4C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1790701" y="1862138"/>
              <a:ext cx="65088" cy="87313"/>
            </a:xfrm>
            <a:custGeom>
              <a:avLst/>
              <a:gdLst>
                <a:gd name="T0" fmla="*/ 41 w 41"/>
                <a:gd name="T1" fmla="*/ 55 h 55"/>
                <a:gd name="T2" fmla="*/ 34 w 41"/>
                <a:gd name="T3" fmla="*/ 48 h 55"/>
                <a:gd name="T4" fmla="*/ 20 w 41"/>
                <a:gd name="T5" fmla="*/ 55 h 55"/>
                <a:gd name="T6" fmla="*/ 13 w 41"/>
                <a:gd name="T7" fmla="*/ 41 h 55"/>
                <a:gd name="T8" fmla="*/ 0 w 41"/>
                <a:gd name="T9" fmla="*/ 41 h 55"/>
                <a:gd name="T10" fmla="*/ 34 w 41"/>
                <a:gd name="T11" fmla="*/ 0 h 55"/>
                <a:gd name="T12" fmla="*/ 41 w 41"/>
                <a:gd name="T13" fmla="*/ 14 h 55"/>
                <a:gd name="T14" fmla="*/ 41 w 41"/>
                <a:gd name="T15" fmla="*/ 27 h 55"/>
                <a:gd name="T16" fmla="*/ 41 w 41"/>
                <a:gd name="T17" fmla="*/ 41 h 55"/>
                <a:gd name="T18" fmla="*/ 41 w 41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41" y="55"/>
                  </a:moveTo>
                  <a:lnTo>
                    <a:pt x="34" y="48"/>
                  </a:lnTo>
                  <a:lnTo>
                    <a:pt x="20" y="55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34" y="0"/>
                  </a:lnTo>
                  <a:lnTo>
                    <a:pt x="41" y="14"/>
                  </a:lnTo>
                  <a:lnTo>
                    <a:pt x="41" y="27"/>
                  </a:lnTo>
                  <a:lnTo>
                    <a:pt x="41" y="41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635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1833563" y="1862138"/>
              <a:ext cx="22225" cy="33338"/>
            </a:xfrm>
            <a:custGeom>
              <a:avLst/>
              <a:gdLst>
                <a:gd name="T0" fmla="*/ 7 w 14"/>
                <a:gd name="T1" fmla="*/ 0 h 21"/>
                <a:gd name="T2" fmla="*/ 0 w 14"/>
                <a:gd name="T3" fmla="*/ 14 h 21"/>
                <a:gd name="T4" fmla="*/ 14 w 14"/>
                <a:gd name="T5" fmla="*/ 21 h 21"/>
                <a:gd name="T6" fmla="*/ 7 w 1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0" y="14"/>
                  </a:lnTo>
                  <a:lnTo>
                    <a:pt x="14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1649413" y="2319338"/>
              <a:ext cx="85725" cy="65088"/>
            </a:xfrm>
            <a:custGeom>
              <a:avLst/>
              <a:gdLst>
                <a:gd name="T0" fmla="*/ 8 w 8"/>
                <a:gd name="T1" fmla="*/ 3 h 6"/>
                <a:gd name="T2" fmla="*/ 7 w 8"/>
                <a:gd name="T3" fmla="*/ 5 h 6"/>
                <a:gd name="T4" fmla="*/ 5 w 8"/>
                <a:gd name="T5" fmla="*/ 6 h 6"/>
                <a:gd name="T6" fmla="*/ 1 w 8"/>
                <a:gd name="T7" fmla="*/ 4 h 6"/>
                <a:gd name="T8" fmla="*/ 0 w 8"/>
                <a:gd name="T9" fmla="*/ 3 h 6"/>
                <a:gd name="T10" fmla="*/ 1 w 8"/>
                <a:gd name="T11" fmla="*/ 0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6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1735138" y="1938338"/>
              <a:ext cx="120650" cy="358775"/>
            </a:xfrm>
            <a:custGeom>
              <a:avLst/>
              <a:gdLst>
                <a:gd name="T0" fmla="*/ 0 w 76"/>
                <a:gd name="T1" fmla="*/ 219 h 226"/>
                <a:gd name="T2" fmla="*/ 62 w 76"/>
                <a:gd name="T3" fmla="*/ 7 h 226"/>
                <a:gd name="T4" fmla="*/ 69 w 76"/>
                <a:gd name="T5" fmla="*/ 0 h 226"/>
                <a:gd name="T6" fmla="*/ 76 w 76"/>
                <a:gd name="T7" fmla="*/ 7 h 226"/>
                <a:gd name="T8" fmla="*/ 7 w 76"/>
                <a:gd name="T9" fmla="*/ 226 h 226"/>
                <a:gd name="T10" fmla="*/ 0 w 76"/>
                <a:gd name="T1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6">
                  <a:moveTo>
                    <a:pt x="0" y="219"/>
                  </a:moveTo>
                  <a:lnTo>
                    <a:pt x="62" y="7"/>
                  </a:lnTo>
                  <a:lnTo>
                    <a:pt x="69" y="0"/>
                  </a:lnTo>
                  <a:lnTo>
                    <a:pt x="76" y="7"/>
                  </a:lnTo>
                  <a:lnTo>
                    <a:pt x="7" y="22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D6A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1681163" y="1927226"/>
              <a:ext cx="130175" cy="347663"/>
            </a:xfrm>
            <a:custGeom>
              <a:avLst/>
              <a:gdLst>
                <a:gd name="T0" fmla="*/ 7 w 82"/>
                <a:gd name="T1" fmla="*/ 219 h 219"/>
                <a:gd name="T2" fmla="*/ 75 w 82"/>
                <a:gd name="T3" fmla="*/ 7 h 219"/>
                <a:gd name="T4" fmla="*/ 82 w 82"/>
                <a:gd name="T5" fmla="*/ 0 h 219"/>
                <a:gd name="T6" fmla="*/ 69 w 82"/>
                <a:gd name="T7" fmla="*/ 0 h 219"/>
                <a:gd name="T8" fmla="*/ 0 w 82"/>
                <a:gd name="T9" fmla="*/ 219 h 219"/>
                <a:gd name="T10" fmla="*/ 7 w 82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9">
                  <a:moveTo>
                    <a:pt x="7" y="219"/>
                  </a:moveTo>
                  <a:lnTo>
                    <a:pt x="75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0" y="219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FF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1714501" y="2286001"/>
              <a:ext cx="31750" cy="65088"/>
            </a:xfrm>
            <a:custGeom>
              <a:avLst/>
              <a:gdLst>
                <a:gd name="T0" fmla="*/ 13 w 20"/>
                <a:gd name="T1" fmla="*/ 0 h 41"/>
                <a:gd name="T2" fmla="*/ 20 w 20"/>
                <a:gd name="T3" fmla="*/ 7 h 41"/>
                <a:gd name="T4" fmla="*/ 13 w 20"/>
                <a:gd name="T5" fmla="*/ 41 h 41"/>
                <a:gd name="T6" fmla="*/ 0 w 20"/>
                <a:gd name="T7" fmla="*/ 35 h 41"/>
                <a:gd name="T8" fmla="*/ 13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3" y="0"/>
                  </a:moveTo>
                  <a:lnTo>
                    <a:pt x="20" y="7"/>
                  </a:lnTo>
                  <a:lnTo>
                    <a:pt x="13" y="41"/>
                  </a:lnTo>
                  <a:lnTo>
                    <a:pt x="0" y="3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7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1681163" y="2274888"/>
              <a:ext cx="53975" cy="66675"/>
            </a:xfrm>
            <a:custGeom>
              <a:avLst/>
              <a:gdLst>
                <a:gd name="T0" fmla="*/ 7 w 34"/>
                <a:gd name="T1" fmla="*/ 0 h 42"/>
                <a:gd name="T2" fmla="*/ 34 w 34"/>
                <a:gd name="T3" fmla="*/ 7 h 42"/>
                <a:gd name="T4" fmla="*/ 21 w 34"/>
                <a:gd name="T5" fmla="*/ 42 h 42"/>
                <a:gd name="T6" fmla="*/ 0 w 34"/>
                <a:gd name="T7" fmla="*/ 35 h 42"/>
                <a:gd name="T8" fmla="*/ 7 w 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2">
                  <a:moveTo>
                    <a:pt x="7" y="0"/>
                  </a:moveTo>
                  <a:lnTo>
                    <a:pt x="34" y="7"/>
                  </a:lnTo>
                  <a:lnTo>
                    <a:pt x="21" y="42"/>
                  </a:lnTo>
                  <a:lnTo>
                    <a:pt x="0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1660526" y="2274888"/>
              <a:ext cx="31750" cy="55563"/>
            </a:xfrm>
            <a:custGeom>
              <a:avLst/>
              <a:gdLst>
                <a:gd name="T0" fmla="*/ 20 w 20"/>
                <a:gd name="T1" fmla="*/ 0 h 35"/>
                <a:gd name="T2" fmla="*/ 13 w 20"/>
                <a:gd name="T3" fmla="*/ 0 h 35"/>
                <a:gd name="T4" fmla="*/ 0 w 20"/>
                <a:gd name="T5" fmla="*/ 28 h 35"/>
                <a:gd name="T6" fmla="*/ 13 w 20"/>
                <a:gd name="T7" fmla="*/ 35 h 35"/>
                <a:gd name="T8" fmla="*/ 20 w 2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20" y="0"/>
                  </a:moveTo>
                  <a:lnTo>
                    <a:pt x="13" y="0"/>
                  </a:lnTo>
                  <a:lnTo>
                    <a:pt x="0" y="28"/>
                  </a:lnTo>
                  <a:lnTo>
                    <a:pt x="13" y="3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7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5284788" y="1633538"/>
              <a:ext cx="500063" cy="423863"/>
            </a:xfrm>
            <a:custGeom>
              <a:avLst/>
              <a:gdLst>
                <a:gd name="T0" fmla="*/ 240 w 315"/>
                <a:gd name="T1" fmla="*/ 267 h 267"/>
                <a:gd name="T2" fmla="*/ 0 w 315"/>
                <a:gd name="T3" fmla="*/ 110 h 267"/>
                <a:gd name="T4" fmla="*/ 69 w 315"/>
                <a:gd name="T5" fmla="*/ 0 h 267"/>
                <a:gd name="T6" fmla="*/ 315 w 315"/>
                <a:gd name="T7" fmla="*/ 158 h 267"/>
                <a:gd name="T8" fmla="*/ 240 w 315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67">
                  <a:moveTo>
                    <a:pt x="240" y="267"/>
                  </a:moveTo>
                  <a:lnTo>
                    <a:pt x="0" y="110"/>
                  </a:lnTo>
                  <a:lnTo>
                    <a:pt x="69" y="0"/>
                  </a:lnTo>
                  <a:lnTo>
                    <a:pt x="315" y="158"/>
                  </a:lnTo>
                  <a:lnTo>
                    <a:pt x="240" y="267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5295901" y="1655763"/>
              <a:ext cx="466725" cy="381000"/>
            </a:xfrm>
            <a:custGeom>
              <a:avLst/>
              <a:gdLst>
                <a:gd name="T0" fmla="*/ 34 w 43"/>
                <a:gd name="T1" fmla="*/ 35 h 35"/>
                <a:gd name="T2" fmla="*/ 1 w 43"/>
                <a:gd name="T3" fmla="*/ 13 h 35"/>
                <a:gd name="T4" fmla="*/ 0 w 43"/>
                <a:gd name="T5" fmla="*/ 11 h 35"/>
                <a:gd name="T6" fmla="*/ 7 w 43"/>
                <a:gd name="T7" fmla="*/ 0 h 35"/>
                <a:gd name="T8" fmla="*/ 9 w 43"/>
                <a:gd name="T9" fmla="*/ 0 h 35"/>
                <a:gd name="T10" fmla="*/ 42 w 43"/>
                <a:gd name="T11" fmla="*/ 22 h 35"/>
                <a:gd name="T12" fmla="*/ 43 w 43"/>
                <a:gd name="T13" fmla="*/ 24 h 35"/>
                <a:gd name="T14" fmla="*/ 36 w 43"/>
                <a:gd name="T15" fmla="*/ 35 h 35"/>
                <a:gd name="T16" fmla="*/ 34 w 4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5">
                  <a:moveTo>
                    <a:pt x="34" y="35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3"/>
                    <a:pt x="43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5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5426076" y="1731963"/>
              <a:ext cx="206375" cy="228600"/>
            </a:xfrm>
            <a:custGeom>
              <a:avLst/>
              <a:gdLst>
                <a:gd name="T0" fmla="*/ 4 w 19"/>
                <a:gd name="T1" fmla="*/ 19 h 21"/>
                <a:gd name="T2" fmla="*/ 3 w 19"/>
                <a:gd name="T3" fmla="*/ 6 h 21"/>
                <a:gd name="T4" fmla="*/ 15 w 19"/>
                <a:gd name="T5" fmla="*/ 2 h 21"/>
                <a:gd name="T6" fmla="*/ 16 w 19"/>
                <a:gd name="T7" fmla="*/ 15 h 21"/>
                <a:gd name="T8" fmla="*/ 4 w 19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4" y="19"/>
                  </a:move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1" y="0"/>
                    <a:pt x="15" y="2"/>
                  </a:cubicBezTo>
                  <a:cubicBezTo>
                    <a:pt x="19" y="5"/>
                    <a:pt x="19" y="10"/>
                    <a:pt x="16" y="15"/>
                  </a:cubicBezTo>
                  <a:cubicBezTo>
                    <a:pt x="13" y="19"/>
                    <a:pt x="8" y="21"/>
                    <a:pt x="4" y="19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5459413" y="1763713"/>
              <a:ext cx="141288" cy="163513"/>
            </a:xfrm>
            <a:custGeom>
              <a:avLst/>
              <a:gdLst>
                <a:gd name="T0" fmla="*/ 3 w 13"/>
                <a:gd name="T1" fmla="*/ 13 h 15"/>
                <a:gd name="T2" fmla="*/ 2 w 13"/>
                <a:gd name="T3" fmla="*/ 5 h 15"/>
                <a:gd name="T4" fmla="*/ 10 w 13"/>
                <a:gd name="T5" fmla="*/ 2 h 15"/>
                <a:gd name="T6" fmla="*/ 11 w 13"/>
                <a:gd name="T7" fmla="*/ 10 h 15"/>
                <a:gd name="T8" fmla="*/ 3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3" y="13"/>
                  </a:move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9" y="13"/>
                    <a:pt x="5" y="15"/>
                    <a:pt x="3" y="13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5621338" y="1895476"/>
              <a:ext cx="65088" cy="65088"/>
            </a:xfrm>
            <a:custGeom>
              <a:avLst/>
              <a:gdLst>
                <a:gd name="T0" fmla="*/ 2 w 6"/>
                <a:gd name="T1" fmla="*/ 5 h 6"/>
                <a:gd name="T2" fmla="*/ 1 w 6"/>
                <a:gd name="T3" fmla="*/ 2 h 6"/>
                <a:gd name="T4" fmla="*/ 5 w 6"/>
                <a:gd name="T5" fmla="*/ 1 h 6"/>
                <a:gd name="T6" fmla="*/ 6 w 6"/>
                <a:gd name="T7" fmla="*/ 5 h 6"/>
                <a:gd name="T8" fmla="*/ 2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5372101" y="1731963"/>
              <a:ext cx="65088" cy="65088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4 w 6"/>
                <a:gd name="T5" fmla="*/ 0 h 6"/>
                <a:gd name="T6" fmla="*/ 5 w 6"/>
                <a:gd name="T7" fmla="*/ 4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9"/>
            <p:cNvSpPr>
              <a:spLocks noEditPoints="1"/>
            </p:cNvSpPr>
            <p:nvPr/>
          </p:nvSpPr>
          <p:spPr bwMode="auto">
            <a:xfrm>
              <a:off x="5491163" y="1797051"/>
              <a:ext cx="76200" cy="98425"/>
            </a:xfrm>
            <a:custGeom>
              <a:avLst/>
              <a:gdLst>
                <a:gd name="T0" fmla="*/ 4 w 7"/>
                <a:gd name="T1" fmla="*/ 4 h 9"/>
                <a:gd name="T2" fmla="*/ 5 w 7"/>
                <a:gd name="T3" fmla="*/ 7 h 9"/>
                <a:gd name="T4" fmla="*/ 4 w 7"/>
                <a:gd name="T5" fmla="*/ 8 h 9"/>
                <a:gd name="T6" fmla="*/ 3 w 7"/>
                <a:gd name="T7" fmla="*/ 8 h 9"/>
                <a:gd name="T8" fmla="*/ 2 w 7"/>
                <a:gd name="T9" fmla="*/ 8 h 9"/>
                <a:gd name="T10" fmla="*/ 1 w 7"/>
                <a:gd name="T11" fmla="*/ 8 h 9"/>
                <a:gd name="T12" fmla="*/ 1 w 7"/>
                <a:gd name="T13" fmla="*/ 9 h 9"/>
                <a:gd name="T14" fmla="*/ 1 w 7"/>
                <a:gd name="T15" fmla="*/ 9 h 9"/>
                <a:gd name="T16" fmla="*/ 1 w 7"/>
                <a:gd name="T17" fmla="*/ 9 h 9"/>
                <a:gd name="T18" fmla="*/ 1 w 7"/>
                <a:gd name="T19" fmla="*/ 8 h 9"/>
                <a:gd name="T20" fmla="*/ 1 w 7"/>
                <a:gd name="T21" fmla="*/ 8 h 9"/>
                <a:gd name="T22" fmla="*/ 1 w 7"/>
                <a:gd name="T23" fmla="*/ 7 h 9"/>
                <a:gd name="T24" fmla="*/ 0 w 7"/>
                <a:gd name="T25" fmla="*/ 6 h 9"/>
                <a:gd name="T26" fmla="*/ 0 w 7"/>
                <a:gd name="T27" fmla="*/ 6 h 9"/>
                <a:gd name="T28" fmla="*/ 1 w 7"/>
                <a:gd name="T29" fmla="*/ 6 h 9"/>
                <a:gd name="T30" fmla="*/ 2 w 7"/>
                <a:gd name="T31" fmla="*/ 7 h 9"/>
                <a:gd name="T32" fmla="*/ 3 w 7"/>
                <a:gd name="T33" fmla="*/ 5 h 9"/>
                <a:gd name="T34" fmla="*/ 3 w 7"/>
                <a:gd name="T35" fmla="*/ 2 h 9"/>
                <a:gd name="T36" fmla="*/ 3 w 7"/>
                <a:gd name="T37" fmla="*/ 1 h 9"/>
                <a:gd name="T38" fmla="*/ 5 w 7"/>
                <a:gd name="T39" fmla="*/ 1 h 9"/>
                <a:gd name="T40" fmla="*/ 5 w 7"/>
                <a:gd name="T41" fmla="*/ 1 h 9"/>
                <a:gd name="T42" fmla="*/ 6 w 7"/>
                <a:gd name="T43" fmla="*/ 0 h 9"/>
                <a:gd name="T44" fmla="*/ 6 w 7"/>
                <a:gd name="T45" fmla="*/ 0 h 9"/>
                <a:gd name="T46" fmla="*/ 6 w 7"/>
                <a:gd name="T47" fmla="*/ 0 h 9"/>
                <a:gd name="T48" fmla="*/ 6 w 7"/>
                <a:gd name="T49" fmla="*/ 0 h 9"/>
                <a:gd name="T50" fmla="*/ 6 w 7"/>
                <a:gd name="T51" fmla="*/ 0 h 9"/>
                <a:gd name="T52" fmla="*/ 6 w 7"/>
                <a:gd name="T53" fmla="*/ 1 h 9"/>
                <a:gd name="T54" fmla="*/ 6 w 7"/>
                <a:gd name="T55" fmla="*/ 1 h 9"/>
                <a:gd name="T56" fmla="*/ 6 w 7"/>
                <a:gd name="T57" fmla="*/ 1 h 9"/>
                <a:gd name="T58" fmla="*/ 7 w 7"/>
                <a:gd name="T59" fmla="*/ 3 h 9"/>
                <a:gd name="T60" fmla="*/ 7 w 7"/>
                <a:gd name="T61" fmla="*/ 3 h 9"/>
                <a:gd name="T62" fmla="*/ 6 w 7"/>
                <a:gd name="T63" fmla="*/ 3 h 9"/>
                <a:gd name="T64" fmla="*/ 6 w 7"/>
                <a:gd name="T65" fmla="*/ 2 h 9"/>
                <a:gd name="T66" fmla="*/ 4 w 7"/>
                <a:gd name="T67" fmla="*/ 4 h 9"/>
                <a:gd name="T68" fmla="*/ 4 w 7"/>
                <a:gd name="T69" fmla="*/ 4 h 9"/>
                <a:gd name="T70" fmla="*/ 5 w 7"/>
                <a:gd name="T71" fmla="*/ 2 h 9"/>
                <a:gd name="T72" fmla="*/ 5 w 7"/>
                <a:gd name="T73" fmla="*/ 2 h 9"/>
                <a:gd name="T74" fmla="*/ 4 w 7"/>
                <a:gd name="T75" fmla="*/ 2 h 9"/>
                <a:gd name="T76" fmla="*/ 3 w 7"/>
                <a:gd name="T77" fmla="*/ 3 h 9"/>
                <a:gd name="T78" fmla="*/ 4 w 7"/>
                <a:gd name="T79" fmla="*/ 4 h 9"/>
                <a:gd name="T80" fmla="*/ 4 w 7"/>
                <a:gd name="T81" fmla="*/ 5 h 9"/>
                <a:gd name="T82" fmla="*/ 2 w 7"/>
                <a:gd name="T83" fmla="*/ 7 h 9"/>
                <a:gd name="T84" fmla="*/ 3 w 7"/>
                <a:gd name="T85" fmla="*/ 7 h 9"/>
                <a:gd name="T86" fmla="*/ 3 w 7"/>
                <a:gd name="T87" fmla="*/ 7 h 9"/>
                <a:gd name="T88" fmla="*/ 4 w 7"/>
                <a:gd name="T89" fmla="*/ 6 h 9"/>
                <a:gd name="T90" fmla="*/ 4 w 7"/>
                <a:gd name="T9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" h="9">
                  <a:moveTo>
                    <a:pt x="4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lnTo>
                    <a:pt x="4" y="4"/>
                  </a:lnTo>
                  <a:close/>
                  <a:moveTo>
                    <a:pt x="4" y="4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lose/>
                  <a:moveTo>
                    <a:pt x="4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959351" y="1601788"/>
              <a:ext cx="412750" cy="511175"/>
            </a:xfrm>
            <a:custGeom>
              <a:avLst/>
              <a:gdLst>
                <a:gd name="T0" fmla="*/ 144 w 260"/>
                <a:gd name="T1" fmla="*/ 322 h 322"/>
                <a:gd name="T2" fmla="*/ 0 w 260"/>
                <a:gd name="T3" fmla="*/ 68 h 322"/>
                <a:gd name="T4" fmla="*/ 116 w 260"/>
                <a:gd name="T5" fmla="*/ 0 h 322"/>
                <a:gd name="T6" fmla="*/ 260 w 260"/>
                <a:gd name="T7" fmla="*/ 253 h 322"/>
                <a:gd name="T8" fmla="*/ 144 w 260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22">
                  <a:moveTo>
                    <a:pt x="144" y="322"/>
                  </a:moveTo>
                  <a:lnTo>
                    <a:pt x="0" y="68"/>
                  </a:lnTo>
                  <a:lnTo>
                    <a:pt x="116" y="0"/>
                  </a:lnTo>
                  <a:lnTo>
                    <a:pt x="260" y="253"/>
                  </a:lnTo>
                  <a:lnTo>
                    <a:pt x="144" y="322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981576" y="1622426"/>
              <a:ext cx="368300" cy="479425"/>
            </a:xfrm>
            <a:custGeom>
              <a:avLst/>
              <a:gdLst>
                <a:gd name="T0" fmla="*/ 20 w 34"/>
                <a:gd name="T1" fmla="*/ 43 h 44"/>
                <a:gd name="T2" fmla="*/ 1 w 34"/>
                <a:gd name="T3" fmla="*/ 8 h 44"/>
                <a:gd name="T4" fmla="*/ 1 w 34"/>
                <a:gd name="T5" fmla="*/ 6 h 44"/>
                <a:gd name="T6" fmla="*/ 12 w 34"/>
                <a:gd name="T7" fmla="*/ 0 h 44"/>
                <a:gd name="T8" fmla="*/ 14 w 34"/>
                <a:gd name="T9" fmla="*/ 1 h 44"/>
                <a:gd name="T10" fmla="*/ 34 w 34"/>
                <a:gd name="T11" fmla="*/ 35 h 44"/>
                <a:gd name="T12" fmla="*/ 33 w 34"/>
                <a:gd name="T13" fmla="*/ 37 h 44"/>
                <a:gd name="T14" fmla="*/ 22 w 34"/>
                <a:gd name="T15" fmla="*/ 43 h 44"/>
                <a:gd name="T16" fmla="*/ 20 w 3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20" y="4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4" y="37"/>
                    <a:pt x="33" y="3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5057776" y="1754188"/>
              <a:ext cx="227013" cy="206375"/>
            </a:xfrm>
            <a:custGeom>
              <a:avLst/>
              <a:gdLst>
                <a:gd name="T0" fmla="*/ 2 w 21"/>
                <a:gd name="T1" fmla="*/ 14 h 19"/>
                <a:gd name="T2" fmla="*/ 6 w 21"/>
                <a:gd name="T3" fmla="*/ 3 h 19"/>
                <a:gd name="T4" fmla="*/ 19 w 21"/>
                <a:gd name="T5" fmla="*/ 5 h 19"/>
                <a:gd name="T6" fmla="*/ 14 w 21"/>
                <a:gd name="T7" fmla="*/ 17 h 19"/>
                <a:gd name="T8" fmla="*/ 2 w 21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" y="14"/>
                  </a:move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19" y="5"/>
                  </a:cubicBezTo>
                  <a:cubicBezTo>
                    <a:pt x="21" y="9"/>
                    <a:pt x="19" y="14"/>
                    <a:pt x="14" y="17"/>
                  </a:cubicBezTo>
                  <a:cubicBezTo>
                    <a:pt x="9" y="19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5089526" y="1785938"/>
              <a:ext cx="152400" cy="141288"/>
            </a:xfrm>
            <a:custGeom>
              <a:avLst/>
              <a:gdLst>
                <a:gd name="T0" fmla="*/ 2 w 14"/>
                <a:gd name="T1" fmla="*/ 10 h 13"/>
                <a:gd name="T2" fmla="*/ 5 w 14"/>
                <a:gd name="T3" fmla="*/ 2 h 13"/>
                <a:gd name="T4" fmla="*/ 13 w 14"/>
                <a:gd name="T5" fmla="*/ 3 h 13"/>
                <a:gd name="T6" fmla="*/ 10 w 14"/>
                <a:gd name="T7" fmla="*/ 11 h 13"/>
                <a:gd name="T8" fmla="*/ 2 w 14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0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1" y="1"/>
                    <a:pt x="13" y="3"/>
                  </a:cubicBezTo>
                  <a:cubicBezTo>
                    <a:pt x="14" y="6"/>
                    <a:pt x="13" y="10"/>
                    <a:pt x="10" y="11"/>
                  </a:cubicBezTo>
                  <a:cubicBezTo>
                    <a:pt x="7" y="13"/>
                    <a:pt x="3" y="12"/>
                    <a:pt x="2" y="10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5208588" y="1960563"/>
              <a:ext cx="65088" cy="65088"/>
            </a:xfrm>
            <a:custGeom>
              <a:avLst/>
              <a:gdLst>
                <a:gd name="T0" fmla="*/ 1 w 6"/>
                <a:gd name="T1" fmla="*/ 4 h 6"/>
                <a:gd name="T2" fmla="*/ 2 w 6"/>
                <a:gd name="T3" fmla="*/ 1 h 6"/>
                <a:gd name="T4" fmla="*/ 6 w 6"/>
                <a:gd name="T5" fmla="*/ 2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5057776" y="1687513"/>
              <a:ext cx="65088" cy="66675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6 w 6"/>
                <a:gd name="T5" fmla="*/ 2 h 6"/>
                <a:gd name="T6" fmla="*/ 5 w 6"/>
                <a:gd name="T7" fmla="*/ 6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3"/>
                    <a:pt x="6" y="5"/>
                    <a:pt x="5" y="6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6"/>
            <p:cNvSpPr>
              <a:spLocks noEditPoints="1"/>
            </p:cNvSpPr>
            <p:nvPr/>
          </p:nvSpPr>
          <p:spPr bwMode="auto">
            <a:xfrm>
              <a:off x="5122863" y="1830388"/>
              <a:ext cx="96838" cy="65088"/>
            </a:xfrm>
            <a:custGeom>
              <a:avLst/>
              <a:gdLst>
                <a:gd name="T0" fmla="*/ 5 w 9"/>
                <a:gd name="T1" fmla="*/ 3 h 6"/>
                <a:gd name="T2" fmla="*/ 4 w 9"/>
                <a:gd name="T3" fmla="*/ 5 h 6"/>
                <a:gd name="T4" fmla="*/ 3 w 9"/>
                <a:gd name="T5" fmla="*/ 6 h 6"/>
                <a:gd name="T6" fmla="*/ 2 w 9"/>
                <a:gd name="T7" fmla="*/ 5 h 6"/>
                <a:gd name="T8" fmla="*/ 1 w 9"/>
                <a:gd name="T9" fmla="*/ 5 h 6"/>
                <a:gd name="T10" fmla="*/ 0 w 9"/>
                <a:gd name="T11" fmla="*/ 5 h 6"/>
                <a:gd name="T12" fmla="*/ 0 w 9"/>
                <a:gd name="T13" fmla="*/ 5 h 6"/>
                <a:gd name="T14" fmla="*/ 0 w 9"/>
                <a:gd name="T15" fmla="*/ 5 h 6"/>
                <a:gd name="T16" fmla="*/ 0 w 9"/>
                <a:gd name="T17" fmla="*/ 5 h 6"/>
                <a:gd name="T18" fmla="*/ 0 w 9"/>
                <a:gd name="T19" fmla="*/ 5 h 6"/>
                <a:gd name="T20" fmla="*/ 0 w 9"/>
                <a:gd name="T21" fmla="*/ 5 h 6"/>
                <a:gd name="T22" fmla="*/ 1 w 9"/>
                <a:gd name="T23" fmla="*/ 4 h 6"/>
                <a:gd name="T24" fmla="*/ 0 w 9"/>
                <a:gd name="T25" fmla="*/ 3 h 6"/>
                <a:gd name="T26" fmla="*/ 1 w 9"/>
                <a:gd name="T27" fmla="*/ 2 h 6"/>
                <a:gd name="T28" fmla="*/ 1 w 9"/>
                <a:gd name="T29" fmla="*/ 3 h 6"/>
                <a:gd name="T30" fmla="*/ 1 w 9"/>
                <a:gd name="T31" fmla="*/ 4 h 6"/>
                <a:gd name="T32" fmla="*/ 4 w 9"/>
                <a:gd name="T33" fmla="*/ 2 h 6"/>
                <a:gd name="T34" fmla="*/ 4 w 9"/>
                <a:gd name="T35" fmla="*/ 0 h 6"/>
                <a:gd name="T36" fmla="*/ 5 w 9"/>
                <a:gd name="T37" fmla="*/ 0 h 6"/>
                <a:gd name="T38" fmla="*/ 7 w 9"/>
                <a:gd name="T39" fmla="*/ 0 h 6"/>
                <a:gd name="T40" fmla="*/ 7 w 9"/>
                <a:gd name="T41" fmla="*/ 0 h 6"/>
                <a:gd name="T42" fmla="*/ 8 w 9"/>
                <a:gd name="T43" fmla="*/ 0 h 6"/>
                <a:gd name="T44" fmla="*/ 8 w 9"/>
                <a:gd name="T45" fmla="*/ 0 h 6"/>
                <a:gd name="T46" fmla="*/ 8 w 9"/>
                <a:gd name="T47" fmla="*/ 0 h 6"/>
                <a:gd name="T48" fmla="*/ 8 w 9"/>
                <a:gd name="T49" fmla="*/ 0 h 6"/>
                <a:gd name="T50" fmla="*/ 8 w 9"/>
                <a:gd name="T51" fmla="*/ 0 h 6"/>
                <a:gd name="T52" fmla="*/ 9 w 9"/>
                <a:gd name="T53" fmla="*/ 0 h 6"/>
                <a:gd name="T54" fmla="*/ 8 w 9"/>
                <a:gd name="T55" fmla="*/ 1 h 6"/>
                <a:gd name="T56" fmla="*/ 8 w 9"/>
                <a:gd name="T57" fmla="*/ 1 h 6"/>
                <a:gd name="T58" fmla="*/ 8 w 9"/>
                <a:gd name="T59" fmla="*/ 3 h 6"/>
                <a:gd name="T60" fmla="*/ 8 w 9"/>
                <a:gd name="T61" fmla="*/ 3 h 6"/>
                <a:gd name="T62" fmla="*/ 7 w 9"/>
                <a:gd name="T63" fmla="*/ 3 h 6"/>
                <a:gd name="T64" fmla="*/ 7 w 9"/>
                <a:gd name="T65" fmla="*/ 1 h 6"/>
                <a:gd name="T66" fmla="*/ 5 w 9"/>
                <a:gd name="T67" fmla="*/ 3 h 6"/>
                <a:gd name="T68" fmla="*/ 4 w 9"/>
                <a:gd name="T69" fmla="*/ 2 h 6"/>
                <a:gd name="T70" fmla="*/ 7 w 9"/>
                <a:gd name="T71" fmla="*/ 1 h 6"/>
                <a:gd name="T72" fmla="*/ 6 w 9"/>
                <a:gd name="T73" fmla="*/ 1 h 6"/>
                <a:gd name="T74" fmla="*/ 6 w 9"/>
                <a:gd name="T75" fmla="*/ 0 h 6"/>
                <a:gd name="T76" fmla="*/ 5 w 9"/>
                <a:gd name="T77" fmla="*/ 1 h 6"/>
                <a:gd name="T78" fmla="*/ 4 w 9"/>
                <a:gd name="T79" fmla="*/ 2 h 6"/>
                <a:gd name="T80" fmla="*/ 4 w 9"/>
                <a:gd name="T81" fmla="*/ 3 h 6"/>
                <a:gd name="T82" fmla="*/ 2 w 9"/>
                <a:gd name="T83" fmla="*/ 4 h 6"/>
                <a:gd name="T84" fmla="*/ 2 w 9"/>
                <a:gd name="T85" fmla="*/ 5 h 6"/>
                <a:gd name="T86" fmla="*/ 3 w 9"/>
                <a:gd name="T87" fmla="*/ 5 h 6"/>
                <a:gd name="T88" fmla="*/ 4 w 9"/>
                <a:gd name="T89" fmla="*/ 4 h 6"/>
                <a:gd name="T90" fmla="*/ 4 w 9"/>
                <a:gd name="T9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6">
                  <a:moveTo>
                    <a:pt x="5" y="3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5" y="3"/>
                  </a:lnTo>
                  <a:close/>
                  <a:moveTo>
                    <a:pt x="4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lose/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auto">
            <a:xfrm>
              <a:off x="1260963" y="3733802"/>
              <a:ext cx="713540" cy="887329"/>
            </a:xfrm>
            <a:custGeom>
              <a:avLst/>
              <a:gdLst>
                <a:gd name="connsiteX0" fmla="*/ 518161 w 713540"/>
                <a:gd name="connsiteY0" fmla="*/ 0 h 887329"/>
                <a:gd name="connsiteX1" fmla="*/ 713540 w 713540"/>
                <a:gd name="connsiteY1" fmla="*/ 304572 h 887329"/>
                <a:gd name="connsiteX2" fmla="*/ 377054 w 713540"/>
                <a:gd name="connsiteY2" fmla="*/ 826696 h 887329"/>
                <a:gd name="connsiteX3" fmla="*/ 363796 w 713540"/>
                <a:gd name="connsiteY3" fmla="*/ 887329 h 887329"/>
                <a:gd name="connsiteX4" fmla="*/ 0 w 713540"/>
                <a:gd name="connsiteY4" fmla="*/ 887329 h 887329"/>
                <a:gd name="connsiteX5" fmla="*/ 29714 w 713540"/>
                <a:gd name="connsiteY5" fmla="*/ 739676 h 887329"/>
                <a:gd name="connsiteX6" fmla="*/ 518161 w 713540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540" h="887329">
                  <a:moveTo>
                    <a:pt x="518161" y="0"/>
                  </a:moveTo>
                  <a:cubicBezTo>
                    <a:pt x="713540" y="304572"/>
                    <a:pt x="713540" y="304572"/>
                    <a:pt x="713540" y="304572"/>
                  </a:cubicBezTo>
                  <a:cubicBezTo>
                    <a:pt x="539870" y="445981"/>
                    <a:pt x="431326" y="630900"/>
                    <a:pt x="377054" y="826696"/>
                  </a:cubicBezTo>
                  <a:lnTo>
                    <a:pt x="363796" y="887329"/>
                  </a:lnTo>
                  <a:lnTo>
                    <a:pt x="0" y="887329"/>
                  </a:lnTo>
                  <a:lnTo>
                    <a:pt x="29714" y="739676"/>
                  </a:lnTo>
                  <a:cubicBezTo>
                    <a:pt x="105695" y="456858"/>
                    <a:pt x="268511" y="206674"/>
                    <a:pt x="518161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1790701" y="3352801"/>
              <a:ext cx="900113" cy="663575"/>
            </a:xfrm>
            <a:custGeom>
              <a:avLst/>
              <a:gdLst>
                <a:gd name="T0" fmla="*/ 81 w 83"/>
                <a:gd name="T1" fmla="*/ 8 h 61"/>
                <a:gd name="T2" fmla="*/ 80 w 83"/>
                <a:gd name="T3" fmla="*/ 14 h 61"/>
                <a:gd name="T4" fmla="*/ 51 w 83"/>
                <a:gd name="T5" fmla="*/ 33 h 61"/>
                <a:gd name="T6" fmla="*/ 52 w 83"/>
                <a:gd name="T7" fmla="*/ 34 h 61"/>
                <a:gd name="T8" fmla="*/ 76 w 83"/>
                <a:gd name="T9" fmla="*/ 19 h 61"/>
                <a:gd name="T10" fmla="*/ 82 w 83"/>
                <a:gd name="T11" fmla="*/ 20 h 61"/>
                <a:gd name="T12" fmla="*/ 81 w 83"/>
                <a:gd name="T13" fmla="*/ 26 h 61"/>
                <a:gd name="T14" fmla="*/ 52 w 83"/>
                <a:gd name="T15" fmla="*/ 44 h 61"/>
                <a:gd name="T16" fmla="*/ 51 w 83"/>
                <a:gd name="T17" fmla="*/ 44 h 61"/>
                <a:gd name="T18" fmla="*/ 46 w 83"/>
                <a:gd name="T19" fmla="*/ 47 h 61"/>
                <a:gd name="T20" fmla="*/ 51 w 83"/>
                <a:gd name="T21" fmla="*/ 49 h 61"/>
                <a:gd name="T22" fmla="*/ 63 w 83"/>
                <a:gd name="T23" fmla="*/ 47 h 61"/>
                <a:gd name="T24" fmla="*/ 67 w 83"/>
                <a:gd name="T25" fmla="*/ 51 h 61"/>
                <a:gd name="T26" fmla="*/ 64 w 83"/>
                <a:gd name="T27" fmla="*/ 56 h 61"/>
                <a:gd name="T28" fmla="*/ 49 w 83"/>
                <a:gd name="T29" fmla="*/ 57 h 61"/>
                <a:gd name="T30" fmla="*/ 40 w 83"/>
                <a:gd name="T31" fmla="*/ 58 h 61"/>
                <a:gd name="T32" fmla="*/ 39 w 83"/>
                <a:gd name="T33" fmla="*/ 59 h 61"/>
                <a:gd name="T34" fmla="*/ 26 w 83"/>
                <a:gd name="T35" fmla="*/ 60 h 61"/>
                <a:gd name="T36" fmla="*/ 25 w 83"/>
                <a:gd name="T37" fmla="*/ 60 h 61"/>
                <a:gd name="T38" fmla="*/ 25 w 83"/>
                <a:gd name="T39" fmla="*/ 60 h 61"/>
                <a:gd name="T40" fmla="*/ 21 w 83"/>
                <a:gd name="T41" fmla="*/ 58 h 61"/>
                <a:gd name="T42" fmla="*/ 21 w 83"/>
                <a:gd name="T43" fmla="*/ 58 h 61"/>
                <a:gd name="T44" fmla="*/ 16 w 83"/>
                <a:gd name="T45" fmla="*/ 61 h 61"/>
                <a:gd name="T46" fmla="*/ 0 w 83"/>
                <a:gd name="T47" fmla="*/ 37 h 61"/>
                <a:gd name="T48" fmla="*/ 5 w 83"/>
                <a:gd name="T49" fmla="*/ 34 h 61"/>
                <a:gd name="T50" fmla="*/ 7 w 83"/>
                <a:gd name="T51" fmla="*/ 27 h 61"/>
                <a:gd name="T52" fmla="*/ 31 w 83"/>
                <a:gd name="T53" fmla="*/ 11 h 61"/>
                <a:gd name="T54" fmla="*/ 31 w 83"/>
                <a:gd name="T55" fmla="*/ 11 h 61"/>
                <a:gd name="T56" fmla="*/ 31 w 83"/>
                <a:gd name="T57" fmla="*/ 11 h 61"/>
                <a:gd name="T58" fmla="*/ 46 w 83"/>
                <a:gd name="T59" fmla="*/ 2 h 61"/>
                <a:gd name="T60" fmla="*/ 53 w 83"/>
                <a:gd name="T61" fmla="*/ 2 h 61"/>
                <a:gd name="T62" fmla="*/ 51 w 83"/>
                <a:gd name="T63" fmla="*/ 9 h 61"/>
                <a:gd name="T64" fmla="*/ 40 w 83"/>
                <a:gd name="T65" fmla="*/ 15 h 61"/>
                <a:gd name="T66" fmla="*/ 41 w 83"/>
                <a:gd name="T67" fmla="*/ 17 h 61"/>
                <a:gd name="T68" fmla="*/ 65 w 83"/>
                <a:gd name="T69" fmla="*/ 2 h 61"/>
                <a:gd name="T70" fmla="*/ 71 w 83"/>
                <a:gd name="T71" fmla="*/ 3 h 61"/>
                <a:gd name="T72" fmla="*/ 70 w 83"/>
                <a:gd name="T73" fmla="*/ 9 h 61"/>
                <a:gd name="T74" fmla="*/ 45 w 83"/>
                <a:gd name="T75" fmla="*/ 24 h 61"/>
                <a:gd name="T76" fmla="*/ 46 w 83"/>
                <a:gd name="T77" fmla="*/ 26 h 61"/>
                <a:gd name="T78" fmla="*/ 75 w 83"/>
                <a:gd name="T79" fmla="*/ 7 h 61"/>
                <a:gd name="T80" fmla="*/ 81 w 83"/>
                <a:gd name="T8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61">
                  <a:moveTo>
                    <a:pt x="81" y="8"/>
                  </a:moveTo>
                  <a:cubicBezTo>
                    <a:pt x="83" y="10"/>
                    <a:pt x="82" y="13"/>
                    <a:pt x="80" y="1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17"/>
                    <a:pt x="81" y="18"/>
                    <a:pt x="82" y="20"/>
                  </a:cubicBezTo>
                  <a:cubicBezTo>
                    <a:pt x="83" y="22"/>
                    <a:pt x="83" y="24"/>
                    <a:pt x="81" y="2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1" y="44"/>
                    <a:pt x="51" y="44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7"/>
                    <a:pt x="67" y="49"/>
                    <a:pt x="67" y="51"/>
                  </a:cubicBezTo>
                  <a:cubicBezTo>
                    <a:pt x="68" y="53"/>
                    <a:pt x="66" y="55"/>
                    <a:pt x="64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9"/>
                    <a:pt x="40" y="59"/>
                    <a:pt x="39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0"/>
                    <a:pt x="22" y="60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7" y="2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54" y="4"/>
                    <a:pt x="53" y="7"/>
                    <a:pt x="51" y="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7" y="0"/>
                    <a:pt x="70" y="1"/>
                    <a:pt x="71" y="3"/>
                  </a:cubicBezTo>
                  <a:cubicBezTo>
                    <a:pt x="72" y="5"/>
                    <a:pt x="72" y="7"/>
                    <a:pt x="70" y="9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8" y="6"/>
                    <a:pt x="80" y="6"/>
                    <a:pt x="81" y="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163"/>
            <p:cNvSpPr>
              <a:spLocks/>
            </p:cNvSpPr>
            <p:nvPr/>
          </p:nvSpPr>
          <p:spPr bwMode="auto">
            <a:xfrm>
              <a:off x="4645232" y="3733802"/>
              <a:ext cx="707751" cy="887329"/>
            </a:xfrm>
            <a:custGeom>
              <a:avLst/>
              <a:gdLst>
                <a:gd name="connsiteX0" fmla="*/ 184560 w 707751"/>
                <a:gd name="connsiteY0" fmla="*/ 0 h 887329"/>
                <a:gd name="connsiteX1" fmla="*/ 673100 w 707751"/>
                <a:gd name="connsiteY1" fmla="*/ 739676 h 887329"/>
                <a:gd name="connsiteX2" fmla="*/ 707751 w 707751"/>
                <a:gd name="connsiteY2" fmla="*/ 887329 h 887329"/>
                <a:gd name="connsiteX3" fmla="*/ 349811 w 707751"/>
                <a:gd name="connsiteY3" fmla="*/ 887329 h 887329"/>
                <a:gd name="connsiteX4" fmla="*/ 336550 w 707751"/>
                <a:gd name="connsiteY4" fmla="*/ 826696 h 887329"/>
                <a:gd name="connsiteX5" fmla="*/ 0 w 707751"/>
                <a:gd name="connsiteY5" fmla="*/ 304572 h 887329"/>
                <a:gd name="connsiteX6" fmla="*/ 184560 w 707751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751" h="887329">
                  <a:moveTo>
                    <a:pt x="184560" y="0"/>
                  </a:moveTo>
                  <a:cubicBezTo>
                    <a:pt x="445115" y="206674"/>
                    <a:pt x="597105" y="456858"/>
                    <a:pt x="673100" y="739676"/>
                  </a:cubicBezTo>
                  <a:lnTo>
                    <a:pt x="707751" y="887329"/>
                  </a:lnTo>
                  <a:lnTo>
                    <a:pt x="349811" y="887329"/>
                  </a:lnTo>
                  <a:lnTo>
                    <a:pt x="336550" y="826696"/>
                  </a:lnTo>
                  <a:cubicBezTo>
                    <a:pt x="282268" y="630900"/>
                    <a:pt x="173703" y="445981"/>
                    <a:pt x="0" y="304572"/>
                  </a:cubicBezTo>
                  <a:cubicBezTo>
                    <a:pt x="0" y="304572"/>
                    <a:pt x="0" y="304572"/>
                    <a:pt x="184560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3808413" y="3384551"/>
              <a:ext cx="1009650" cy="631825"/>
            </a:xfrm>
            <a:custGeom>
              <a:avLst/>
              <a:gdLst>
                <a:gd name="T0" fmla="*/ 72 w 93"/>
                <a:gd name="T1" fmla="*/ 54 h 58"/>
                <a:gd name="T2" fmla="*/ 78 w 93"/>
                <a:gd name="T3" fmla="*/ 58 h 58"/>
                <a:gd name="T4" fmla="*/ 93 w 93"/>
                <a:gd name="T5" fmla="*/ 34 h 58"/>
                <a:gd name="T6" fmla="*/ 88 w 93"/>
                <a:gd name="T7" fmla="*/ 30 h 58"/>
                <a:gd name="T8" fmla="*/ 85 w 93"/>
                <a:gd name="T9" fmla="*/ 23 h 58"/>
                <a:gd name="T10" fmla="*/ 63 w 93"/>
                <a:gd name="T11" fmla="*/ 9 h 58"/>
                <a:gd name="T12" fmla="*/ 57 w 93"/>
                <a:gd name="T13" fmla="*/ 5 h 58"/>
                <a:gd name="T14" fmla="*/ 53 w 93"/>
                <a:gd name="T15" fmla="*/ 2 h 58"/>
                <a:gd name="T16" fmla="*/ 45 w 93"/>
                <a:gd name="T17" fmla="*/ 3 h 58"/>
                <a:gd name="T18" fmla="*/ 47 w 93"/>
                <a:gd name="T19" fmla="*/ 10 h 58"/>
                <a:gd name="T20" fmla="*/ 43 w 93"/>
                <a:gd name="T21" fmla="*/ 7 h 58"/>
                <a:gd name="T22" fmla="*/ 36 w 93"/>
                <a:gd name="T23" fmla="*/ 9 h 58"/>
                <a:gd name="T24" fmla="*/ 38 w 93"/>
                <a:gd name="T25" fmla="*/ 15 h 58"/>
                <a:gd name="T26" fmla="*/ 31 w 93"/>
                <a:gd name="T27" fmla="*/ 17 h 58"/>
                <a:gd name="T28" fmla="*/ 33 w 93"/>
                <a:gd name="T29" fmla="*/ 24 h 58"/>
                <a:gd name="T30" fmla="*/ 8 w 93"/>
                <a:gd name="T31" fmla="*/ 8 h 58"/>
                <a:gd name="T32" fmla="*/ 1 w 93"/>
                <a:gd name="T33" fmla="*/ 9 h 58"/>
                <a:gd name="T34" fmla="*/ 3 w 93"/>
                <a:gd name="T35" fmla="*/ 16 h 58"/>
                <a:gd name="T36" fmla="*/ 43 w 93"/>
                <a:gd name="T37" fmla="*/ 41 h 58"/>
                <a:gd name="T38" fmla="*/ 37 w 93"/>
                <a:gd name="T39" fmla="*/ 43 h 58"/>
                <a:gd name="T40" fmla="*/ 23 w 93"/>
                <a:gd name="T41" fmla="*/ 41 h 58"/>
                <a:gd name="T42" fmla="*/ 18 w 93"/>
                <a:gd name="T43" fmla="*/ 46 h 58"/>
                <a:gd name="T44" fmla="*/ 22 w 93"/>
                <a:gd name="T45" fmla="*/ 51 h 58"/>
                <a:gd name="T46" fmla="*/ 39 w 93"/>
                <a:gd name="T47" fmla="*/ 53 h 58"/>
                <a:gd name="T48" fmla="*/ 66 w 93"/>
                <a:gd name="T49" fmla="*/ 56 h 58"/>
                <a:gd name="T50" fmla="*/ 72 w 93"/>
                <a:gd name="T5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58">
                  <a:moveTo>
                    <a:pt x="72" y="54"/>
                  </a:moveTo>
                  <a:cubicBezTo>
                    <a:pt x="74" y="56"/>
                    <a:pt x="76" y="57"/>
                    <a:pt x="78" y="58"/>
                  </a:cubicBezTo>
                  <a:cubicBezTo>
                    <a:pt x="83" y="50"/>
                    <a:pt x="88" y="42"/>
                    <a:pt x="93" y="34"/>
                  </a:cubicBezTo>
                  <a:cubicBezTo>
                    <a:pt x="91" y="33"/>
                    <a:pt x="89" y="31"/>
                    <a:pt x="88" y="30"/>
                  </a:cubicBezTo>
                  <a:cubicBezTo>
                    <a:pt x="89" y="28"/>
                    <a:pt x="88" y="25"/>
                    <a:pt x="85" y="23"/>
                  </a:cubicBezTo>
                  <a:cubicBezTo>
                    <a:pt x="78" y="18"/>
                    <a:pt x="71" y="14"/>
                    <a:pt x="63" y="9"/>
                  </a:cubicBezTo>
                  <a:cubicBezTo>
                    <a:pt x="61" y="7"/>
                    <a:pt x="59" y="6"/>
                    <a:pt x="57" y="5"/>
                  </a:cubicBezTo>
                  <a:cubicBezTo>
                    <a:pt x="55" y="4"/>
                    <a:pt x="54" y="3"/>
                    <a:pt x="53" y="2"/>
                  </a:cubicBezTo>
                  <a:cubicBezTo>
                    <a:pt x="50" y="0"/>
                    <a:pt x="47" y="1"/>
                    <a:pt x="45" y="3"/>
                  </a:cubicBezTo>
                  <a:cubicBezTo>
                    <a:pt x="44" y="5"/>
                    <a:pt x="45" y="8"/>
                    <a:pt x="47" y="10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1" y="6"/>
                    <a:pt x="38" y="6"/>
                    <a:pt x="36" y="9"/>
                  </a:cubicBezTo>
                  <a:cubicBezTo>
                    <a:pt x="35" y="11"/>
                    <a:pt x="35" y="14"/>
                    <a:pt x="38" y="15"/>
                  </a:cubicBezTo>
                  <a:cubicBezTo>
                    <a:pt x="36" y="14"/>
                    <a:pt x="32" y="14"/>
                    <a:pt x="31" y="17"/>
                  </a:cubicBezTo>
                  <a:cubicBezTo>
                    <a:pt x="29" y="19"/>
                    <a:pt x="30" y="22"/>
                    <a:pt x="33" y="24"/>
                  </a:cubicBezTo>
                  <a:cubicBezTo>
                    <a:pt x="24" y="18"/>
                    <a:pt x="16" y="13"/>
                    <a:pt x="8" y="8"/>
                  </a:cubicBezTo>
                  <a:cubicBezTo>
                    <a:pt x="6" y="6"/>
                    <a:pt x="3" y="7"/>
                    <a:pt x="1" y="9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16" y="25"/>
                    <a:pt x="29" y="33"/>
                    <a:pt x="43" y="41"/>
                  </a:cubicBezTo>
                  <a:cubicBezTo>
                    <a:pt x="41" y="42"/>
                    <a:pt x="39" y="42"/>
                    <a:pt x="37" y="43"/>
                  </a:cubicBezTo>
                  <a:cubicBezTo>
                    <a:pt x="33" y="42"/>
                    <a:pt x="28" y="42"/>
                    <a:pt x="23" y="41"/>
                  </a:cubicBezTo>
                  <a:cubicBezTo>
                    <a:pt x="21" y="41"/>
                    <a:pt x="18" y="43"/>
                    <a:pt x="18" y="46"/>
                  </a:cubicBezTo>
                  <a:cubicBezTo>
                    <a:pt x="18" y="48"/>
                    <a:pt x="20" y="51"/>
                    <a:pt x="22" y="51"/>
                  </a:cubicBezTo>
                  <a:cubicBezTo>
                    <a:pt x="28" y="52"/>
                    <a:pt x="33" y="52"/>
                    <a:pt x="39" y="53"/>
                  </a:cubicBezTo>
                  <a:cubicBezTo>
                    <a:pt x="48" y="54"/>
                    <a:pt x="57" y="55"/>
                    <a:pt x="66" y="56"/>
                  </a:cubicBezTo>
                  <a:cubicBezTo>
                    <a:pt x="68" y="57"/>
                    <a:pt x="71" y="56"/>
                    <a:pt x="72" y="5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727076" y="2797176"/>
              <a:ext cx="835025" cy="914400"/>
            </a:xfrm>
            <a:custGeom>
              <a:avLst/>
              <a:gdLst>
                <a:gd name="T0" fmla="*/ 30 w 77"/>
                <a:gd name="T1" fmla="*/ 1 h 84"/>
                <a:gd name="T2" fmla="*/ 2 w 77"/>
                <a:gd name="T3" fmla="*/ 21 h 84"/>
                <a:gd name="T4" fmla="*/ 1 w 77"/>
                <a:gd name="T5" fmla="*/ 26 h 84"/>
                <a:gd name="T6" fmla="*/ 42 w 77"/>
                <a:gd name="T7" fmla="*/ 82 h 84"/>
                <a:gd name="T8" fmla="*/ 47 w 77"/>
                <a:gd name="T9" fmla="*/ 83 h 84"/>
                <a:gd name="T10" fmla="*/ 75 w 77"/>
                <a:gd name="T11" fmla="*/ 63 h 84"/>
                <a:gd name="T12" fmla="*/ 76 w 77"/>
                <a:gd name="T13" fmla="*/ 58 h 84"/>
                <a:gd name="T14" fmla="*/ 35 w 77"/>
                <a:gd name="T15" fmla="*/ 1 h 84"/>
                <a:gd name="T16" fmla="*/ 30 w 77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1" y="26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4"/>
                    <a:pt x="46" y="84"/>
                    <a:pt x="47" y="8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2"/>
                    <a:pt x="77" y="59"/>
                    <a:pt x="76" y="5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2C3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2"/>
            <p:cNvSpPr>
              <a:spLocks noEditPoints="1"/>
            </p:cNvSpPr>
            <p:nvPr/>
          </p:nvSpPr>
          <p:spPr bwMode="auto">
            <a:xfrm>
              <a:off x="715963" y="2786063"/>
              <a:ext cx="857250" cy="936625"/>
            </a:xfrm>
            <a:custGeom>
              <a:avLst/>
              <a:gdLst>
                <a:gd name="T0" fmla="*/ 30 w 79"/>
                <a:gd name="T1" fmla="*/ 1 h 86"/>
                <a:gd name="T2" fmla="*/ 2 w 79"/>
                <a:gd name="T3" fmla="*/ 21 h 86"/>
                <a:gd name="T4" fmla="*/ 0 w 79"/>
                <a:gd name="T5" fmla="*/ 24 h 86"/>
                <a:gd name="T6" fmla="*/ 1 w 79"/>
                <a:gd name="T7" fmla="*/ 28 h 86"/>
                <a:gd name="T8" fmla="*/ 42 w 79"/>
                <a:gd name="T9" fmla="*/ 84 h 86"/>
                <a:gd name="T10" fmla="*/ 45 w 79"/>
                <a:gd name="T11" fmla="*/ 86 h 86"/>
                <a:gd name="T12" fmla="*/ 49 w 79"/>
                <a:gd name="T13" fmla="*/ 85 h 86"/>
                <a:gd name="T14" fmla="*/ 77 w 79"/>
                <a:gd name="T15" fmla="*/ 65 h 86"/>
                <a:gd name="T16" fmla="*/ 79 w 79"/>
                <a:gd name="T17" fmla="*/ 62 h 86"/>
                <a:gd name="T18" fmla="*/ 78 w 79"/>
                <a:gd name="T19" fmla="*/ 58 h 86"/>
                <a:gd name="T20" fmla="*/ 37 w 79"/>
                <a:gd name="T21" fmla="*/ 2 h 86"/>
                <a:gd name="T22" fmla="*/ 33 w 79"/>
                <a:gd name="T23" fmla="*/ 0 h 86"/>
                <a:gd name="T24" fmla="*/ 30 w 79"/>
                <a:gd name="T25" fmla="*/ 1 h 86"/>
                <a:gd name="T26" fmla="*/ 4 w 79"/>
                <a:gd name="T27" fmla="*/ 23 h 86"/>
                <a:gd name="T28" fmla="*/ 31 w 79"/>
                <a:gd name="T29" fmla="*/ 3 h 86"/>
                <a:gd name="T30" fmla="*/ 33 w 79"/>
                <a:gd name="T31" fmla="*/ 2 h 86"/>
                <a:gd name="T32" fmla="*/ 34 w 79"/>
                <a:gd name="T33" fmla="*/ 3 h 86"/>
                <a:gd name="T34" fmla="*/ 76 w 79"/>
                <a:gd name="T35" fmla="*/ 60 h 86"/>
                <a:gd name="T36" fmla="*/ 76 w 79"/>
                <a:gd name="T37" fmla="*/ 61 h 86"/>
                <a:gd name="T38" fmla="*/ 75 w 79"/>
                <a:gd name="T39" fmla="*/ 63 h 86"/>
                <a:gd name="T40" fmla="*/ 47 w 79"/>
                <a:gd name="T41" fmla="*/ 83 h 86"/>
                <a:gd name="T42" fmla="*/ 46 w 79"/>
                <a:gd name="T43" fmla="*/ 83 h 86"/>
                <a:gd name="T44" fmla="*/ 44 w 79"/>
                <a:gd name="T45" fmla="*/ 83 h 86"/>
                <a:gd name="T46" fmla="*/ 3 w 79"/>
                <a:gd name="T47" fmla="*/ 26 h 86"/>
                <a:gd name="T48" fmla="*/ 3 w 79"/>
                <a:gd name="T49" fmla="*/ 25 h 86"/>
                <a:gd name="T50" fmla="*/ 4 w 79"/>
                <a:gd name="T51" fmla="*/ 2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86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4" y="86"/>
                    <a:pt x="45" y="86"/>
                  </a:cubicBezTo>
                  <a:cubicBezTo>
                    <a:pt x="47" y="86"/>
                    <a:pt x="48" y="86"/>
                    <a:pt x="49" y="8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4"/>
                    <a:pt x="79" y="63"/>
                    <a:pt x="79" y="62"/>
                  </a:cubicBezTo>
                  <a:cubicBezTo>
                    <a:pt x="79" y="60"/>
                    <a:pt x="79" y="59"/>
                    <a:pt x="78" y="5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32" y="0"/>
                    <a:pt x="31" y="0"/>
                    <a:pt x="30" y="1"/>
                  </a:cubicBezTo>
                  <a:close/>
                  <a:moveTo>
                    <a:pt x="4" y="2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3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3"/>
                    <a:pt x="45" y="83"/>
                    <a:pt x="44" y="8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4" y="23"/>
                  </a:cubicBezTo>
                  <a:close/>
                </a:path>
              </a:pathLst>
            </a:custGeom>
            <a:solidFill>
              <a:srgbClr val="23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0 w 8"/>
                <a:gd name="T7" fmla="*/ 6 h 6"/>
                <a:gd name="T8" fmla="*/ 1 w 8"/>
                <a:gd name="T9" fmla="*/ 6 h 6"/>
                <a:gd name="T10" fmla="*/ 8 w 8"/>
                <a:gd name="T11" fmla="*/ 1 h 6"/>
                <a:gd name="T12" fmla="*/ 8 w 8"/>
                <a:gd name="T13" fmla="*/ 0 h 6"/>
                <a:gd name="T14" fmla="*/ 8 w 8"/>
                <a:gd name="T15" fmla="*/ 0 h 6"/>
                <a:gd name="T16" fmla="*/ 7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4"/>
            <p:cNvSpPr>
              <a:spLocks noEditPoints="1"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6 h 6"/>
                <a:gd name="T10" fmla="*/ 1 w 8"/>
                <a:gd name="T11" fmla="*/ 6 h 6"/>
                <a:gd name="T12" fmla="*/ 1 w 8"/>
                <a:gd name="T13" fmla="*/ 6 h 6"/>
                <a:gd name="T14" fmla="*/ 8 w 8"/>
                <a:gd name="T15" fmla="*/ 1 h 6"/>
                <a:gd name="T16" fmla="*/ 8 w 8"/>
                <a:gd name="T17" fmla="*/ 1 h 6"/>
                <a:gd name="T18" fmla="*/ 8 w 8"/>
                <a:gd name="T19" fmla="*/ 1 h 6"/>
                <a:gd name="T20" fmla="*/ 8 w 8"/>
                <a:gd name="T21" fmla="*/ 0 h 6"/>
                <a:gd name="T22" fmla="*/ 7 w 8"/>
                <a:gd name="T23" fmla="*/ 0 h 6"/>
                <a:gd name="T24" fmla="*/ 7 w 8"/>
                <a:gd name="T25" fmla="*/ 0 h 6"/>
                <a:gd name="T26" fmla="*/ 7 w 8"/>
                <a:gd name="T27" fmla="*/ 0 h 6"/>
                <a:gd name="T28" fmla="*/ 0 w 8"/>
                <a:gd name="T29" fmla="*/ 5 h 6"/>
                <a:gd name="T30" fmla="*/ 7 w 8"/>
                <a:gd name="T31" fmla="*/ 0 h 6"/>
                <a:gd name="T32" fmla="*/ 7 w 8"/>
                <a:gd name="T33" fmla="*/ 0 h 6"/>
                <a:gd name="T34" fmla="*/ 7 w 8"/>
                <a:gd name="T35" fmla="*/ 0 h 6"/>
                <a:gd name="T36" fmla="*/ 8 w 8"/>
                <a:gd name="T37" fmla="*/ 0 h 6"/>
                <a:gd name="T38" fmla="*/ 8 w 8"/>
                <a:gd name="T39" fmla="*/ 1 h 6"/>
                <a:gd name="T40" fmla="*/ 8 w 8"/>
                <a:gd name="T41" fmla="*/ 1 h 6"/>
                <a:gd name="T42" fmla="*/ 7 w 8"/>
                <a:gd name="T43" fmla="*/ 1 h 6"/>
                <a:gd name="T44" fmla="*/ 1 w 8"/>
                <a:gd name="T45" fmla="*/ 6 h 6"/>
                <a:gd name="T46" fmla="*/ 1 w 8"/>
                <a:gd name="T47" fmla="*/ 6 h 6"/>
                <a:gd name="T48" fmla="*/ 0 w 8"/>
                <a:gd name="T49" fmla="*/ 6 h 6"/>
                <a:gd name="T50" fmla="*/ 0 w 8"/>
                <a:gd name="T51" fmla="*/ 5 h 6"/>
                <a:gd name="T52" fmla="*/ 0 w 8"/>
                <a:gd name="T53" fmla="*/ 5 h 6"/>
                <a:gd name="T54" fmla="*/ 0 w 8"/>
                <a:gd name="T5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0" y="5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14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1279526" y="3460751"/>
              <a:ext cx="98425" cy="98425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3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3E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1312863" y="3494088"/>
              <a:ext cx="42863" cy="31750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1 w 4"/>
                <a:gd name="T7" fmla="*/ 3 h 3"/>
                <a:gd name="T8" fmla="*/ 2 w 4"/>
                <a:gd name="T9" fmla="*/ 3 h 3"/>
                <a:gd name="T10" fmla="*/ 3 w 4"/>
                <a:gd name="T11" fmla="*/ 2 h 3"/>
                <a:gd name="T12" fmla="*/ 3 w 4"/>
                <a:gd name="T13" fmla="*/ 2 h 3"/>
                <a:gd name="T14" fmla="*/ 2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835026" y="2928938"/>
              <a:ext cx="619125" cy="641350"/>
            </a:xfrm>
            <a:custGeom>
              <a:avLst/>
              <a:gdLst>
                <a:gd name="T0" fmla="*/ 390 w 390"/>
                <a:gd name="T1" fmla="*/ 260 h 404"/>
                <a:gd name="T2" fmla="*/ 185 w 390"/>
                <a:gd name="T3" fmla="*/ 404 h 404"/>
                <a:gd name="T4" fmla="*/ 0 w 390"/>
                <a:gd name="T5" fmla="*/ 150 h 404"/>
                <a:gd name="T6" fmla="*/ 205 w 390"/>
                <a:gd name="T7" fmla="*/ 0 h 404"/>
                <a:gd name="T8" fmla="*/ 390 w 390"/>
                <a:gd name="T9" fmla="*/ 26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04">
                  <a:moveTo>
                    <a:pt x="390" y="260"/>
                  </a:moveTo>
                  <a:lnTo>
                    <a:pt x="185" y="404"/>
                  </a:lnTo>
                  <a:lnTo>
                    <a:pt x="0" y="150"/>
                  </a:lnTo>
                  <a:lnTo>
                    <a:pt x="205" y="0"/>
                  </a:lnTo>
                  <a:lnTo>
                    <a:pt x="390" y="2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835026" y="2928938"/>
              <a:ext cx="619125" cy="412750"/>
            </a:xfrm>
            <a:custGeom>
              <a:avLst/>
              <a:gdLst>
                <a:gd name="T0" fmla="*/ 205 w 390"/>
                <a:gd name="T1" fmla="*/ 0 h 260"/>
                <a:gd name="T2" fmla="*/ 0 w 390"/>
                <a:gd name="T3" fmla="*/ 150 h 260"/>
                <a:gd name="T4" fmla="*/ 390 w 390"/>
                <a:gd name="T5" fmla="*/ 260 h 260"/>
                <a:gd name="T6" fmla="*/ 205 w 39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260">
                  <a:moveTo>
                    <a:pt x="205" y="0"/>
                  </a:moveTo>
                  <a:lnTo>
                    <a:pt x="0" y="150"/>
                  </a:lnTo>
                  <a:lnTo>
                    <a:pt x="390" y="26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813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8" grpId="0"/>
      <p:bldP spid="21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Income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47379" y="3715184"/>
            <a:ext cx="1002113" cy="2019576"/>
            <a:chOff x="1047379" y="3715184"/>
            <a:chExt cx="1002113" cy="2019576"/>
          </a:xfrm>
        </p:grpSpPr>
        <p:sp>
          <p:nvSpPr>
            <p:cNvPr id="5" name="同侧圆角矩形 4"/>
            <p:cNvSpPr/>
            <p:nvPr/>
          </p:nvSpPr>
          <p:spPr>
            <a:xfrm>
              <a:off x="1148979" y="4199038"/>
              <a:ext cx="350158" cy="1074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7379" y="5273095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18719" y="4101644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2240" y="371518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26617" y="2304248"/>
            <a:ext cx="1161375" cy="3430512"/>
            <a:chOff x="3026617" y="2304248"/>
            <a:chExt cx="1161375" cy="3430512"/>
          </a:xfrm>
        </p:grpSpPr>
        <p:sp>
          <p:nvSpPr>
            <p:cNvPr id="6" name="同侧圆角矩形 5"/>
            <p:cNvSpPr/>
            <p:nvPr/>
          </p:nvSpPr>
          <p:spPr>
            <a:xfrm>
              <a:off x="3117746" y="2748673"/>
              <a:ext cx="350158" cy="2524422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6617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Q2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052533" y="269214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690740" y="230424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2162" y="3262866"/>
            <a:ext cx="1032736" cy="2471894"/>
            <a:chOff x="4452162" y="3262866"/>
            <a:chExt cx="1032736" cy="2471894"/>
          </a:xfrm>
        </p:grpSpPr>
        <p:sp>
          <p:nvSpPr>
            <p:cNvPr id="7" name="同侧圆角矩形 6"/>
            <p:cNvSpPr/>
            <p:nvPr/>
          </p:nvSpPr>
          <p:spPr>
            <a:xfrm>
              <a:off x="4580403" y="3691038"/>
              <a:ext cx="350158" cy="1582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52162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Q3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593838" y="363088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3836" y="326286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2.4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9119" y="809111"/>
            <a:ext cx="1277604" cy="4925649"/>
            <a:chOff x="5999119" y="809111"/>
            <a:chExt cx="1277604" cy="4925649"/>
          </a:xfrm>
        </p:grpSpPr>
        <p:sp>
          <p:nvSpPr>
            <p:cNvPr id="13" name="同侧圆角矩形 12"/>
            <p:cNvSpPr/>
            <p:nvPr/>
          </p:nvSpPr>
          <p:spPr>
            <a:xfrm>
              <a:off x="6110268" y="1252638"/>
              <a:ext cx="350158" cy="40204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9119" y="5273095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Q4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10268" y="1178441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779471" y="80911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57095" y="2564007"/>
            <a:ext cx="1049759" cy="3170753"/>
            <a:chOff x="7557095" y="2564007"/>
            <a:chExt cx="1049759" cy="3170753"/>
          </a:xfrm>
        </p:grpSpPr>
        <p:sp>
          <p:nvSpPr>
            <p:cNvPr id="15" name="同侧圆角矩形 14"/>
            <p:cNvSpPr/>
            <p:nvPr/>
          </p:nvSpPr>
          <p:spPr>
            <a:xfrm>
              <a:off x="7668809" y="2936295"/>
              <a:ext cx="350158" cy="2336800"/>
            </a:xfrm>
            <a:prstGeom prst="round2Same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57095" y="5273095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Q1E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26617" y="2895376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09602" y="256400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3.0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535521" y="3630885"/>
            <a:ext cx="832983" cy="239433"/>
          </a:xfrm>
          <a:prstGeom prst="rect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同侧圆角矩形 7"/>
          <p:cNvSpPr/>
          <p:nvPr/>
        </p:nvSpPr>
        <p:spPr>
          <a:xfrm>
            <a:off x="9175032" y="1637748"/>
            <a:ext cx="350158" cy="3635347"/>
          </a:xfrm>
          <a:prstGeom prst="round2SameRect">
            <a:avLst/>
          </a:prstGeom>
          <a:pattFill prst="wdUpDiag">
            <a:fgClr>
              <a:srgbClr val="E5304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953689" y="527309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Q2E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175032" y="1572216"/>
            <a:ext cx="2283403" cy="0"/>
          </a:xfrm>
          <a:prstGeom prst="line">
            <a:avLst/>
          </a:prstGeom>
          <a:ln>
            <a:solidFill>
              <a:srgbClr val="E5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800402" y="955429"/>
            <a:ext cx="11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5.0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00402" y="1748027"/>
            <a:ext cx="1651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</a:p>
          <a:p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Sample: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will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8200" y="1294325"/>
            <a:ext cx="518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will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586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Gallery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422"/>
            <a:ext cx="21551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Photo story</a:t>
            </a:r>
          </a:p>
          <a:p>
            <a:r>
              <a:rPr lang="zh-CN" altLang="en-US" sz="1400" dirty="0"/>
              <a:t>Everyone has a different story, and there are many forms of recording the story.</a:t>
            </a:r>
            <a:r>
              <a:rPr lang="en-US" altLang="zh-CN" sz="1400" dirty="0"/>
              <a:t>.</a:t>
            </a:r>
          </a:p>
          <a:p>
            <a:r>
              <a:rPr lang="zh-CN" altLang="en-US" sz="1400" dirty="0"/>
              <a:t>And "Painting" is a photo-based story-based record application, before its birth, similar products have already flooded the major application </a:t>
            </a:r>
            <a:r>
              <a:rPr lang="zh-CN" altLang="en-US" sz="1600" dirty="0"/>
              <a:t>markets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6866"/>
          <a:stretch/>
        </p:blipFill>
        <p:spPr>
          <a:xfrm>
            <a:off x="3472543" y="1678139"/>
            <a:ext cx="7881257" cy="3985141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>
            <a:off x="3276600" y="1406722"/>
            <a:ext cx="2246811" cy="542834"/>
          </a:xfrm>
          <a:prstGeom prst="snip1Rect">
            <a:avLst>
              <a:gd name="adj" fmla="val 4795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9988" y="1383422"/>
            <a:ext cx="146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94247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5246312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5246312" y="1655721"/>
              <a:ext cx="1699376" cy="2645250"/>
              <a:chOff x="3853126" y="1655721"/>
              <a:chExt cx="1699376" cy="264525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378046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85312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Chapter2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47"/>
            <p:cNvGrpSpPr>
              <a:grpSpLocks noChangeAspect="1"/>
            </p:cNvGrpSpPr>
            <p:nvPr/>
          </p:nvGrpSpPr>
          <p:grpSpPr bwMode="auto">
            <a:xfrm>
              <a:off x="5811068" y="2674842"/>
              <a:ext cx="569864" cy="578004"/>
              <a:chOff x="3630" y="1947"/>
              <a:chExt cx="420" cy="426"/>
            </a:xfrm>
          </p:grpSpPr>
          <p:sp>
            <p:nvSpPr>
              <p:cNvPr id="9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49"/>
              <p:cNvSpPr>
                <a:spLocks/>
              </p:cNvSpPr>
              <p:nvPr/>
            </p:nvSpPr>
            <p:spPr bwMode="auto">
              <a:xfrm>
                <a:off x="3836" y="2103"/>
                <a:ext cx="50" cy="135"/>
              </a:xfrm>
              <a:custGeom>
                <a:avLst/>
                <a:gdLst>
                  <a:gd name="T0" fmla="*/ 50 w 50"/>
                  <a:gd name="T1" fmla="*/ 111 h 135"/>
                  <a:gd name="T2" fmla="*/ 43 w 50"/>
                  <a:gd name="T3" fmla="*/ 135 h 135"/>
                  <a:gd name="T4" fmla="*/ 22 w 50"/>
                  <a:gd name="T5" fmla="*/ 119 h 135"/>
                  <a:gd name="T6" fmla="*/ 0 w 50"/>
                  <a:gd name="T7" fmla="*/ 3 h 135"/>
                  <a:gd name="T8" fmla="*/ 8 w 50"/>
                  <a:gd name="T9" fmla="*/ 0 h 135"/>
                  <a:gd name="T10" fmla="*/ 50 w 50"/>
                  <a:gd name="T1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35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50"/>
              <p:cNvSpPr>
                <a:spLocks/>
              </p:cNvSpPr>
              <p:nvPr/>
            </p:nvSpPr>
            <p:spPr bwMode="auto">
              <a:xfrm>
                <a:off x="3806" y="2105"/>
                <a:ext cx="66" cy="194"/>
              </a:xfrm>
              <a:custGeom>
                <a:avLst/>
                <a:gdLst>
                  <a:gd name="T0" fmla="*/ 66 w 66"/>
                  <a:gd name="T1" fmla="*/ 154 h 194"/>
                  <a:gd name="T2" fmla="*/ 33 w 66"/>
                  <a:gd name="T3" fmla="*/ 194 h 194"/>
                  <a:gd name="T4" fmla="*/ 0 w 66"/>
                  <a:gd name="T5" fmla="*/ 154 h 194"/>
                  <a:gd name="T6" fmla="*/ 23 w 66"/>
                  <a:gd name="T7" fmla="*/ 0 h 194"/>
                  <a:gd name="T8" fmla="*/ 43 w 66"/>
                  <a:gd name="T9" fmla="*/ 0 h 194"/>
                  <a:gd name="T10" fmla="*/ 66 w 66"/>
                  <a:gd name="T11" fmla="*/ 15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94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820" y="2072"/>
                <a:ext cx="40" cy="33"/>
              </a:xfrm>
              <a:custGeom>
                <a:avLst/>
                <a:gdLst>
                  <a:gd name="T0" fmla="*/ 29 w 40"/>
                  <a:gd name="T1" fmla="*/ 33 h 33"/>
                  <a:gd name="T2" fmla="*/ 9 w 40"/>
                  <a:gd name="T3" fmla="*/ 33 h 33"/>
                  <a:gd name="T4" fmla="*/ 0 w 40"/>
                  <a:gd name="T5" fmla="*/ 12 h 33"/>
                  <a:gd name="T6" fmla="*/ 4 w 40"/>
                  <a:gd name="T7" fmla="*/ 0 h 33"/>
                  <a:gd name="T8" fmla="*/ 35 w 40"/>
                  <a:gd name="T9" fmla="*/ 0 h 33"/>
                  <a:gd name="T10" fmla="*/ 40 w 40"/>
                  <a:gd name="T11" fmla="*/ 12 h 33"/>
                  <a:gd name="T12" fmla="*/ 29 w 4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56" y="2021"/>
                <a:ext cx="168" cy="23"/>
              </a:xfrm>
              <a:custGeom>
                <a:avLst/>
                <a:gdLst>
                  <a:gd name="T0" fmla="*/ 9 w 168"/>
                  <a:gd name="T1" fmla="*/ 0 h 23"/>
                  <a:gd name="T2" fmla="*/ 157 w 168"/>
                  <a:gd name="T3" fmla="*/ 0 h 23"/>
                  <a:gd name="T4" fmla="*/ 168 w 168"/>
                  <a:gd name="T5" fmla="*/ 23 h 23"/>
                  <a:gd name="T6" fmla="*/ 0 w 168"/>
                  <a:gd name="T7" fmla="*/ 23 h 23"/>
                  <a:gd name="T8" fmla="*/ 9 w 16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7" name="Freeform 53"/>
              <p:cNvSpPr>
                <a:spLocks/>
              </p:cNvSpPr>
              <p:nvPr/>
            </p:nvSpPr>
            <p:spPr bwMode="auto">
              <a:xfrm>
                <a:off x="3756" y="2021"/>
                <a:ext cx="83" cy="103"/>
              </a:xfrm>
              <a:custGeom>
                <a:avLst/>
                <a:gdLst>
                  <a:gd name="T0" fmla="*/ 0 w 83"/>
                  <a:gd name="T1" fmla="*/ 23 h 103"/>
                  <a:gd name="T2" fmla="*/ 40 w 83"/>
                  <a:gd name="T3" fmla="*/ 103 h 103"/>
                  <a:gd name="T4" fmla="*/ 83 w 83"/>
                  <a:gd name="T5" fmla="*/ 51 h 103"/>
                  <a:gd name="T6" fmla="*/ 9 w 83"/>
                  <a:gd name="T7" fmla="*/ 0 h 103"/>
                  <a:gd name="T8" fmla="*/ 0 w 83"/>
                  <a:gd name="T9" fmla="*/ 2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54"/>
              <p:cNvSpPr>
                <a:spLocks/>
              </p:cNvSpPr>
              <p:nvPr/>
            </p:nvSpPr>
            <p:spPr bwMode="auto">
              <a:xfrm>
                <a:off x="3839" y="2021"/>
                <a:ext cx="85" cy="103"/>
              </a:xfrm>
              <a:custGeom>
                <a:avLst/>
                <a:gdLst>
                  <a:gd name="T0" fmla="*/ 74 w 85"/>
                  <a:gd name="T1" fmla="*/ 0 h 103"/>
                  <a:gd name="T2" fmla="*/ 0 w 85"/>
                  <a:gd name="T3" fmla="*/ 51 h 103"/>
                  <a:gd name="T4" fmla="*/ 45 w 85"/>
                  <a:gd name="T5" fmla="*/ 103 h 103"/>
                  <a:gd name="T6" fmla="*/ 85 w 85"/>
                  <a:gd name="T7" fmla="*/ 23 h 103"/>
                  <a:gd name="T8" fmla="*/ 74 w 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3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876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224463" y="3968750"/>
            <a:ext cx="2063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76876" y="4456113"/>
            <a:ext cx="900113" cy="1176338"/>
          </a:xfrm>
          <a:custGeom>
            <a:avLst/>
            <a:gdLst>
              <a:gd name="T0" fmla="*/ 0 w 567"/>
              <a:gd name="T1" fmla="*/ 172 h 741"/>
              <a:gd name="T2" fmla="*/ 567 w 567"/>
              <a:gd name="T3" fmla="*/ 0 h 741"/>
              <a:gd name="T4" fmla="*/ 567 w 567"/>
              <a:gd name="T5" fmla="*/ 569 h 741"/>
              <a:gd name="T6" fmla="*/ 0 w 567"/>
              <a:gd name="T7" fmla="*/ 741 h 741"/>
              <a:gd name="T8" fmla="*/ 0 w 567"/>
              <a:gd name="T9" fmla="*/ 17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41">
                <a:moveTo>
                  <a:pt x="0" y="172"/>
                </a:moveTo>
                <a:lnTo>
                  <a:pt x="567" y="0"/>
                </a:lnTo>
                <a:lnTo>
                  <a:pt x="567" y="569"/>
                </a:lnTo>
                <a:lnTo>
                  <a:pt x="0" y="741"/>
                </a:lnTo>
                <a:lnTo>
                  <a:pt x="0" y="172"/>
                </a:lnTo>
                <a:close/>
              </a:path>
            </a:pathLst>
          </a:custGeom>
          <a:solidFill>
            <a:srgbClr val="D3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376988" y="4456113"/>
            <a:ext cx="668338" cy="1176338"/>
          </a:xfrm>
          <a:custGeom>
            <a:avLst/>
            <a:gdLst>
              <a:gd name="T0" fmla="*/ 0 w 421"/>
              <a:gd name="T1" fmla="*/ 0 h 741"/>
              <a:gd name="T2" fmla="*/ 421 w 421"/>
              <a:gd name="T3" fmla="*/ 172 h 741"/>
              <a:gd name="T4" fmla="*/ 421 w 421"/>
              <a:gd name="T5" fmla="*/ 741 h 741"/>
              <a:gd name="T6" fmla="*/ 0 w 421"/>
              <a:gd name="T7" fmla="*/ 569 h 741"/>
              <a:gd name="T8" fmla="*/ 0 w 421"/>
              <a:gd name="T9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741">
                <a:moveTo>
                  <a:pt x="0" y="0"/>
                </a:moveTo>
                <a:lnTo>
                  <a:pt x="421" y="172"/>
                </a:lnTo>
                <a:lnTo>
                  <a:pt x="421" y="741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5476876" y="4749800"/>
            <a:ext cx="1568450" cy="538163"/>
          </a:xfrm>
          <a:custGeom>
            <a:avLst/>
            <a:gdLst>
              <a:gd name="T0" fmla="*/ 66 w 155"/>
              <a:gd name="T1" fmla="*/ 53 h 53"/>
              <a:gd name="T2" fmla="*/ 0 w 155"/>
              <a:gd name="T3" fmla="*/ 26 h 53"/>
              <a:gd name="T4" fmla="*/ 89 w 155"/>
              <a:gd name="T5" fmla="*/ 0 h 53"/>
              <a:gd name="T6" fmla="*/ 155 w 155"/>
              <a:gd name="T7" fmla="*/ 26 h 53"/>
              <a:gd name="T8" fmla="*/ 66 w 15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53">
                <a:moveTo>
                  <a:pt x="66" y="53"/>
                </a:moveTo>
                <a:cubicBezTo>
                  <a:pt x="44" y="44"/>
                  <a:pt x="22" y="35"/>
                  <a:pt x="0" y="26"/>
                </a:cubicBezTo>
                <a:cubicBezTo>
                  <a:pt x="30" y="18"/>
                  <a:pt x="59" y="9"/>
                  <a:pt x="89" y="0"/>
                </a:cubicBezTo>
                <a:cubicBezTo>
                  <a:pt x="111" y="9"/>
                  <a:pt x="133" y="18"/>
                  <a:pt x="155" y="26"/>
                </a:cubicBezTo>
                <a:cubicBezTo>
                  <a:pt x="125" y="35"/>
                  <a:pt x="96" y="44"/>
                  <a:pt x="6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10"/>
          <p:cNvSpPr>
            <a:spLocks/>
          </p:cNvSpPr>
          <p:nvPr/>
        </p:nvSpPr>
        <p:spPr bwMode="auto">
          <a:xfrm>
            <a:off x="6376988" y="3957638"/>
            <a:ext cx="920750" cy="771525"/>
          </a:xfrm>
          <a:custGeom>
            <a:avLst/>
            <a:gdLst>
              <a:gd name="T0" fmla="*/ 421 w 580"/>
              <a:gd name="T1" fmla="*/ 486 h 486"/>
              <a:gd name="T2" fmla="*/ 0 w 580"/>
              <a:gd name="T3" fmla="*/ 314 h 486"/>
              <a:gd name="T4" fmla="*/ 160 w 580"/>
              <a:gd name="T5" fmla="*/ 0 h 486"/>
              <a:gd name="T6" fmla="*/ 580 w 580"/>
              <a:gd name="T7" fmla="*/ 173 h 486"/>
              <a:gd name="T8" fmla="*/ 421 w 580"/>
              <a:gd name="T9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486">
                <a:moveTo>
                  <a:pt x="421" y="486"/>
                </a:moveTo>
                <a:lnTo>
                  <a:pt x="0" y="314"/>
                </a:lnTo>
                <a:lnTo>
                  <a:pt x="160" y="0"/>
                </a:lnTo>
                <a:lnTo>
                  <a:pt x="580" y="173"/>
                </a:lnTo>
                <a:lnTo>
                  <a:pt x="421" y="486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18"/>
          <p:cNvSpPr>
            <a:spLocks/>
          </p:cNvSpPr>
          <p:nvPr/>
        </p:nvSpPr>
        <p:spPr bwMode="auto">
          <a:xfrm>
            <a:off x="5284788" y="4292600"/>
            <a:ext cx="1092200" cy="436563"/>
          </a:xfrm>
          <a:custGeom>
            <a:avLst/>
            <a:gdLst>
              <a:gd name="T0" fmla="*/ 121 w 688"/>
              <a:gd name="T1" fmla="*/ 275 h 275"/>
              <a:gd name="T2" fmla="*/ 0 w 688"/>
              <a:gd name="T3" fmla="*/ 167 h 275"/>
              <a:gd name="T4" fmla="*/ 567 w 688"/>
              <a:gd name="T5" fmla="*/ 0 h 275"/>
              <a:gd name="T6" fmla="*/ 688 w 688"/>
              <a:gd name="T7" fmla="*/ 103 h 275"/>
              <a:gd name="T8" fmla="*/ 121 w 688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275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89732" y="1644100"/>
            <a:ext cx="66773" cy="3217961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632675" y="802182"/>
            <a:ext cx="980888" cy="980888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 rot="3600000">
            <a:off x="6335777" y="2231068"/>
            <a:ext cx="723615" cy="1705900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1839431 h 1839431"/>
              <a:gd name="connsiteX9" fmla="*/ 744257 w 780257"/>
              <a:gd name="connsiteY9" fmla="*/ 1839431 h 1839431"/>
              <a:gd name="connsiteX10" fmla="*/ 744257 w 780257"/>
              <a:gd name="connsiteY10" fmla="*/ 596763 h 1839431"/>
              <a:gd name="connsiteX11" fmla="*/ 742890 w 780257"/>
              <a:gd name="connsiteY11" fmla="*/ 596722 h 1839431"/>
              <a:gd name="connsiteX12" fmla="*/ 630799 w 780257"/>
              <a:gd name="connsiteY12" fmla="*/ 395587 h 1839431"/>
              <a:gd name="connsiteX13" fmla="*/ 630893 w 780257"/>
              <a:gd name="connsiteY13" fmla="*/ 395424 h 1839431"/>
              <a:gd name="connsiteX14" fmla="*/ 0 w 780257"/>
              <a:gd name="connsiteY14" fmla="*/ 31177 h 18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68844" y="1893752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7100000">
            <a:off x="5178495" y="2583646"/>
            <a:ext cx="3940516" cy="1640212"/>
          </a:xfrm>
          <a:custGeom>
            <a:avLst/>
            <a:gdLst>
              <a:gd name="connsiteX0" fmla="*/ 4230328 w 4248963"/>
              <a:gd name="connsiteY0" fmla="*/ 1606515 h 1768601"/>
              <a:gd name="connsiteX1" fmla="*/ 4248963 w 4248963"/>
              <a:gd name="connsiteY1" fmla="*/ 1676061 h 1768601"/>
              <a:gd name="connsiteX2" fmla="*/ 3933174 w 4248963"/>
              <a:gd name="connsiteY2" fmla="*/ 1760677 h 1768601"/>
              <a:gd name="connsiteX3" fmla="*/ 3931708 w 4248963"/>
              <a:gd name="connsiteY3" fmla="*/ 1755206 h 1768601"/>
              <a:gd name="connsiteX4" fmla="*/ 3858413 w 4248963"/>
              <a:gd name="connsiteY4" fmla="*/ 1768057 h 1768601"/>
              <a:gd name="connsiteX5" fmla="*/ 3629642 w 4248963"/>
              <a:gd name="connsiteY5" fmla="*/ 1700069 h 1768601"/>
              <a:gd name="connsiteX6" fmla="*/ 3573801 w 4248963"/>
              <a:gd name="connsiteY6" fmla="*/ 1643728 h 1768601"/>
              <a:gd name="connsiteX7" fmla="*/ 3570610 w 4248963"/>
              <a:gd name="connsiteY7" fmla="*/ 1646920 h 1768601"/>
              <a:gd name="connsiteX8" fmla="*/ 2109052 w 4248963"/>
              <a:gd name="connsiteY8" fmla="*/ 185362 h 1768601"/>
              <a:gd name="connsiteX9" fmla="*/ 2108745 w 4248963"/>
              <a:gd name="connsiteY9" fmla="*/ 185583 h 1768601"/>
              <a:gd name="connsiteX10" fmla="*/ 2102890 w 4248963"/>
              <a:gd name="connsiteY10" fmla="*/ 179200 h 1768601"/>
              <a:gd name="connsiteX11" fmla="*/ 2082966 w 4248963"/>
              <a:gd name="connsiteY11" fmla="*/ 159276 h 1768601"/>
              <a:gd name="connsiteX12" fmla="*/ 2083826 w 4248963"/>
              <a:gd name="connsiteY12" fmla="*/ 158416 h 1768601"/>
              <a:gd name="connsiteX13" fmla="*/ 2063136 w 4248963"/>
              <a:gd name="connsiteY13" fmla="*/ 135860 h 1768601"/>
              <a:gd name="connsiteX14" fmla="*/ 1882163 w 4248963"/>
              <a:gd name="connsiteY14" fmla="*/ 66483 h 1768601"/>
              <a:gd name="connsiteX15" fmla="*/ 1813461 w 4248963"/>
              <a:gd name="connsiteY15" fmla="*/ 75808 h 1768601"/>
              <a:gd name="connsiteX16" fmla="*/ 1813964 w 4248963"/>
              <a:gd name="connsiteY16" fmla="*/ 77684 h 1768601"/>
              <a:gd name="connsiteX17" fmla="*/ 18635 w 4248963"/>
              <a:gd name="connsiteY17" fmla="*/ 558741 h 1768601"/>
              <a:gd name="connsiteX18" fmla="*/ 0 w 4248963"/>
              <a:gd name="connsiteY18" fmla="*/ 489194 h 1768601"/>
              <a:gd name="connsiteX19" fmla="*/ 1795329 w 4248963"/>
              <a:gd name="connsiteY19" fmla="*/ 8137 h 1768601"/>
              <a:gd name="connsiteX20" fmla="*/ 1795901 w 4248963"/>
              <a:gd name="connsiteY20" fmla="*/ 10274 h 1768601"/>
              <a:gd name="connsiteX21" fmla="*/ 1828970 w 4248963"/>
              <a:gd name="connsiteY21" fmla="*/ 3139 h 1768601"/>
              <a:gd name="connsiteX22" fmla="*/ 2095921 w 4248963"/>
              <a:gd name="connsiteY22" fmla="*/ 76802 h 1768601"/>
              <a:gd name="connsiteX23" fmla="*/ 2129854 w 4248963"/>
              <a:gd name="connsiteY23" fmla="*/ 112388 h 1768601"/>
              <a:gd name="connsiteX24" fmla="*/ 2133878 w 4248963"/>
              <a:gd name="connsiteY24" fmla="*/ 108364 h 1768601"/>
              <a:gd name="connsiteX25" fmla="*/ 3621522 w 4248963"/>
              <a:gd name="connsiteY25" fmla="*/ 1596008 h 1768601"/>
              <a:gd name="connsiteX26" fmla="*/ 3620189 w 4248963"/>
              <a:gd name="connsiteY26" fmla="*/ 1597340 h 1768601"/>
              <a:gd name="connsiteX27" fmla="*/ 3668944 w 4248963"/>
              <a:gd name="connsiteY27" fmla="*/ 1646531 h 1768601"/>
              <a:gd name="connsiteX28" fmla="*/ 3854728 w 4248963"/>
              <a:gd name="connsiteY28" fmla="*/ 1701744 h 1768601"/>
              <a:gd name="connsiteX29" fmla="*/ 3914571 w 4248963"/>
              <a:gd name="connsiteY29" fmla="*/ 1691251 h 1768601"/>
              <a:gd name="connsiteX30" fmla="*/ 3914539 w 4248963"/>
              <a:gd name="connsiteY30" fmla="*/ 1691130 h 17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8963" h="1768601">
                <a:moveTo>
                  <a:pt x="4230328" y="1606515"/>
                </a:moveTo>
                <a:lnTo>
                  <a:pt x="4248963" y="1676061"/>
                </a:lnTo>
                <a:lnTo>
                  <a:pt x="3933174" y="1760677"/>
                </a:lnTo>
                <a:lnTo>
                  <a:pt x="3931708" y="1755206"/>
                </a:lnTo>
                <a:lnTo>
                  <a:pt x="3858413" y="1768057"/>
                </a:lnTo>
                <a:cubicBezTo>
                  <a:pt x="3776404" y="1772621"/>
                  <a:pt x="3695444" y="1748361"/>
                  <a:pt x="3629642" y="1700069"/>
                </a:cubicBezTo>
                <a:lnTo>
                  <a:pt x="3573801" y="1643728"/>
                </a:lnTo>
                <a:lnTo>
                  <a:pt x="3570610" y="1646920"/>
                </a:lnTo>
                <a:lnTo>
                  <a:pt x="2109052" y="185362"/>
                </a:lnTo>
                <a:lnTo>
                  <a:pt x="2108745" y="185583"/>
                </a:lnTo>
                <a:lnTo>
                  <a:pt x="2102890" y="179200"/>
                </a:lnTo>
                <a:lnTo>
                  <a:pt x="2082966" y="159276"/>
                </a:lnTo>
                <a:lnTo>
                  <a:pt x="2083826" y="158416"/>
                </a:lnTo>
                <a:lnTo>
                  <a:pt x="2063136" y="135860"/>
                </a:lnTo>
                <a:cubicBezTo>
                  <a:pt x="2012575" y="92354"/>
                  <a:pt x="1948432" y="67931"/>
                  <a:pt x="1882163" y="66483"/>
                </a:cubicBezTo>
                <a:lnTo>
                  <a:pt x="1813461" y="75808"/>
                </a:lnTo>
                <a:lnTo>
                  <a:pt x="1813964" y="77684"/>
                </a:lnTo>
                <a:lnTo>
                  <a:pt x="18635" y="558741"/>
                </a:lnTo>
                <a:lnTo>
                  <a:pt x="0" y="489194"/>
                </a:lnTo>
                <a:lnTo>
                  <a:pt x="1795329" y="8137"/>
                </a:lnTo>
                <a:lnTo>
                  <a:pt x="1795901" y="10274"/>
                </a:lnTo>
                <a:lnTo>
                  <a:pt x="1828970" y="3139"/>
                </a:lnTo>
                <a:cubicBezTo>
                  <a:pt x="1924716" y="-9727"/>
                  <a:pt x="2021167" y="17364"/>
                  <a:pt x="2095921" y="76802"/>
                </a:cubicBezTo>
                <a:lnTo>
                  <a:pt x="2129854" y="112388"/>
                </a:lnTo>
                <a:lnTo>
                  <a:pt x="2133878" y="108364"/>
                </a:lnTo>
                <a:lnTo>
                  <a:pt x="3621522" y="1596008"/>
                </a:lnTo>
                <a:lnTo>
                  <a:pt x="3620189" y="1597340"/>
                </a:lnTo>
                <a:lnTo>
                  <a:pt x="3668944" y="1646531"/>
                </a:lnTo>
                <a:cubicBezTo>
                  <a:pt x="3722382" y="1685748"/>
                  <a:pt x="3788129" y="1705449"/>
                  <a:pt x="3854728" y="1701744"/>
                </a:cubicBezTo>
                <a:lnTo>
                  <a:pt x="3914571" y="1691251"/>
                </a:lnTo>
                <a:lnTo>
                  <a:pt x="3914539" y="1691130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01133" y="964377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H="1" flipV="1">
            <a:off x="5410678" y="2750219"/>
            <a:ext cx="724490" cy="1706057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1839431 h 1839431"/>
              <a:gd name="connsiteX9" fmla="*/ 744257 w 780257"/>
              <a:gd name="connsiteY9" fmla="*/ 1839431 h 1839431"/>
              <a:gd name="connsiteX10" fmla="*/ 744257 w 780257"/>
              <a:gd name="connsiteY10" fmla="*/ 596763 h 1839431"/>
              <a:gd name="connsiteX11" fmla="*/ 742890 w 780257"/>
              <a:gd name="connsiteY11" fmla="*/ 596722 h 1839431"/>
              <a:gd name="connsiteX12" fmla="*/ 630799 w 780257"/>
              <a:gd name="connsiteY12" fmla="*/ 395587 h 1839431"/>
              <a:gd name="connsiteX13" fmla="*/ 630893 w 780257"/>
              <a:gd name="connsiteY13" fmla="*/ 395424 h 1839431"/>
              <a:gd name="connsiteX14" fmla="*/ 0 w 780257"/>
              <a:gd name="connsiteY14" fmla="*/ 31177 h 183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155607" y="2291146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7200000">
            <a:off x="4290154" y="2328791"/>
            <a:ext cx="2119915" cy="2658946"/>
          </a:xfrm>
          <a:custGeom>
            <a:avLst/>
            <a:gdLst>
              <a:gd name="connsiteX0" fmla="*/ 36000 w 2285853"/>
              <a:gd name="connsiteY0" fmla="*/ 2867077 h 2867077"/>
              <a:gd name="connsiteX1" fmla="*/ 0 w 2285853"/>
              <a:gd name="connsiteY1" fmla="*/ 2804723 h 2867077"/>
              <a:gd name="connsiteX2" fmla="*/ 283129 w 2285853"/>
              <a:gd name="connsiteY2" fmla="*/ 2641259 h 2867077"/>
              <a:gd name="connsiteX3" fmla="*/ 285235 w 2285853"/>
              <a:gd name="connsiteY3" fmla="*/ 2644906 h 2867077"/>
              <a:gd name="connsiteX4" fmla="*/ 331494 w 2285853"/>
              <a:gd name="connsiteY4" fmla="*/ 2620796 h 2867077"/>
              <a:gd name="connsiteX5" fmla="*/ 445346 w 2285853"/>
              <a:gd name="connsiteY5" fmla="*/ 2463946 h 2867077"/>
              <a:gd name="connsiteX6" fmla="*/ 456184 w 2285853"/>
              <a:gd name="connsiteY6" fmla="*/ 2379002 h 2867077"/>
              <a:gd name="connsiteX7" fmla="*/ 454737 w 2285853"/>
              <a:gd name="connsiteY7" fmla="*/ 2379002 h 2867077"/>
              <a:gd name="connsiteX8" fmla="*/ 454737 w 2285853"/>
              <a:gd name="connsiteY8" fmla="*/ 1252826 h 2867077"/>
              <a:gd name="connsiteX9" fmla="*/ 453141 w 2285853"/>
              <a:gd name="connsiteY9" fmla="*/ 1252873 h 2867077"/>
              <a:gd name="connsiteX10" fmla="*/ 454737 w 2285853"/>
              <a:gd name="connsiteY10" fmla="*/ 1240366 h 2867077"/>
              <a:gd name="connsiteX11" fmla="*/ 454737 w 2285853"/>
              <a:gd name="connsiteY11" fmla="*/ 1229290 h 2867077"/>
              <a:gd name="connsiteX12" fmla="*/ 456150 w 2285853"/>
              <a:gd name="connsiteY12" fmla="*/ 1229290 h 2867077"/>
              <a:gd name="connsiteX13" fmla="*/ 467078 w 2285853"/>
              <a:gd name="connsiteY13" fmla="*/ 1143644 h 2867077"/>
              <a:gd name="connsiteX14" fmla="*/ 607272 w 2285853"/>
              <a:gd name="connsiteY14" fmla="*/ 950502 h 2867077"/>
              <a:gd name="connsiteX15" fmla="*/ 641983 w 2285853"/>
              <a:gd name="connsiteY15" fmla="*/ 932410 h 2867077"/>
              <a:gd name="connsiteX16" fmla="*/ 640205 w 2285853"/>
              <a:gd name="connsiteY16" fmla="*/ 929331 h 2867077"/>
              <a:gd name="connsiteX17" fmla="*/ 2249853 w 2285853"/>
              <a:gd name="connsiteY17" fmla="*/ 0 h 2867077"/>
              <a:gd name="connsiteX18" fmla="*/ 2285853 w 2285853"/>
              <a:gd name="connsiteY18" fmla="*/ 62354 h 2867077"/>
              <a:gd name="connsiteX19" fmla="*/ 676205 w 2285853"/>
              <a:gd name="connsiteY19" fmla="*/ 991685 h 2867077"/>
              <a:gd name="connsiteX20" fmla="*/ 674990 w 2285853"/>
              <a:gd name="connsiteY20" fmla="*/ 989580 h 2867077"/>
              <a:gd name="connsiteX21" fmla="*/ 644693 w 2285853"/>
              <a:gd name="connsiteY21" fmla="*/ 1005371 h 2867077"/>
              <a:gd name="connsiteX22" fmla="*/ 530841 w 2285853"/>
              <a:gd name="connsiteY22" fmla="*/ 1162221 h 2867077"/>
              <a:gd name="connsiteX23" fmla="*/ 522284 w 2285853"/>
              <a:gd name="connsiteY23" fmla="*/ 1229290 h 2867077"/>
              <a:gd name="connsiteX24" fmla="*/ 526737 w 2285853"/>
              <a:gd name="connsiteY24" fmla="*/ 1229290 h 2867077"/>
              <a:gd name="connsiteX25" fmla="*/ 526737 w 2285853"/>
              <a:gd name="connsiteY25" fmla="*/ 2379002 h 2867077"/>
              <a:gd name="connsiteX26" fmla="*/ 522318 w 2285853"/>
              <a:gd name="connsiteY26" fmla="*/ 2379002 h 2867077"/>
              <a:gd name="connsiteX27" fmla="*/ 509110 w 2285853"/>
              <a:gd name="connsiteY27" fmla="*/ 2482523 h 2867077"/>
              <a:gd name="connsiteX28" fmla="*/ 368915 w 2285853"/>
              <a:gd name="connsiteY28" fmla="*/ 2675665 h 2867077"/>
              <a:gd name="connsiteX29" fmla="*/ 318242 w 2285853"/>
              <a:gd name="connsiteY29" fmla="*/ 2702076 h 2867077"/>
              <a:gd name="connsiteX30" fmla="*/ 319129 w 2285853"/>
              <a:gd name="connsiteY30" fmla="*/ 2703613 h 28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85853" h="2867077">
                <a:moveTo>
                  <a:pt x="36000" y="2867077"/>
                </a:moveTo>
                <a:lnTo>
                  <a:pt x="0" y="2804723"/>
                </a:lnTo>
                <a:lnTo>
                  <a:pt x="283129" y="2641259"/>
                </a:lnTo>
                <a:lnTo>
                  <a:pt x="285235" y="2644906"/>
                </a:lnTo>
                <a:lnTo>
                  <a:pt x="331494" y="2620796"/>
                </a:lnTo>
                <a:cubicBezTo>
                  <a:pt x="386604" y="2583218"/>
                  <a:pt x="426796" y="2527582"/>
                  <a:pt x="445346" y="2463946"/>
                </a:cubicBezTo>
                <a:lnTo>
                  <a:pt x="456184" y="2379002"/>
                </a:lnTo>
                <a:lnTo>
                  <a:pt x="454737" y="2379002"/>
                </a:lnTo>
                <a:lnTo>
                  <a:pt x="454737" y="1252826"/>
                </a:lnTo>
                <a:lnTo>
                  <a:pt x="453141" y="1252873"/>
                </a:lnTo>
                <a:lnTo>
                  <a:pt x="454737" y="1240366"/>
                </a:lnTo>
                <a:lnTo>
                  <a:pt x="454737" y="1229290"/>
                </a:lnTo>
                <a:lnTo>
                  <a:pt x="456150" y="1229290"/>
                </a:lnTo>
                <a:lnTo>
                  <a:pt x="467078" y="1143644"/>
                </a:lnTo>
                <a:cubicBezTo>
                  <a:pt x="489919" y="1065284"/>
                  <a:pt x="539411" y="996774"/>
                  <a:pt x="607272" y="950502"/>
                </a:cubicBezTo>
                <a:lnTo>
                  <a:pt x="641983" y="932410"/>
                </a:lnTo>
                <a:lnTo>
                  <a:pt x="640205" y="929331"/>
                </a:lnTo>
                <a:lnTo>
                  <a:pt x="2249853" y="0"/>
                </a:lnTo>
                <a:lnTo>
                  <a:pt x="2285853" y="62354"/>
                </a:lnTo>
                <a:lnTo>
                  <a:pt x="676205" y="991685"/>
                </a:lnTo>
                <a:lnTo>
                  <a:pt x="674990" y="989580"/>
                </a:lnTo>
                <a:lnTo>
                  <a:pt x="644693" y="1005371"/>
                </a:lnTo>
                <a:cubicBezTo>
                  <a:pt x="589584" y="1042949"/>
                  <a:pt x="549391" y="1098585"/>
                  <a:pt x="530841" y="1162221"/>
                </a:cubicBezTo>
                <a:lnTo>
                  <a:pt x="522284" y="1229290"/>
                </a:lnTo>
                <a:lnTo>
                  <a:pt x="526737" y="1229290"/>
                </a:lnTo>
                <a:lnTo>
                  <a:pt x="526737" y="2379002"/>
                </a:lnTo>
                <a:lnTo>
                  <a:pt x="522318" y="2379002"/>
                </a:lnTo>
                <a:lnTo>
                  <a:pt x="509110" y="2482523"/>
                </a:lnTo>
                <a:cubicBezTo>
                  <a:pt x="486268" y="2560883"/>
                  <a:pt x="436776" y="2629392"/>
                  <a:pt x="368915" y="2675665"/>
                </a:cubicBezTo>
                <a:lnTo>
                  <a:pt x="318242" y="2702076"/>
                </a:lnTo>
                <a:lnTo>
                  <a:pt x="319129" y="2703613"/>
                </a:lnTo>
                <a:close/>
              </a:path>
            </a:pathLst>
          </a:cu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290537" y="1381199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87314" y="957223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037752" y="1335470"/>
            <a:ext cx="1817488" cy="3526591"/>
          </a:xfrm>
          <a:custGeom>
            <a:avLst/>
            <a:gdLst>
              <a:gd name="connsiteX0" fmla="*/ 0 w 1959753"/>
              <a:gd name="connsiteY0" fmla="*/ 0 h 3802638"/>
              <a:gd name="connsiteX1" fmla="*/ 36000 w 1959753"/>
              <a:gd name="connsiteY1" fmla="*/ 0 h 3802638"/>
              <a:gd name="connsiteX2" fmla="*/ 36000 w 1959753"/>
              <a:gd name="connsiteY2" fmla="*/ 1135468 h 3802638"/>
              <a:gd name="connsiteX3" fmla="*/ 39169 w 1959753"/>
              <a:gd name="connsiteY3" fmla="*/ 1135589 h 3802638"/>
              <a:gd name="connsiteX4" fmla="*/ 198106 w 1959753"/>
              <a:gd name="connsiteY4" fmla="*/ 1421425 h 3802638"/>
              <a:gd name="connsiteX5" fmla="*/ 196963 w 1959753"/>
              <a:gd name="connsiteY5" fmla="*/ 1423432 h 3802638"/>
              <a:gd name="connsiteX6" fmla="*/ 1789213 w 1959753"/>
              <a:gd name="connsiteY6" fmla="*/ 2342718 h 3802638"/>
              <a:gd name="connsiteX7" fmla="*/ 1787678 w 1959753"/>
              <a:gd name="connsiteY7" fmla="*/ 2345378 h 3802638"/>
              <a:gd name="connsiteX8" fmla="*/ 1852247 w 1959753"/>
              <a:gd name="connsiteY8" fmla="*/ 2392635 h 3802638"/>
              <a:gd name="connsiteX9" fmla="*/ 1959715 w 1959753"/>
              <a:gd name="connsiteY9" fmla="*/ 2651698 h 3802638"/>
              <a:gd name="connsiteX10" fmla="*/ 1957601 w 1959753"/>
              <a:gd name="connsiteY10" fmla="*/ 2651667 h 3802638"/>
              <a:gd name="connsiteX11" fmla="*/ 1957601 w 1959753"/>
              <a:gd name="connsiteY11" fmla="*/ 3802638 h 3802638"/>
              <a:gd name="connsiteX12" fmla="*/ 1921601 w 1959753"/>
              <a:gd name="connsiteY12" fmla="*/ 3802638 h 3802638"/>
              <a:gd name="connsiteX13" fmla="*/ 1921601 w 1959753"/>
              <a:gd name="connsiteY13" fmla="*/ 2651136 h 3802638"/>
              <a:gd name="connsiteX14" fmla="*/ 1921392 w 1959753"/>
              <a:gd name="connsiteY14" fmla="*/ 2651133 h 3802638"/>
              <a:gd name="connsiteX15" fmla="*/ 1755806 w 1959753"/>
              <a:gd name="connsiteY15" fmla="*/ 2369097 h 3802638"/>
              <a:gd name="connsiteX16" fmla="*/ 1757490 w 1959753"/>
              <a:gd name="connsiteY16" fmla="*/ 2365972 h 3802638"/>
              <a:gd name="connsiteX17" fmla="*/ 179147 w 1959753"/>
              <a:gd name="connsiteY17" fmla="*/ 1454715 h 3802638"/>
              <a:gd name="connsiteX18" fmla="*/ 179139 w 1959753"/>
              <a:gd name="connsiteY18" fmla="*/ 1454730 h 3802638"/>
              <a:gd name="connsiteX19" fmla="*/ 179039 w 1959753"/>
              <a:gd name="connsiteY19" fmla="*/ 1454653 h 3802638"/>
              <a:gd name="connsiteX20" fmla="*/ 170233 w 1959753"/>
              <a:gd name="connsiteY20" fmla="*/ 1449569 h 3802638"/>
              <a:gd name="connsiteX21" fmla="*/ 170906 w 1959753"/>
              <a:gd name="connsiteY21" fmla="*/ 1448403 h 3802638"/>
              <a:gd name="connsiteX22" fmla="*/ 102242 w 1959753"/>
              <a:gd name="connsiteY22" fmla="*/ 1395635 h 3802638"/>
              <a:gd name="connsiteX23" fmla="*/ 10492 w 1959753"/>
              <a:gd name="connsiteY23" fmla="*/ 1230629 h 3802638"/>
              <a:gd name="connsiteX24" fmla="*/ 3066 w 1959753"/>
              <a:gd name="connsiteY24" fmla="*/ 1156146 h 3802638"/>
              <a:gd name="connsiteX25" fmla="*/ 0 w 1959753"/>
              <a:gd name="connsiteY25" fmla="*/ 1156146 h 38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9753" h="3802638">
                <a:moveTo>
                  <a:pt x="0" y="0"/>
                </a:moveTo>
                <a:lnTo>
                  <a:pt x="36000" y="0"/>
                </a:lnTo>
                <a:lnTo>
                  <a:pt x="36000" y="1135468"/>
                </a:lnTo>
                <a:lnTo>
                  <a:pt x="39169" y="1135589"/>
                </a:lnTo>
                <a:cubicBezTo>
                  <a:pt x="34685" y="1253055"/>
                  <a:pt x="95959" y="1363250"/>
                  <a:pt x="198106" y="1421425"/>
                </a:cubicBezTo>
                <a:lnTo>
                  <a:pt x="196963" y="1423432"/>
                </a:lnTo>
                <a:lnTo>
                  <a:pt x="1789213" y="2342718"/>
                </a:lnTo>
                <a:lnTo>
                  <a:pt x="1787678" y="2345378"/>
                </a:lnTo>
                <a:lnTo>
                  <a:pt x="1852247" y="2392635"/>
                </a:lnTo>
                <a:cubicBezTo>
                  <a:pt x="1921260" y="2459503"/>
                  <a:pt x="1961171" y="2552822"/>
                  <a:pt x="1959715" y="2651698"/>
                </a:cubicBezTo>
                <a:lnTo>
                  <a:pt x="1957601" y="2651667"/>
                </a:lnTo>
                <a:lnTo>
                  <a:pt x="1957601" y="3802638"/>
                </a:lnTo>
                <a:lnTo>
                  <a:pt x="1921601" y="3802638"/>
                </a:lnTo>
                <a:lnTo>
                  <a:pt x="1921601" y="2651136"/>
                </a:lnTo>
                <a:lnTo>
                  <a:pt x="1921392" y="2651133"/>
                </a:lnTo>
                <a:cubicBezTo>
                  <a:pt x="1923124" y="2533595"/>
                  <a:pt x="1859287" y="2424864"/>
                  <a:pt x="1755806" y="2369097"/>
                </a:cubicBezTo>
                <a:lnTo>
                  <a:pt x="1757490" y="2365972"/>
                </a:lnTo>
                <a:lnTo>
                  <a:pt x="179147" y="1454715"/>
                </a:lnTo>
                <a:lnTo>
                  <a:pt x="179139" y="1454730"/>
                </a:lnTo>
                <a:lnTo>
                  <a:pt x="179039" y="1454653"/>
                </a:lnTo>
                <a:lnTo>
                  <a:pt x="170233" y="1449569"/>
                </a:lnTo>
                <a:lnTo>
                  <a:pt x="170906" y="1448403"/>
                </a:lnTo>
                <a:lnTo>
                  <a:pt x="102242" y="1395635"/>
                </a:lnTo>
                <a:cubicBezTo>
                  <a:pt x="57290" y="1349992"/>
                  <a:pt x="25544" y="1292898"/>
                  <a:pt x="10492" y="1230629"/>
                </a:cubicBezTo>
                <a:lnTo>
                  <a:pt x="3066" y="1156146"/>
                </a:lnTo>
                <a:lnTo>
                  <a:pt x="0" y="1156146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710328" y="2650895"/>
            <a:ext cx="33387" cy="236771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468456" y="2320178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645446" y="2436190"/>
            <a:ext cx="2907925" cy="11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can save time in a bottle the first thing thing i'd lik to do is to save every day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45446" y="3983115"/>
            <a:ext cx="2907925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change the image and replace the icon.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8200" y="4399981"/>
            <a:ext cx="402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Always online!</a:t>
            </a:r>
            <a:endParaRPr lang="zh-CN" altLang="en-US" sz="4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8200" y="2545207"/>
            <a:ext cx="4026749" cy="18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IM chat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Social App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SOLOMO App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Online Marketplace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13168" y="2680696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5" name="矩形 3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4975" y="3198844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9" name="矩形 38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5592" y="3649131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2" name="矩形 41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232" y="4071768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5" name="矩形 4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Freeform 8"/>
          <p:cNvSpPr>
            <a:spLocks/>
          </p:cNvSpPr>
          <p:nvPr/>
        </p:nvSpPr>
        <p:spPr bwMode="auto">
          <a:xfrm>
            <a:off x="5476876" y="4729163"/>
            <a:ext cx="668338" cy="1168400"/>
          </a:xfrm>
          <a:custGeom>
            <a:avLst/>
            <a:gdLst>
              <a:gd name="T0" fmla="*/ 0 w 421"/>
              <a:gd name="T1" fmla="*/ 0 h 736"/>
              <a:gd name="T2" fmla="*/ 421 w 421"/>
              <a:gd name="T3" fmla="*/ 167 h 736"/>
              <a:gd name="T4" fmla="*/ 421 w 421"/>
              <a:gd name="T5" fmla="*/ 736 h 736"/>
              <a:gd name="T6" fmla="*/ 0 w 421"/>
              <a:gd name="T7" fmla="*/ 569 h 736"/>
              <a:gd name="T8" fmla="*/ 0 w 421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736">
                <a:moveTo>
                  <a:pt x="0" y="0"/>
                </a:moveTo>
                <a:lnTo>
                  <a:pt x="421" y="167"/>
                </a:lnTo>
                <a:lnTo>
                  <a:pt x="421" y="736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9"/>
          <p:cNvSpPr>
            <a:spLocks/>
          </p:cNvSpPr>
          <p:nvPr/>
        </p:nvSpPr>
        <p:spPr bwMode="auto">
          <a:xfrm>
            <a:off x="5476876" y="5278438"/>
            <a:ext cx="668338" cy="385763"/>
          </a:xfrm>
          <a:custGeom>
            <a:avLst/>
            <a:gdLst>
              <a:gd name="T0" fmla="*/ 0 w 421"/>
              <a:gd name="T1" fmla="*/ 0 h 243"/>
              <a:gd name="T2" fmla="*/ 421 w 421"/>
              <a:gd name="T3" fmla="*/ 172 h 243"/>
              <a:gd name="T4" fmla="*/ 421 w 421"/>
              <a:gd name="T5" fmla="*/ 243 h 243"/>
              <a:gd name="T6" fmla="*/ 0 w 421"/>
              <a:gd name="T7" fmla="*/ 76 h 243"/>
              <a:gd name="T8" fmla="*/ 0 w 421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243">
                <a:moveTo>
                  <a:pt x="0" y="0"/>
                </a:moveTo>
                <a:lnTo>
                  <a:pt x="421" y="172"/>
                </a:lnTo>
                <a:lnTo>
                  <a:pt x="421" y="243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11"/>
          <p:cNvSpPr>
            <a:spLocks/>
          </p:cNvSpPr>
          <p:nvPr/>
        </p:nvSpPr>
        <p:spPr bwMode="auto">
          <a:xfrm>
            <a:off x="5224463" y="4729163"/>
            <a:ext cx="920750" cy="771525"/>
          </a:xfrm>
          <a:custGeom>
            <a:avLst/>
            <a:gdLst>
              <a:gd name="T0" fmla="*/ 427 w 580"/>
              <a:gd name="T1" fmla="*/ 486 h 486"/>
              <a:gd name="T2" fmla="*/ 0 w 580"/>
              <a:gd name="T3" fmla="*/ 314 h 486"/>
              <a:gd name="T4" fmla="*/ 159 w 580"/>
              <a:gd name="T5" fmla="*/ 0 h 486"/>
              <a:gd name="T6" fmla="*/ 580 w 580"/>
              <a:gd name="T7" fmla="*/ 167 h 486"/>
              <a:gd name="T8" fmla="*/ 427 w 580"/>
              <a:gd name="T9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486">
                <a:moveTo>
                  <a:pt x="427" y="486"/>
                </a:moveTo>
                <a:lnTo>
                  <a:pt x="0" y="314"/>
                </a:lnTo>
                <a:lnTo>
                  <a:pt x="159" y="0"/>
                </a:lnTo>
                <a:lnTo>
                  <a:pt x="580" y="167"/>
                </a:lnTo>
                <a:lnTo>
                  <a:pt x="427" y="486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2"/>
          <p:cNvSpPr>
            <a:spLocks/>
          </p:cNvSpPr>
          <p:nvPr/>
        </p:nvSpPr>
        <p:spPr bwMode="auto">
          <a:xfrm>
            <a:off x="6145213" y="4729163"/>
            <a:ext cx="900113" cy="1168400"/>
          </a:xfrm>
          <a:custGeom>
            <a:avLst/>
            <a:gdLst>
              <a:gd name="T0" fmla="*/ 0 w 567"/>
              <a:gd name="T1" fmla="*/ 167 h 736"/>
              <a:gd name="T2" fmla="*/ 567 w 567"/>
              <a:gd name="T3" fmla="*/ 0 h 736"/>
              <a:gd name="T4" fmla="*/ 567 w 567"/>
              <a:gd name="T5" fmla="*/ 569 h 736"/>
              <a:gd name="T6" fmla="*/ 0 w 567"/>
              <a:gd name="T7" fmla="*/ 736 h 736"/>
              <a:gd name="T8" fmla="*/ 0 w 567"/>
              <a:gd name="T9" fmla="*/ 16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36">
                <a:moveTo>
                  <a:pt x="0" y="167"/>
                </a:moveTo>
                <a:lnTo>
                  <a:pt x="567" y="0"/>
                </a:lnTo>
                <a:lnTo>
                  <a:pt x="567" y="569"/>
                </a:lnTo>
                <a:lnTo>
                  <a:pt x="0" y="736"/>
                </a:lnTo>
                <a:lnTo>
                  <a:pt x="0" y="167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13"/>
          <p:cNvSpPr>
            <a:spLocks/>
          </p:cNvSpPr>
          <p:nvPr/>
        </p:nvSpPr>
        <p:spPr bwMode="auto">
          <a:xfrm>
            <a:off x="6226176" y="5724525"/>
            <a:ext cx="60325" cy="80963"/>
          </a:xfrm>
          <a:custGeom>
            <a:avLst/>
            <a:gdLst>
              <a:gd name="T0" fmla="*/ 0 w 38"/>
              <a:gd name="T1" fmla="*/ 13 h 51"/>
              <a:gd name="T2" fmla="*/ 38 w 38"/>
              <a:gd name="T3" fmla="*/ 0 h 51"/>
              <a:gd name="T4" fmla="*/ 38 w 38"/>
              <a:gd name="T5" fmla="*/ 38 h 51"/>
              <a:gd name="T6" fmla="*/ 0 w 38"/>
              <a:gd name="T7" fmla="*/ 51 h 51"/>
              <a:gd name="T8" fmla="*/ 0 w 38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FB7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4"/>
          <p:cNvSpPr>
            <a:spLocks/>
          </p:cNvSpPr>
          <p:nvPr/>
        </p:nvSpPr>
        <p:spPr bwMode="auto">
          <a:xfrm>
            <a:off x="6307138" y="5694363"/>
            <a:ext cx="69850" cy="90488"/>
          </a:xfrm>
          <a:custGeom>
            <a:avLst/>
            <a:gdLst>
              <a:gd name="T0" fmla="*/ 0 w 44"/>
              <a:gd name="T1" fmla="*/ 13 h 57"/>
              <a:gd name="T2" fmla="*/ 44 w 44"/>
              <a:gd name="T3" fmla="*/ 0 h 57"/>
              <a:gd name="T4" fmla="*/ 44 w 44"/>
              <a:gd name="T5" fmla="*/ 44 h 57"/>
              <a:gd name="T6" fmla="*/ 0 w 44"/>
              <a:gd name="T7" fmla="*/ 57 h 57"/>
              <a:gd name="T8" fmla="*/ 0 w 44"/>
              <a:gd name="T9" fmla="*/ 1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0" y="13"/>
                </a:moveTo>
                <a:lnTo>
                  <a:pt x="44" y="0"/>
                </a:lnTo>
                <a:lnTo>
                  <a:pt x="44" y="44"/>
                </a:lnTo>
                <a:lnTo>
                  <a:pt x="0" y="57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15"/>
          <p:cNvSpPr>
            <a:spLocks/>
          </p:cNvSpPr>
          <p:nvPr/>
        </p:nvSpPr>
        <p:spPr bwMode="auto">
          <a:xfrm>
            <a:off x="6397626" y="5673725"/>
            <a:ext cx="60325" cy="80963"/>
          </a:xfrm>
          <a:custGeom>
            <a:avLst/>
            <a:gdLst>
              <a:gd name="T0" fmla="*/ 0 w 38"/>
              <a:gd name="T1" fmla="*/ 13 h 51"/>
              <a:gd name="T2" fmla="*/ 38 w 38"/>
              <a:gd name="T3" fmla="*/ 0 h 51"/>
              <a:gd name="T4" fmla="*/ 38 w 38"/>
              <a:gd name="T5" fmla="*/ 38 h 51"/>
              <a:gd name="T6" fmla="*/ 0 w 38"/>
              <a:gd name="T7" fmla="*/ 51 h 51"/>
              <a:gd name="T8" fmla="*/ 0 w 38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6"/>
          <p:cNvSpPr>
            <a:spLocks/>
          </p:cNvSpPr>
          <p:nvPr/>
        </p:nvSpPr>
        <p:spPr bwMode="auto">
          <a:xfrm>
            <a:off x="6145213" y="5278438"/>
            <a:ext cx="900113" cy="385763"/>
          </a:xfrm>
          <a:custGeom>
            <a:avLst/>
            <a:gdLst>
              <a:gd name="T0" fmla="*/ 0 w 567"/>
              <a:gd name="T1" fmla="*/ 172 h 243"/>
              <a:gd name="T2" fmla="*/ 567 w 567"/>
              <a:gd name="T3" fmla="*/ 0 h 243"/>
              <a:gd name="T4" fmla="*/ 567 w 567"/>
              <a:gd name="T5" fmla="*/ 76 h 243"/>
              <a:gd name="T6" fmla="*/ 0 w 567"/>
              <a:gd name="T7" fmla="*/ 243 h 243"/>
              <a:gd name="T8" fmla="*/ 0 w 567"/>
              <a:gd name="T9" fmla="*/ 17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243">
                <a:moveTo>
                  <a:pt x="0" y="172"/>
                </a:moveTo>
                <a:lnTo>
                  <a:pt x="567" y="0"/>
                </a:lnTo>
                <a:lnTo>
                  <a:pt x="567" y="76"/>
                </a:lnTo>
                <a:lnTo>
                  <a:pt x="0" y="243"/>
                </a:lnTo>
                <a:lnTo>
                  <a:pt x="0" y="172"/>
                </a:lnTo>
                <a:close/>
              </a:path>
            </a:pathLst>
          </a:custGeom>
          <a:solidFill>
            <a:srgbClr val="80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7"/>
          <p:cNvSpPr>
            <a:spLocks/>
          </p:cNvSpPr>
          <p:nvPr/>
        </p:nvSpPr>
        <p:spPr bwMode="auto">
          <a:xfrm>
            <a:off x="6145213" y="4729163"/>
            <a:ext cx="1092200" cy="436563"/>
          </a:xfrm>
          <a:custGeom>
            <a:avLst/>
            <a:gdLst>
              <a:gd name="T0" fmla="*/ 121 w 688"/>
              <a:gd name="T1" fmla="*/ 275 h 275"/>
              <a:gd name="T2" fmla="*/ 0 w 688"/>
              <a:gd name="T3" fmla="*/ 167 h 275"/>
              <a:gd name="T4" fmla="*/ 567 w 688"/>
              <a:gd name="T5" fmla="*/ 0 h 275"/>
              <a:gd name="T6" fmla="*/ 688 w 688"/>
              <a:gd name="T7" fmla="*/ 103 h 275"/>
              <a:gd name="T8" fmla="*/ 121 w 688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275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9"/>
          <p:cNvSpPr>
            <a:spLocks/>
          </p:cNvSpPr>
          <p:nvPr/>
        </p:nvSpPr>
        <p:spPr bwMode="auto">
          <a:xfrm>
            <a:off x="6145213" y="5246688"/>
            <a:ext cx="900113" cy="304800"/>
          </a:xfrm>
          <a:custGeom>
            <a:avLst/>
            <a:gdLst>
              <a:gd name="T0" fmla="*/ 0 w 567"/>
              <a:gd name="T1" fmla="*/ 167 h 192"/>
              <a:gd name="T2" fmla="*/ 567 w 567"/>
              <a:gd name="T3" fmla="*/ 0 h 192"/>
              <a:gd name="T4" fmla="*/ 567 w 567"/>
              <a:gd name="T5" fmla="*/ 20 h 192"/>
              <a:gd name="T6" fmla="*/ 0 w 567"/>
              <a:gd name="T7" fmla="*/ 192 h 192"/>
              <a:gd name="T8" fmla="*/ 0 w 567"/>
              <a:gd name="T9" fmla="*/ 16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192">
                <a:moveTo>
                  <a:pt x="0" y="167"/>
                </a:moveTo>
                <a:lnTo>
                  <a:pt x="567" y="0"/>
                </a:lnTo>
                <a:lnTo>
                  <a:pt x="567" y="20"/>
                </a:lnTo>
                <a:lnTo>
                  <a:pt x="0" y="192"/>
                </a:lnTo>
                <a:lnTo>
                  <a:pt x="0" y="1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0"/>
          <p:cNvSpPr>
            <a:spLocks noEditPoints="1"/>
          </p:cNvSpPr>
          <p:nvPr/>
        </p:nvSpPr>
        <p:spPr bwMode="auto">
          <a:xfrm>
            <a:off x="6508751" y="5135563"/>
            <a:ext cx="173038" cy="203200"/>
          </a:xfrm>
          <a:custGeom>
            <a:avLst/>
            <a:gdLst>
              <a:gd name="T0" fmla="*/ 8 w 17"/>
              <a:gd name="T1" fmla="*/ 1 h 20"/>
              <a:gd name="T2" fmla="*/ 0 w 17"/>
              <a:gd name="T3" fmla="*/ 12 h 20"/>
              <a:gd name="T4" fmla="*/ 9 w 17"/>
              <a:gd name="T5" fmla="*/ 19 h 20"/>
              <a:gd name="T6" fmla="*/ 11 w 17"/>
              <a:gd name="T7" fmla="*/ 18 h 20"/>
              <a:gd name="T8" fmla="*/ 11 w 17"/>
              <a:gd name="T9" fmla="*/ 17 h 20"/>
              <a:gd name="T10" fmla="*/ 9 w 17"/>
              <a:gd name="T11" fmla="*/ 17 h 20"/>
              <a:gd name="T12" fmla="*/ 1 w 17"/>
              <a:gd name="T13" fmla="*/ 12 h 20"/>
              <a:gd name="T14" fmla="*/ 8 w 17"/>
              <a:gd name="T15" fmla="*/ 2 h 20"/>
              <a:gd name="T16" fmla="*/ 15 w 17"/>
              <a:gd name="T17" fmla="*/ 8 h 20"/>
              <a:gd name="T18" fmla="*/ 13 w 17"/>
              <a:gd name="T19" fmla="*/ 13 h 20"/>
              <a:gd name="T20" fmla="*/ 12 w 17"/>
              <a:gd name="T21" fmla="*/ 11 h 20"/>
              <a:gd name="T22" fmla="*/ 12 w 17"/>
              <a:gd name="T23" fmla="*/ 5 h 20"/>
              <a:gd name="T24" fmla="*/ 8 w 17"/>
              <a:gd name="T25" fmla="*/ 5 h 20"/>
              <a:gd name="T26" fmla="*/ 4 w 17"/>
              <a:gd name="T27" fmla="*/ 11 h 20"/>
              <a:gd name="T28" fmla="*/ 8 w 17"/>
              <a:gd name="T29" fmla="*/ 15 h 20"/>
              <a:gd name="T30" fmla="*/ 11 w 17"/>
              <a:gd name="T31" fmla="*/ 12 h 20"/>
              <a:gd name="T32" fmla="*/ 13 w 17"/>
              <a:gd name="T33" fmla="*/ 14 h 20"/>
              <a:gd name="T34" fmla="*/ 17 w 17"/>
              <a:gd name="T35" fmla="*/ 8 h 20"/>
              <a:gd name="T36" fmla="*/ 8 w 17"/>
              <a:gd name="T37" fmla="*/ 1 h 20"/>
              <a:gd name="T38" fmla="*/ 8 w 17"/>
              <a:gd name="T39" fmla="*/ 14 h 20"/>
              <a:gd name="T40" fmla="*/ 6 w 17"/>
              <a:gd name="T41" fmla="*/ 11 h 20"/>
              <a:gd name="T42" fmla="*/ 8 w 17"/>
              <a:gd name="T43" fmla="*/ 6 h 20"/>
              <a:gd name="T44" fmla="*/ 10 w 17"/>
              <a:gd name="T45" fmla="*/ 6 h 20"/>
              <a:gd name="T46" fmla="*/ 11 w 17"/>
              <a:gd name="T47" fmla="*/ 11 h 20"/>
              <a:gd name="T48" fmla="*/ 8 w 17"/>
              <a:gd name="T49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0">
                <a:moveTo>
                  <a:pt x="8" y="1"/>
                </a:moveTo>
                <a:cubicBezTo>
                  <a:pt x="3" y="3"/>
                  <a:pt x="0" y="6"/>
                  <a:pt x="0" y="12"/>
                </a:cubicBezTo>
                <a:cubicBezTo>
                  <a:pt x="0" y="18"/>
                  <a:pt x="2" y="20"/>
                  <a:pt x="9" y="19"/>
                </a:cubicBezTo>
                <a:cubicBezTo>
                  <a:pt x="10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9" y="17"/>
                  <a:pt x="9" y="17"/>
                </a:cubicBezTo>
                <a:cubicBezTo>
                  <a:pt x="3" y="19"/>
                  <a:pt x="1" y="17"/>
                  <a:pt x="1" y="12"/>
                </a:cubicBezTo>
                <a:cubicBezTo>
                  <a:pt x="1" y="6"/>
                  <a:pt x="3" y="4"/>
                  <a:pt x="8" y="2"/>
                </a:cubicBezTo>
                <a:cubicBezTo>
                  <a:pt x="14" y="1"/>
                  <a:pt x="15" y="3"/>
                  <a:pt x="15" y="8"/>
                </a:cubicBezTo>
                <a:cubicBezTo>
                  <a:pt x="15" y="11"/>
                  <a:pt x="14" y="12"/>
                  <a:pt x="13" y="13"/>
                </a:cubicBezTo>
                <a:cubicBezTo>
                  <a:pt x="12" y="13"/>
                  <a:pt x="12" y="12"/>
                  <a:pt x="12" y="11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9" y="5"/>
                  <a:pt x="8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4"/>
                  <a:pt x="5" y="16"/>
                  <a:pt x="8" y="15"/>
                </a:cubicBezTo>
                <a:cubicBezTo>
                  <a:pt x="9" y="15"/>
                  <a:pt x="10" y="13"/>
                  <a:pt x="11" y="12"/>
                </a:cubicBezTo>
                <a:cubicBezTo>
                  <a:pt x="11" y="14"/>
                  <a:pt x="12" y="14"/>
                  <a:pt x="13" y="14"/>
                </a:cubicBezTo>
                <a:cubicBezTo>
                  <a:pt x="16" y="13"/>
                  <a:pt x="17" y="10"/>
                  <a:pt x="17" y="8"/>
                </a:cubicBezTo>
                <a:cubicBezTo>
                  <a:pt x="17" y="2"/>
                  <a:pt x="15" y="0"/>
                  <a:pt x="8" y="1"/>
                </a:cubicBezTo>
                <a:close/>
                <a:moveTo>
                  <a:pt x="8" y="14"/>
                </a:moveTo>
                <a:cubicBezTo>
                  <a:pt x="6" y="14"/>
                  <a:pt x="6" y="13"/>
                  <a:pt x="6" y="11"/>
                </a:cubicBezTo>
                <a:cubicBezTo>
                  <a:pt x="6" y="9"/>
                  <a:pt x="6" y="7"/>
                  <a:pt x="8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9" y="13"/>
                  <a:pt x="8" y="14"/>
                </a:cubicBez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0" name="Group 23"/>
          <p:cNvGrpSpPr>
            <a:grpSpLocks noChangeAspect="1"/>
          </p:cNvGrpSpPr>
          <p:nvPr/>
        </p:nvGrpSpPr>
        <p:grpSpPr bwMode="auto">
          <a:xfrm>
            <a:off x="5935663" y="949325"/>
            <a:ext cx="403225" cy="588963"/>
            <a:chOff x="3739" y="598"/>
            <a:chExt cx="254" cy="371"/>
          </a:xfrm>
        </p:grpSpPr>
        <p:sp>
          <p:nvSpPr>
            <p:cNvPr id="61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739" y="598"/>
              <a:ext cx="25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"/>
            <p:cNvSpPr>
              <a:spLocks noEditPoints="1"/>
            </p:cNvSpPr>
            <p:nvPr/>
          </p:nvSpPr>
          <p:spPr bwMode="auto">
            <a:xfrm>
              <a:off x="3739" y="598"/>
              <a:ext cx="256" cy="373"/>
            </a:xfrm>
            <a:custGeom>
              <a:avLst/>
              <a:gdLst>
                <a:gd name="T0" fmla="*/ 134 w 160"/>
                <a:gd name="T1" fmla="*/ 0 h 235"/>
                <a:gd name="T2" fmla="*/ 26 w 160"/>
                <a:gd name="T3" fmla="*/ 0 h 235"/>
                <a:gd name="T4" fmla="*/ 0 w 160"/>
                <a:gd name="T5" fmla="*/ 25 h 235"/>
                <a:gd name="T6" fmla="*/ 0 w 160"/>
                <a:gd name="T7" fmla="*/ 209 h 235"/>
                <a:gd name="T8" fmla="*/ 26 w 160"/>
                <a:gd name="T9" fmla="*/ 235 h 235"/>
                <a:gd name="T10" fmla="*/ 134 w 160"/>
                <a:gd name="T11" fmla="*/ 235 h 235"/>
                <a:gd name="T12" fmla="*/ 160 w 160"/>
                <a:gd name="T13" fmla="*/ 209 h 235"/>
                <a:gd name="T14" fmla="*/ 160 w 160"/>
                <a:gd name="T15" fmla="*/ 25 h 235"/>
                <a:gd name="T16" fmla="*/ 134 w 160"/>
                <a:gd name="T17" fmla="*/ 0 h 235"/>
                <a:gd name="T18" fmla="*/ 80 w 160"/>
                <a:gd name="T19" fmla="*/ 212 h 235"/>
                <a:gd name="T20" fmla="*/ 66 w 160"/>
                <a:gd name="T21" fmla="*/ 198 h 235"/>
                <a:gd name="T22" fmla="*/ 80 w 160"/>
                <a:gd name="T23" fmla="*/ 183 h 235"/>
                <a:gd name="T24" fmla="*/ 95 w 160"/>
                <a:gd name="T25" fmla="*/ 198 h 235"/>
                <a:gd name="T26" fmla="*/ 80 w 160"/>
                <a:gd name="T27" fmla="*/ 212 h 235"/>
                <a:gd name="T28" fmla="*/ 138 w 160"/>
                <a:gd name="T29" fmla="*/ 169 h 235"/>
                <a:gd name="T30" fmla="*/ 22 w 160"/>
                <a:gd name="T31" fmla="*/ 169 h 235"/>
                <a:gd name="T32" fmla="*/ 22 w 160"/>
                <a:gd name="T33" fmla="*/ 23 h 235"/>
                <a:gd name="T34" fmla="*/ 138 w 160"/>
                <a:gd name="T35" fmla="*/ 23 h 235"/>
                <a:gd name="T36" fmla="*/ 138 w 160"/>
                <a:gd name="T37" fmla="*/ 16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35">
                  <a:moveTo>
                    <a:pt x="13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5"/>
                    <a:pt x="26" y="235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149" y="235"/>
                    <a:pt x="160" y="224"/>
                    <a:pt x="160" y="209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11"/>
                    <a:pt x="149" y="0"/>
                    <a:pt x="134" y="0"/>
                  </a:cubicBezTo>
                  <a:close/>
                  <a:moveTo>
                    <a:pt x="80" y="212"/>
                  </a:moveTo>
                  <a:cubicBezTo>
                    <a:pt x="72" y="212"/>
                    <a:pt x="66" y="206"/>
                    <a:pt x="66" y="198"/>
                  </a:cubicBezTo>
                  <a:cubicBezTo>
                    <a:pt x="66" y="190"/>
                    <a:pt x="72" y="183"/>
                    <a:pt x="80" y="183"/>
                  </a:cubicBezTo>
                  <a:cubicBezTo>
                    <a:pt x="88" y="183"/>
                    <a:pt x="95" y="190"/>
                    <a:pt x="95" y="198"/>
                  </a:cubicBezTo>
                  <a:cubicBezTo>
                    <a:pt x="95" y="206"/>
                    <a:pt x="88" y="212"/>
                    <a:pt x="80" y="212"/>
                  </a:cubicBezTo>
                  <a:close/>
                  <a:moveTo>
                    <a:pt x="138" y="169"/>
                  </a:moveTo>
                  <a:cubicBezTo>
                    <a:pt x="22" y="169"/>
                    <a:pt x="22" y="169"/>
                    <a:pt x="22" y="16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38" y="23"/>
                    <a:pt x="138" y="23"/>
                    <a:pt x="138" y="23"/>
                  </a:cubicBezTo>
                  <a:lnTo>
                    <a:pt x="13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Group 27"/>
          <p:cNvGrpSpPr>
            <a:grpSpLocks noChangeAspect="1"/>
          </p:cNvGrpSpPr>
          <p:nvPr/>
        </p:nvGrpSpPr>
        <p:grpSpPr bwMode="auto">
          <a:xfrm>
            <a:off x="8048625" y="1184275"/>
            <a:ext cx="539750" cy="455613"/>
            <a:chOff x="5070" y="746"/>
            <a:chExt cx="340" cy="287"/>
          </a:xfrm>
        </p:grpSpPr>
        <p:sp>
          <p:nvSpPr>
            <p:cNvPr id="6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070" y="746"/>
              <a:ext cx="34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5174" y="906"/>
              <a:ext cx="136" cy="56"/>
            </a:xfrm>
            <a:custGeom>
              <a:avLst/>
              <a:gdLst>
                <a:gd name="T0" fmla="*/ 4 w 92"/>
                <a:gd name="T1" fmla="*/ 18 h 38"/>
                <a:gd name="T2" fmla="*/ 4 w 92"/>
                <a:gd name="T3" fmla="*/ 17 h 38"/>
                <a:gd name="T4" fmla="*/ 5 w 92"/>
                <a:gd name="T5" fmla="*/ 17 h 38"/>
                <a:gd name="T6" fmla="*/ 45 w 92"/>
                <a:gd name="T7" fmla="*/ 0 h 38"/>
                <a:gd name="T8" fmla="*/ 45 w 92"/>
                <a:gd name="T9" fmla="*/ 0 h 38"/>
                <a:gd name="T10" fmla="*/ 46 w 92"/>
                <a:gd name="T11" fmla="*/ 0 h 38"/>
                <a:gd name="T12" fmla="*/ 46 w 92"/>
                <a:gd name="T13" fmla="*/ 0 h 38"/>
                <a:gd name="T14" fmla="*/ 46 w 92"/>
                <a:gd name="T15" fmla="*/ 0 h 38"/>
                <a:gd name="T16" fmla="*/ 87 w 92"/>
                <a:gd name="T17" fmla="*/ 17 h 38"/>
                <a:gd name="T18" fmla="*/ 87 w 92"/>
                <a:gd name="T19" fmla="*/ 17 h 38"/>
                <a:gd name="T20" fmla="*/ 88 w 92"/>
                <a:gd name="T21" fmla="*/ 18 h 38"/>
                <a:gd name="T22" fmla="*/ 89 w 92"/>
                <a:gd name="T23" fmla="*/ 27 h 38"/>
                <a:gd name="T24" fmla="*/ 82 w 92"/>
                <a:gd name="T25" fmla="*/ 35 h 38"/>
                <a:gd name="T26" fmla="*/ 71 w 92"/>
                <a:gd name="T27" fmla="*/ 34 h 38"/>
                <a:gd name="T28" fmla="*/ 71 w 92"/>
                <a:gd name="T29" fmla="*/ 34 h 38"/>
                <a:gd name="T30" fmla="*/ 71 w 92"/>
                <a:gd name="T31" fmla="*/ 34 h 38"/>
                <a:gd name="T32" fmla="*/ 71 w 92"/>
                <a:gd name="T33" fmla="*/ 34 h 38"/>
                <a:gd name="T34" fmla="*/ 70 w 92"/>
                <a:gd name="T35" fmla="*/ 33 h 38"/>
                <a:gd name="T36" fmla="*/ 46 w 92"/>
                <a:gd name="T37" fmla="*/ 23 h 38"/>
                <a:gd name="T38" fmla="*/ 46 w 92"/>
                <a:gd name="T39" fmla="*/ 23 h 38"/>
                <a:gd name="T40" fmla="*/ 46 w 92"/>
                <a:gd name="T41" fmla="*/ 23 h 38"/>
                <a:gd name="T42" fmla="*/ 46 w 92"/>
                <a:gd name="T43" fmla="*/ 23 h 38"/>
                <a:gd name="T44" fmla="*/ 46 w 92"/>
                <a:gd name="T45" fmla="*/ 23 h 38"/>
                <a:gd name="T46" fmla="*/ 45 w 92"/>
                <a:gd name="T47" fmla="*/ 23 h 38"/>
                <a:gd name="T48" fmla="*/ 45 w 92"/>
                <a:gd name="T49" fmla="*/ 23 h 38"/>
                <a:gd name="T50" fmla="*/ 22 w 92"/>
                <a:gd name="T51" fmla="*/ 33 h 38"/>
                <a:gd name="T52" fmla="*/ 21 w 92"/>
                <a:gd name="T53" fmla="*/ 34 h 38"/>
                <a:gd name="T54" fmla="*/ 20 w 92"/>
                <a:gd name="T55" fmla="*/ 34 h 38"/>
                <a:gd name="T56" fmla="*/ 20 w 92"/>
                <a:gd name="T57" fmla="*/ 34 h 38"/>
                <a:gd name="T58" fmla="*/ 20 w 92"/>
                <a:gd name="T59" fmla="*/ 34 h 38"/>
                <a:gd name="T60" fmla="*/ 10 w 92"/>
                <a:gd name="T61" fmla="*/ 35 h 38"/>
                <a:gd name="T62" fmla="*/ 2 w 92"/>
                <a:gd name="T63" fmla="*/ 27 h 38"/>
                <a:gd name="T64" fmla="*/ 4 w 92"/>
                <a:gd name="T6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8"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15" y="6"/>
                    <a:pt x="29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0"/>
                    <a:pt x="77" y="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8" y="18"/>
                  </a:cubicBezTo>
                  <a:cubicBezTo>
                    <a:pt x="91" y="20"/>
                    <a:pt x="92" y="25"/>
                    <a:pt x="89" y="27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8"/>
                    <a:pt x="75" y="37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4" y="26"/>
                    <a:pt x="5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36" y="23"/>
                    <a:pt x="27" y="26"/>
                    <a:pt x="22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7"/>
                    <a:pt x="12" y="38"/>
                    <a:pt x="10" y="3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0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5070" y="743"/>
              <a:ext cx="343" cy="96"/>
            </a:xfrm>
            <a:custGeom>
              <a:avLst/>
              <a:gdLst>
                <a:gd name="T0" fmla="*/ 3 w 233"/>
                <a:gd name="T1" fmla="*/ 43 h 65"/>
                <a:gd name="T2" fmla="*/ 4 w 233"/>
                <a:gd name="T3" fmla="*/ 43 h 65"/>
                <a:gd name="T4" fmla="*/ 5 w 233"/>
                <a:gd name="T5" fmla="*/ 42 h 65"/>
                <a:gd name="T6" fmla="*/ 117 w 233"/>
                <a:gd name="T7" fmla="*/ 1 h 65"/>
                <a:gd name="T8" fmla="*/ 228 w 233"/>
                <a:gd name="T9" fmla="*/ 42 h 65"/>
                <a:gd name="T10" fmla="*/ 229 w 233"/>
                <a:gd name="T11" fmla="*/ 43 h 65"/>
                <a:gd name="T12" fmla="*/ 230 w 233"/>
                <a:gd name="T13" fmla="*/ 43 h 65"/>
                <a:gd name="T14" fmla="*/ 230 w 233"/>
                <a:gd name="T15" fmla="*/ 53 h 65"/>
                <a:gd name="T16" fmla="*/ 221 w 233"/>
                <a:gd name="T17" fmla="*/ 63 h 65"/>
                <a:gd name="T18" fmla="*/ 211 w 233"/>
                <a:gd name="T19" fmla="*/ 63 h 65"/>
                <a:gd name="T20" fmla="*/ 211 w 233"/>
                <a:gd name="T21" fmla="*/ 63 h 65"/>
                <a:gd name="T22" fmla="*/ 211 w 233"/>
                <a:gd name="T23" fmla="*/ 63 h 65"/>
                <a:gd name="T24" fmla="*/ 210 w 233"/>
                <a:gd name="T25" fmla="*/ 63 h 65"/>
                <a:gd name="T26" fmla="*/ 209 w 233"/>
                <a:gd name="T27" fmla="*/ 61 h 65"/>
                <a:gd name="T28" fmla="*/ 117 w 233"/>
                <a:gd name="T29" fmla="*/ 28 h 65"/>
                <a:gd name="T30" fmla="*/ 117 w 233"/>
                <a:gd name="T31" fmla="*/ 28 h 65"/>
                <a:gd name="T32" fmla="*/ 117 w 233"/>
                <a:gd name="T33" fmla="*/ 28 h 65"/>
                <a:gd name="T34" fmla="*/ 116 w 233"/>
                <a:gd name="T35" fmla="*/ 28 h 65"/>
                <a:gd name="T36" fmla="*/ 116 w 233"/>
                <a:gd name="T37" fmla="*/ 28 h 65"/>
                <a:gd name="T38" fmla="*/ 25 w 233"/>
                <a:gd name="T39" fmla="*/ 61 h 65"/>
                <a:gd name="T40" fmla="*/ 24 w 233"/>
                <a:gd name="T41" fmla="*/ 63 h 65"/>
                <a:gd name="T42" fmla="*/ 23 w 233"/>
                <a:gd name="T43" fmla="*/ 63 h 65"/>
                <a:gd name="T44" fmla="*/ 22 w 233"/>
                <a:gd name="T45" fmla="*/ 63 h 65"/>
                <a:gd name="T46" fmla="*/ 22 w 233"/>
                <a:gd name="T47" fmla="*/ 63 h 65"/>
                <a:gd name="T48" fmla="*/ 12 w 233"/>
                <a:gd name="T49" fmla="*/ 63 h 65"/>
                <a:gd name="T50" fmla="*/ 3 w 233"/>
                <a:gd name="T51" fmla="*/ 53 h 65"/>
                <a:gd name="T52" fmla="*/ 3 w 233"/>
                <a:gd name="T53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65">
                  <a:moveTo>
                    <a:pt x="3" y="43"/>
                  </a:moveTo>
                  <a:cubicBezTo>
                    <a:pt x="3" y="43"/>
                    <a:pt x="4" y="43"/>
                    <a:pt x="4" y="43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34" y="16"/>
                    <a:pt x="74" y="0"/>
                    <a:pt x="117" y="1"/>
                  </a:cubicBezTo>
                  <a:cubicBezTo>
                    <a:pt x="160" y="0"/>
                    <a:pt x="199" y="16"/>
                    <a:pt x="228" y="42"/>
                  </a:cubicBezTo>
                  <a:cubicBezTo>
                    <a:pt x="229" y="42"/>
                    <a:pt x="229" y="42"/>
                    <a:pt x="229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3" y="46"/>
                    <a:pt x="233" y="51"/>
                    <a:pt x="230" y="5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19" y="65"/>
                    <a:pt x="214" y="65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2"/>
                    <a:pt x="209" y="62"/>
                    <a:pt x="209" y="61"/>
                  </a:cubicBezTo>
                  <a:cubicBezTo>
                    <a:pt x="185" y="40"/>
                    <a:pt x="152" y="27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81" y="27"/>
                    <a:pt x="49" y="40"/>
                    <a:pt x="25" y="61"/>
                  </a:cubicBezTo>
                  <a:cubicBezTo>
                    <a:pt x="24" y="62"/>
                    <a:pt x="24" y="62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5"/>
                    <a:pt x="15" y="65"/>
                    <a:pt x="12" y="6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0" y="51"/>
                    <a:pt x="0" y="46"/>
                    <a:pt x="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0"/>
            <p:cNvSpPr>
              <a:spLocks/>
            </p:cNvSpPr>
            <p:nvPr/>
          </p:nvSpPr>
          <p:spPr bwMode="auto">
            <a:xfrm>
              <a:off x="5126" y="827"/>
              <a:ext cx="231" cy="75"/>
            </a:xfrm>
            <a:custGeom>
              <a:avLst/>
              <a:gdLst>
                <a:gd name="T0" fmla="*/ 4 w 157"/>
                <a:gd name="T1" fmla="*/ 30 h 51"/>
                <a:gd name="T2" fmla="*/ 5 w 157"/>
                <a:gd name="T3" fmla="*/ 29 h 51"/>
                <a:gd name="T4" fmla="*/ 78 w 157"/>
                <a:gd name="T5" fmla="*/ 0 h 51"/>
                <a:gd name="T6" fmla="*/ 78 w 157"/>
                <a:gd name="T7" fmla="*/ 0 h 51"/>
                <a:gd name="T8" fmla="*/ 79 w 157"/>
                <a:gd name="T9" fmla="*/ 0 h 51"/>
                <a:gd name="T10" fmla="*/ 79 w 157"/>
                <a:gd name="T11" fmla="*/ 0 h 51"/>
                <a:gd name="T12" fmla="*/ 79 w 157"/>
                <a:gd name="T13" fmla="*/ 0 h 51"/>
                <a:gd name="T14" fmla="*/ 152 w 157"/>
                <a:gd name="T15" fmla="*/ 29 h 51"/>
                <a:gd name="T16" fmla="*/ 153 w 157"/>
                <a:gd name="T17" fmla="*/ 30 h 51"/>
                <a:gd name="T18" fmla="*/ 154 w 157"/>
                <a:gd name="T19" fmla="*/ 30 h 51"/>
                <a:gd name="T20" fmla="*/ 154 w 157"/>
                <a:gd name="T21" fmla="*/ 40 h 51"/>
                <a:gd name="T22" fmla="*/ 146 w 157"/>
                <a:gd name="T23" fmla="*/ 49 h 51"/>
                <a:gd name="T24" fmla="*/ 135 w 157"/>
                <a:gd name="T25" fmla="*/ 49 h 51"/>
                <a:gd name="T26" fmla="*/ 135 w 157"/>
                <a:gd name="T27" fmla="*/ 48 h 51"/>
                <a:gd name="T28" fmla="*/ 133 w 157"/>
                <a:gd name="T29" fmla="*/ 47 h 51"/>
                <a:gd name="T30" fmla="*/ 79 w 157"/>
                <a:gd name="T31" fmla="*/ 26 h 51"/>
                <a:gd name="T32" fmla="*/ 24 w 157"/>
                <a:gd name="T33" fmla="*/ 47 h 51"/>
                <a:gd name="T34" fmla="*/ 23 w 157"/>
                <a:gd name="T35" fmla="*/ 48 h 51"/>
                <a:gd name="T36" fmla="*/ 22 w 157"/>
                <a:gd name="T37" fmla="*/ 49 h 51"/>
                <a:gd name="T38" fmla="*/ 11 w 157"/>
                <a:gd name="T39" fmla="*/ 49 h 51"/>
                <a:gd name="T40" fmla="*/ 3 w 157"/>
                <a:gd name="T41" fmla="*/ 40 h 51"/>
                <a:gd name="T42" fmla="*/ 4 w 157"/>
                <a:gd name="T43" fmla="*/ 30 h 51"/>
                <a:gd name="T44" fmla="*/ 4 w 157"/>
                <a:gd name="T45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1">
                  <a:moveTo>
                    <a:pt x="4" y="30"/>
                  </a:moveTo>
                  <a:cubicBezTo>
                    <a:pt x="5" y="30"/>
                    <a:pt x="5" y="29"/>
                    <a:pt x="5" y="29"/>
                  </a:cubicBezTo>
                  <a:cubicBezTo>
                    <a:pt x="24" y="11"/>
                    <a:pt x="50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8" y="0"/>
                    <a:pt x="133" y="11"/>
                    <a:pt x="152" y="29"/>
                  </a:cubicBezTo>
                  <a:cubicBezTo>
                    <a:pt x="152" y="29"/>
                    <a:pt x="153" y="30"/>
                    <a:pt x="153" y="30"/>
                  </a:cubicBezTo>
                  <a:cubicBezTo>
                    <a:pt x="153" y="30"/>
                    <a:pt x="153" y="30"/>
                    <a:pt x="154" y="30"/>
                  </a:cubicBezTo>
                  <a:cubicBezTo>
                    <a:pt x="157" y="33"/>
                    <a:pt x="157" y="38"/>
                    <a:pt x="154" y="4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3" y="51"/>
                    <a:pt x="139" y="51"/>
                    <a:pt x="135" y="49"/>
                  </a:cubicBezTo>
                  <a:cubicBezTo>
                    <a:pt x="135" y="49"/>
                    <a:pt x="135" y="49"/>
                    <a:pt x="135" y="48"/>
                  </a:cubicBezTo>
                  <a:cubicBezTo>
                    <a:pt x="134" y="48"/>
                    <a:pt x="134" y="47"/>
                    <a:pt x="133" y="47"/>
                  </a:cubicBezTo>
                  <a:cubicBezTo>
                    <a:pt x="119" y="33"/>
                    <a:pt x="100" y="25"/>
                    <a:pt x="79" y="26"/>
                  </a:cubicBezTo>
                  <a:cubicBezTo>
                    <a:pt x="58" y="25"/>
                    <a:pt x="38" y="33"/>
                    <a:pt x="24" y="47"/>
                  </a:cubicBezTo>
                  <a:cubicBezTo>
                    <a:pt x="24" y="47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8" y="51"/>
                    <a:pt x="14" y="51"/>
                    <a:pt x="11" y="4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8"/>
                    <a:pt x="1" y="33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5214" y="979"/>
              <a:ext cx="55" cy="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9" name="Group 34"/>
          <p:cNvGrpSpPr>
            <a:grpSpLocks noChangeAspect="1"/>
          </p:cNvGrpSpPr>
          <p:nvPr/>
        </p:nvGrpSpPr>
        <p:grpSpPr bwMode="auto">
          <a:xfrm>
            <a:off x="4462463" y="1608138"/>
            <a:ext cx="479425" cy="401637"/>
            <a:chOff x="2811" y="1013"/>
            <a:chExt cx="302" cy="253"/>
          </a:xfrm>
        </p:grpSpPr>
        <p:sp>
          <p:nvSpPr>
            <p:cNvPr id="70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811" y="1013"/>
              <a:ext cx="3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2810" y="1013"/>
              <a:ext cx="302" cy="254"/>
            </a:xfrm>
            <a:custGeom>
              <a:avLst/>
              <a:gdLst>
                <a:gd name="T0" fmla="*/ 4 w 243"/>
                <a:gd name="T1" fmla="*/ 57 h 205"/>
                <a:gd name="T2" fmla="*/ 0 w 243"/>
                <a:gd name="T3" fmla="*/ 63 h 205"/>
                <a:gd name="T4" fmla="*/ 4 w 243"/>
                <a:gd name="T5" fmla="*/ 69 h 205"/>
                <a:gd name="T6" fmla="*/ 25 w 243"/>
                <a:gd name="T7" fmla="*/ 91 h 205"/>
                <a:gd name="T8" fmla="*/ 139 w 243"/>
                <a:gd name="T9" fmla="*/ 205 h 205"/>
                <a:gd name="T10" fmla="*/ 243 w 243"/>
                <a:gd name="T11" fmla="*/ 101 h 205"/>
                <a:gd name="T12" fmla="*/ 220 w 243"/>
                <a:gd name="T13" fmla="*/ 113 h 205"/>
                <a:gd name="T14" fmla="*/ 161 w 243"/>
                <a:gd name="T15" fmla="*/ 83 h 205"/>
                <a:gd name="T16" fmla="*/ 162 w 243"/>
                <a:gd name="T17" fmla="*/ 71 h 205"/>
                <a:gd name="T18" fmla="*/ 100 w 243"/>
                <a:gd name="T19" fmla="*/ 0 h 205"/>
                <a:gd name="T20" fmla="*/ 34 w 243"/>
                <a:gd name="T21" fmla="*/ 43 h 205"/>
                <a:gd name="T22" fmla="*/ 4 w 243"/>
                <a:gd name="T23" fmla="*/ 57 h 205"/>
                <a:gd name="T24" fmla="*/ 63 w 243"/>
                <a:gd name="T25" fmla="*/ 69 h 205"/>
                <a:gd name="T26" fmla="*/ 53 w 243"/>
                <a:gd name="T27" fmla="*/ 59 h 205"/>
                <a:gd name="T28" fmla="*/ 63 w 243"/>
                <a:gd name="T29" fmla="*/ 49 h 205"/>
                <a:gd name="T30" fmla="*/ 73 w 243"/>
                <a:gd name="T31" fmla="*/ 59 h 205"/>
                <a:gd name="T32" fmla="*/ 63 w 243"/>
                <a:gd name="T33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05">
                  <a:moveTo>
                    <a:pt x="4" y="57"/>
                  </a:moveTo>
                  <a:cubicBezTo>
                    <a:pt x="2" y="58"/>
                    <a:pt x="0" y="61"/>
                    <a:pt x="0" y="63"/>
                  </a:cubicBezTo>
                  <a:cubicBezTo>
                    <a:pt x="1" y="66"/>
                    <a:pt x="2" y="68"/>
                    <a:pt x="4" y="6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162"/>
                    <a:pt x="71" y="205"/>
                    <a:pt x="139" y="205"/>
                  </a:cubicBezTo>
                  <a:cubicBezTo>
                    <a:pt x="197" y="205"/>
                    <a:pt x="243" y="143"/>
                    <a:pt x="243" y="101"/>
                  </a:cubicBezTo>
                  <a:cubicBezTo>
                    <a:pt x="243" y="81"/>
                    <a:pt x="236" y="103"/>
                    <a:pt x="220" y="113"/>
                  </a:cubicBezTo>
                  <a:cubicBezTo>
                    <a:pt x="204" y="123"/>
                    <a:pt x="159" y="129"/>
                    <a:pt x="161" y="83"/>
                  </a:cubicBezTo>
                  <a:cubicBezTo>
                    <a:pt x="161" y="79"/>
                    <a:pt x="162" y="75"/>
                    <a:pt x="162" y="71"/>
                  </a:cubicBezTo>
                  <a:cubicBezTo>
                    <a:pt x="162" y="33"/>
                    <a:pt x="138" y="0"/>
                    <a:pt x="100" y="0"/>
                  </a:cubicBezTo>
                  <a:cubicBezTo>
                    <a:pt x="66" y="0"/>
                    <a:pt x="40" y="20"/>
                    <a:pt x="34" y="43"/>
                  </a:cubicBezTo>
                  <a:cubicBezTo>
                    <a:pt x="4" y="57"/>
                    <a:pt x="4" y="57"/>
                    <a:pt x="4" y="57"/>
                  </a:cubicBezTo>
                  <a:moveTo>
                    <a:pt x="63" y="69"/>
                  </a:moveTo>
                  <a:cubicBezTo>
                    <a:pt x="57" y="69"/>
                    <a:pt x="53" y="65"/>
                    <a:pt x="53" y="59"/>
                  </a:cubicBezTo>
                  <a:cubicBezTo>
                    <a:pt x="53" y="53"/>
                    <a:pt x="57" y="49"/>
                    <a:pt x="63" y="49"/>
                  </a:cubicBezTo>
                  <a:cubicBezTo>
                    <a:pt x="69" y="49"/>
                    <a:pt x="73" y="53"/>
                    <a:pt x="73" y="59"/>
                  </a:cubicBezTo>
                  <a:cubicBezTo>
                    <a:pt x="73" y="65"/>
                    <a:pt x="69" y="69"/>
                    <a:pt x="63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" name="Group 38"/>
          <p:cNvGrpSpPr>
            <a:grpSpLocks noChangeAspect="1"/>
          </p:cNvGrpSpPr>
          <p:nvPr/>
        </p:nvGrpSpPr>
        <p:grpSpPr bwMode="auto">
          <a:xfrm>
            <a:off x="5233988" y="2373313"/>
            <a:ext cx="361950" cy="363537"/>
            <a:chOff x="3297" y="1495"/>
            <a:chExt cx="228" cy="229"/>
          </a:xfrm>
        </p:grpSpPr>
        <p:sp>
          <p:nvSpPr>
            <p:cNvPr id="7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297" y="1495"/>
              <a:ext cx="2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9"/>
            <p:cNvSpPr>
              <a:spLocks noEditPoints="1"/>
            </p:cNvSpPr>
            <p:nvPr/>
          </p:nvSpPr>
          <p:spPr bwMode="auto">
            <a:xfrm>
              <a:off x="3297" y="1496"/>
              <a:ext cx="227" cy="228"/>
            </a:xfrm>
            <a:custGeom>
              <a:avLst/>
              <a:gdLst>
                <a:gd name="T0" fmla="*/ 95 w 191"/>
                <a:gd name="T1" fmla="*/ 191 h 191"/>
                <a:gd name="T2" fmla="*/ 191 w 191"/>
                <a:gd name="T3" fmla="*/ 95 h 191"/>
                <a:gd name="T4" fmla="*/ 95 w 191"/>
                <a:gd name="T5" fmla="*/ 0 h 191"/>
                <a:gd name="T6" fmla="*/ 0 w 191"/>
                <a:gd name="T7" fmla="*/ 95 h 191"/>
                <a:gd name="T8" fmla="*/ 95 w 191"/>
                <a:gd name="T9" fmla="*/ 191 h 191"/>
                <a:gd name="T10" fmla="*/ 37 w 191"/>
                <a:gd name="T11" fmla="*/ 161 h 191"/>
                <a:gd name="T12" fmla="*/ 30 w 191"/>
                <a:gd name="T13" fmla="*/ 153 h 191"/>
                <a:gd name="T14" fmla="*/ 47 w 191"/>
                <a:gd name="T15" fmla="*/ 135 h 191"/>
                <a:gd name="T16" fmla="*/ 55 w 191"/>
                <a:gd name="T17" fmla="*/ 143 h 191"/>
                <a:gd name="T18" fmla="*/ 37 w 191"/>
                <a:gd name="T19" fmla="*/ 161 h 191"/>
                <a:gd name="T20" fmla="*/ 101 w 191"/>
                <a:gd name="T21" fmla="*/ 183 h 191"/>
                <a:gd name="T22" fmla="*/ 90 w 191"/>
                <a:gd name="T23" fmla="*/ 183 h 191"/>
                <a:gd name="T24" fmla="*/ 90 w 191"/>
                <a:gd name="T25" fmla="*/ 157 h 191"/>
                <a:gd name="T26" fmla="*/ 101 w 191"/>
                <a:gd name="T27" fmla="*/ 157 h 191"/>
                <a:gd name="T28" fmla="*/ 101 w 191"/>
                <a:gd name="T29" fmla="*/ 183 h 191"/>
                <a:gd name="T30" fmla="*/ 183 w 191"/>
                <a:gd name="T31" fmla="*/ 101 h 191"/>
                <a:gd name="T32" fmla="*/ 157 w 191"/>
                <a:gd name="T33" fmla="*/ 101 h 191"/>
                <a:gd name="T34" fmla="*/ 157 w 191"/>
                <a:gd name="T35" fmla="*/ 90 h 191"/>
                <a:gd name="T36" fmla="*/ 183 w 191"/>
                <a:gd name="T37" fmla="*/ 90 h 191"/>
                <a:gd name="T38" fmla="*/ 183 w 191"/>
                <a:gd name="T39" fmla="*/ 101 h 191"/>
                <a:gd name="T40" fmla="*/ 153 w 191"/>
                <a:gd name="T41" fmla="*/ 30 h 191"/>
                <a:gd name="T42" fmla="*/ 161 w 191"/>
                <a:gd name="T43" fmla="*/ 37 h 191"/>
                <a:gd name="T44" fmla="*/ 143 w 191"/>
                <a:gd name="T45" fmla="*/ 55 h 191"/>
                <a:gd name="T46" fmla="*/ 135 w 191"/>
                <a:gd name="T47" fmla="*/ 47 h 191"/>
                <a:gd name="T48" fmla="*/ 153 w 191"/>
                <a:gd name="T49" fmla="*/ 30 h 191"/>
                <a:gd name="T50" fmla="*/ 143 w 191"/>
                <a:gd name="T51" fmla="*/ 135 h 191"/>
                <a:gd name="T52" fmla="*/ 161 w 191"/>
                <a:gd name="T53" fmla="*/ 153 h 191"/>
                <a:gd name="T54" fmla="*/ 153 w 191"/>
                <a:gd name="T55" fmla="*/ 161 h 191"/>
                <a:gd name="T56" fmla="*/ 135 w 191"/>
                <a:gd name="T57" fmla="*/ 143 h 191"/>
                <a:gd name="T58" fmla="*/ 143 w 191"/>
                <a:gd name="T59" fmla="*/ 135 h 191"/>
                <a:gd name="T60" fmla="*/ 90 w 191"/>
                <a:gd name="T61" fmla="*/ 8 h 191"/>
                <a:gd name="T62" fmla="*/ 101 w 191"/>
                <a:gd name="T63" fmla="*/ 8 h 191"/>
                <a:gd name="T64" fmla="*/ 101 w 191"/>
                <a:gd name="T65" fmla="*/ 33 h 191"/>
                <a:gd name="T66" fmla="*/ 90 w 191"/>
                <a:gd name="T67" fmla="*/ 33 h 191"/>
                <a:gd name="T68" fmla="*/ 90 w 191"/>
                <a:gd name="T69" fmla="*/ 8 h 191"/>
                <a:gd name="T70" fmla="*/ 80 w 191"/>
                <a:gd name="T71" fmla="*/ 73 h 191"/>
                <a:gd name="T72" fmla="*/ 96 w 191"/>
                <a:gd name="T73" fmla="*/ 89 h 191"/>
                <a:gd name="T74" fmla="*/ 126 w 191"/>
                <a:gd name="T75" fmla="*/ 59 h 191"/>
                <a:gd name="T76" fmla="*/ 134 w 191"/>
                <a:gd name="T77" fmla="*/ 67 h 191"/>
                <a:gd name="T78" fmla="*/ 96 w 191"/>
                <a:gd name="T79" fmla="*/ 104 h 191"/>
                <a:gd name="T80" fmla="*/ 72 w 191"/>
                <a:gd name="T81" fmla="*/ 81 h 191"/>
                <a:gd name="T82" fmla="*/ 80 w 191"/>
                <a:gd name="T83" fmla="*/ 73 h 191"/>
                <a:gd name="T84" fmla="*/ 37 w 191"/>
                <a:gd name="T85" fmla="*/ 30 h 191"/>
                <a:gd name="T86" fmla="*/ 55 w 191"/>
                <a:gd name="T87" fmla="*/ 47 h 191"/>
                <a:gd name="T88" fmla="*/ 47 w 191"/>
                <a:gd name="T89" fmla="*/ 55 h 191"/>
                <a:gd name="T90" fmla="*/ 30 w 191"/>
                <a:gd name="T91" fmla="*/ 37 h 191"/>
                <a:gd name="T92" fmla="*/ 37 w 191"/>
                <a:gd name="T93" fmla="*/ 30 h 191"/>
                <a:gd name="T94" fmla="*/ 33 w 191"/>
                <a:gd name="T95" fmla="*/ 101 h 191"/>
                <a:gd name="T96" fmla="*/ 8 w 191"/>
                <a:gd name="T97" fmla="*/ 101 h 191"/>
                <a:gd name="T98" fmla="*/ 8 w 191"/>
                <a:gd name="T99" fmla="*/ 90 h 191"/>
                <a:gd name="T100" fmla="*/ 33 w 191"/>
                <a:gd name="T101" fmla="*/ 90 h 191"/>
                <a:gd name="T102" fmla="*/ 33 w 191"/>
                <a:gd name="T103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191">
                  <a:moveTo>
                    <a:pt x="95" y="191"/>
                  </a:moveTo>
                  <a:cubicBezTo>
                    <a:pt x="148" y="191"/>
                    <a:pt x="191" y="148"/>
                    <a:pt x="191" y="95"/>
                  </a:cubicBezTo>
                  <a:cubicBezTo>
                    <a:pt x="191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48"/>
                    <a:pt x="43" y="191"/>
                    <a:pt x="95" y="191"/>
                  </a:cubicBezTo>
                  <a:moveTo>
                    <a:pt x="37" y="161"/>
                  </a:moveTo>
                  <a:cubicBezTo>
                    <a:pt x="30" y="153"/>
                    <a:pt x="30" y="153"/>
                    <a:pt x="30" y="153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55" y="143"/>
                    <a:pt x="55" y="143"/>
                    <a:pt x="55" y="143"/>
                  </a:cubicBezTo>
                  <a:lnTo>
                    <a:pt x="37" y="161"/>
                  </a:lnTo>
                  <a:close/>
                  <a:moveTo>
                    <a:pt x="101" y="183"/>
                  </a:moveTo>
                  <a:cubicBezTo>
                    <a:pt x="90" y="183"/>
                    <a:pt x="90" y="183"/>
                    <a:pt x="90" y="183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101" y="157"/>
                    <a:pt x="101" y="157"/>
                    <a:pt x="101" y="157"/>
                  </a:cubicBezTo>
                  <a:lnTo>
                    <a:pt x="101" y="183"/>
                  </a:lnTo>
                  <a:close/>
                  <a:moveTo>
                    <a:pt x="183" y="101"/>
                  </a:moveTo>
                  <a:cubicBezTo>
                    <a:pt x="157" y="101"/>
                    <a:pt x="157" y="101"/>
                    <a:pt x="157" y="101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83" y="90"/>
                    <a:pt x="183" y="90"/>
                    <a:pt x="183" y="90"/>
                  </a:cubicBezTo>
                  <a:lnTo>
                    <a:pt x="183" y="101"/>
                  </a:lnTo>
                  <a:close/>
                  <a:moveTo>
                    <a:pt x="153" y="30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35" y="47"/>
                    <a:pt x="135" y="47"/>
                    <a:pt x="135" y="47"/>
                  </a:cubicBezTo>
                  <a:lnTo>
                    <a:pt x="153" y="30"/>
                  </a:lnTo>
                  <a:close/>
                  <a:moveTo>
                    <a:pt x="143" y="135"/>
                  </a:moveTo>
                  <a:cubicBezTo>
                    <a:pt x="161" y="153"/>
                    <a:pt x="161" y="153"/>
                    <a:pt x="161" y="153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35" y="143"/>
                    <a:pt x="135" y="143"/>
                    <a:pt x="135" y="143"/>
                  </a:cubicBezTo>
                  <a:lnTo>
                    <a:pt x="143" y="135"/>
                  </a:lnTo>
                  <a:close/>
                  <a:moveTo>
                    <a:pt x="90" y="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0" y="33"/>
                    <a:pt x="90" y="33"/>
                    <a:pt x="90" y="33"/>
                  </a:cubicBezTo>
                  <a:lnTo>
                    <a:pt x="90" y="8"/>
                  </a:lnTo>
                  <a:close/>
                  <a:moveTo>
                    <a:pt x="80" y="73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80" y="73"/>
                  </a:lnTo>
                  <a:close/>
                  <a:moveTo>
                    <a:pt x="37" y="30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30" y="37"/>
                    <a:pt x="30" y="37"/>
                    <a:pt x="30" y="37"/>
                  </a:cubicBezTo>
                  <a:lnTo>
                    <a:pt x="37" y="30"/>
                  </a:lnTo>
                  <a:close/>
                  <a:moveTo>
                    <a:pt x="33" y="101"/>
                  </a:moveTo>
                  <a:cubicBezTo>
                    <a:pt x="8" y="101"/>
                    <a:pt x="8" y="101"/>
                    <a:pt x="8" y="101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33" y="90"/>
                    <a:pt x="33" y="90"/>
                    <a:pt x="33" y="90"/>
                  </a:cubicBezTo>
                  <a:lnTo>
                    <a:pt x="3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 bwMode="auto">
          <a:xfrm>
            <a:off x="6534150" y="2428875"/>
            <a:ext cx="377825" cy="314325"/>
            <a:chOff x="4116" y="1530"/>
            <a:chExt cx="238" cy="198"/>
          </a:xfrm>
        </p:grpSpPr>
        <p:sp>
          <p:nvSpPr>
            <p:cNvPr id="7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116" y="1530"/>
              <a:ext cx="2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4118" y="1530"/>
              <a:ext cx="236" cy="198"/>
            </a:xfrm>
            <a:custGeom>
              <a:avLst/>
              <a:gdLst>
                <a:gd name="T0" fmla="*/ 74 w 122"/>
                <a:gd name="T1" fmla="*/ 17 h 102"/>
                <a:gd name="T2" fmla="*/ 84 w 122"/>
                <a:gd name="T3" fmla="*/ 34 h 102"/>
                <a:gd name="T4" fmla="*/ 92 w 122"/>
                <a:gd name="T5" fmla="*/ 35 h 102"/>
                <a:gd name="T6" fmla="*/ 110 w 122"/>
                <a:gd name="T7" fmla="*/ 17 h 102"/>
                <a:gd name="T8" fmla="*/ 92 w 122"/>
                <a:gd name="T9" fmla="*/ 0 h 102"/>
                <a:gd name="T10" fmla="*/ 74 w 122"/>
                <a:gd name="T11" fmla="*/ 17 h 102"/>
                <a:gd name="T12" fmla="*/ 62 w 122"/>
                <a:gd name="T13" fmla="*/ 54 h 102"/>
                <a:gd name="T14" fmla="*/ 80 w 122"/>
                <a:gd name="T15" fmla="*/ 36 h 102"/>
                <a:gd name="T16" fmla="*/ 62 w 122"/>
                <a:gd name="T17" fmla="*/ 18 h 102"/>
                <a:gd name="T18" fmla="*/ 44 w 122"/>
                <a:gd name="T19" fmla="*/ 36 h 102"/>
                <a:gd name="T20" fmla="*/ 62 w 122"/>
                <a:gd name="T21" fmla="*/ 54 h 102"/>
                <a:gd name="T22" fmla="*/ 70 w 122"/>
                <a:gd name="T23" fmla="*/ 55 h 102"/>
                <a:gd name="T24" fmla="*/ 55 w 122"/>
                <a:gd name="T25" fmla="*/ 55 h 102"/>
                <a:gd name="T26" fmla="*/ 32 w 122"/>
                <a:gd name="T27" fmla="*/ 78 h 102"/>
                <a:gd name="T28" fmla="*/ 32 w 122"/>
                <a:gd name="T29" fmla="*/ 97 h 102"/>
                <a:gd name="T30" fmla="*/ 32 w 122"/>
                <a:gd name="T31" fmla="*/ 97 h 102"/>
                <a:gd name="T32" fmla="*/ 33 w 122"/>
                <a:gd name="T33" fmla="*/ 97 h 102"/>
                <a:gd name="T34" fmla="*/ 64 w 122"/>
                <a:gd name="T35" fmla="*/ 102 h 102"/>
                <a:gd name="T36" fmla="*/ 91 w 122"/>
                <a:gd name="T37" fmla="*/ 97 h 102"/>
                <a:gd name="T38" fmla="*/ 93 w 122"/>
                <a:gd name="T39" fmla="*/ 97 h 102"/>
                <a:gd name="T40" fmla="*/ 93 w 122"/>
                <a:gd name="T41" fmla="*/ 97 h 102"/>
                <a:gd name="T42" fmla="*/ 93 w 122"/>
                <a:gd name="T43" fmla="*/ 78 h 102"/>
                <a:gd name="T44" fmla="*/ 70 w 122"/>
                <a:gd name="T45" fmla="*/ 55 h 102"/>
                <a:gd name="T46" fmla="*/ 99 w 122"/>
                <a:gd name="T47" fmla="*/ 37 h 102"/>
                <a:gd name="T48" fmla="*/ 84 w 122"/>
                <a:gd name="T49" fmla="*/ 37 h 102"/>
                <a:gd name="T50" fmla="*/ 78 w 122"/>
                <a:gd name="T51" fmla="*/ 52 h 102"/>
                <a:gd name="T52" fmla="*/ 97 w 122"/>
                <a:gd name="T53" fmla="*/ 78 h 102"/>
                <a:gd name="T54" fmla="*/ 97 w 122"/>
                <a:gd name="T55" fmla="*/ 84 h 102"/>
                <a:gd name="T56" fmla="*/ 121 w 122"/>
                <a:gd name="T57" fmla="*/ 79 h 102"/>
                <a:gd name="T58" fmla="*/ 122 w 122"/>
                <a:gd name="T59" fmla="*/ 78 h 102"/>
                <a:gd name="T60" fmla="*/ 122 w 122"/>
                <a:gd name="T61" fmla="*/ 78 h 102"/>
                <a:gd name="T62" fmla="*/ 122 w 122"/>
                <a:gd name="T63" fmla="*/ 59 h 102"/>
                <a:gd name="T64" fmla="*/ 99 w 122"/>
                <a:gd name="T65" fmla="*/ 37 h 102"/>
                <a:gd name="T66" fmla="*/ 31 w 122"/>
                <a:gd name="T67" fmla="*/ 35 h 102"/>
                <a:gd name="T68" fmla="*/ 40 w 122"/>
                <a:gd name="T69" fmla="*/ 33 h 102"/>
                <a:gd name="T70" fmla="*/ 49 w 122"/>
                <a:gd name="T71" fmla="*/ 18 h 102"/>
                <a:gd name="T72" fmla="*/ 49 w 122"/>
                <a:gd name="T73" fmla="*/ 17 h 102"/>
                <a:gd name="T74" fmla="*/ 31 w 122"/>
                <a:gd name="T75" fmla="*/ 0 h 102"/>
                <a:gd name="T76" fmla="*/ 13 w 122"/>
                <a:gd name="T77" fmla="*/ 17 h 102"/>
                <a:gd name="T78" fmla="*/ 31 w 122"/>
                <a:gd name="T79" fmla="*/ 35 h 102"/>
                <a:gd name="T80" fmla="*/ 47 w 122"/>
                <a:gd name="T81" fmla="*/ 52 h 102"/>
                <a:gd name="T82" fmla="*/ 40 w 122"/>
                <a:gd name="T83" fmla="*/ 37 h 102"/>
                <a:gd name="T84" fmla="*/ 38 w 122"/>
                <a:gd name="T85" fmla="*/ 37 h 102"/>
                <a:gd name="T86" fmla="*/ 23 w 122"/>
                <a:gd name="T87" fmla="*/ 37 h 102"/>
                <a:gd name="T88" fmla="*/ 0 w 122"/>
                <a:gd name="T89" fmla="*/ 59 h 102"/>
                <a:gd name="T90" fmla="*/ 0 w 122"/>
                <a:gd name="T91" fmla="*/ 78 h 102"/>
                <a:gd name="T92" fmla="*/ 0 w 122"/>
                <a:gd name="T93" fmla="*/ 78 h 102"/>
                <a:gd name="T94" fmla="*/ 2 w 122"/>
                <a:gd name="T95" fmla="*/ 79 h 102"/>
                <a:gd name="T96" fmla="*/ 27 w 122"/>
                <a:gd name="T97" fmla="*/ 84 h 102"/>
                <a:gd name="T98" fmla="*/ 27 w 122"/>
                <a:gd name="T99" fmla="*/ 78 h 102"/>
                <a:gd name="T100" fmla="*/ 47 w 122"/>
                <a:gd name="T10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102">
                  <a:moveTo>
                    <a:pt x="74" y="17"/>
                  </a:moveTo>
                  <a:cubicBezTo>
                    <a:pt x="80" y="21"/>
                    <a:pt x="84" y="27"/>
                    <a:pt x="84" y="34"/>
                  </a:cubicBezTo>
                  <a:cubicBezTo>
                    <a:pt x="87" y="35"/>
                    <a:pt x="89" y="35"/>
                    <a:pt x="92" y="35"/>
                  </a:cubicBezTo>
                  <a:cubicBezTo>
                    <a:pt x="102" y="35"/>
                    <a:pt x="110" y="27"/>
                    <a:pt x="110" y="17"/>
                  </a:cubicBezTo>
                  <a:cubicBezTo>
                    <a:pt x="110" y="8"/>
                    <a:pt x="102" y="0"/>
                    <a:pt x="92" y="0"/>
                  </a:cubicBezTo>
                  <a:cubicBezTo>
                    <a:pt x="82" y="0"/>
                    <a:pt x="74" y="7"/>
                    <a:pt x="74" y="17"/>
                  </a:cubicBezTo>
                  <a:moveTo>
                    <a:pt x="62" y="54"/>
                  </a:moveTo>
                  <a:cubicBezTo>
                    <a:pt x="72" y="54"/>
                    <a:pt x="80" y="46"/>
                    <a:pt x="80" y="36"/>
                  </a:cubicBezTo>
                  <a:cubicBezTo>
                    <a:pt x="80" y="26"/>
                    <a:pt x="72" y="18"/>
                    <a:pt x="62" y="18"/>
                  </a:cubicBezTo>
                  <a:cubicBezTo>
                    <a:pt x="52" y="18"/>
                    <a:pt x="44" y="26"/>
                    <a:pt x="44" y="36"/>
                  </a:cubicBezTo>
                  <a:cubicBezTo>
                    <a:pt x="44" y="46"/>
                    <a:pt x="52" y="54"/>
                    <a:pt x="62" y="54"/>
                  </a:cubicBezTo>
                  <a:moveTo>
                    <a:pt x="70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42" y="55"/>
                    <a:pt x="32" y="65"/>
                    <a:pt x="32" y="7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5" y="101"/>
                    <a:pt x="56" y="102"/>
                    <a:pt x="64" y="102"/>
                  </a:cubicBezTo>
                  <a:cubicBezTo>
                    <a:pt x="81" y="102"/>
                    <a:pt x="91" y="97"/>
                    <a:pt x="91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65"/>
                    <a:pt x="82" y="55"/>
                    <a:pt x="70" y="55"/>
                  </a:cubicBezTo>
                  <a:moveTo>
                    <a:pt x="99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43"/>
                    <a:pt x="82" y="48"/>
                    <a:pt x="78" y="52"/>
                  </a:cubicBezTo>
                  <a:cubicBezTo>
                    <a:pt x="89" y="55"/>
                    <a:pt x="97" y="66"/>
                    <a:pt x="97" y="78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12" y="83"/>
                    <a:pt x="120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47"/>
                    <a:pt x="112" y="37"/>
                    <a:pt x="99" y="37"/>
                  </a:cubicBezTo>
                  <a:moveTo>
                    <a:pt x="31" y="35"/>
                  </a:moveTo>
                  <a:cubicBezTo>
                    <a:pt x="34" y="35"/>
                    <a:pt x="38" y="34"/>
                    <a:pt x="40" y="33"/>
                  </a:cubicBezTo>
                  <a:cubicBezTo>
                    <a:pt x="41" y="27"/>
                    <a:pt x="44" y="22"/>
                    <a:pt x="49" y="18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8"/>
                    <a:pt x="41" y="0"/>
                    <a:pt x="31" y="0"/>
                  </a:cubicBezTo>
                  <a:cubicBezTo>
                    <a:pt x="21" y="0"/>
                    <a:pt x="13" y="8"/>
                    <a:pt x="13" y="17"/>
                  </a:cubicBezTo>
                  <a:cubicBezTo>
                    <a:pt x="13" y="27"/>
                    <a:pt x="21" y="35"/>
                    <a:pt x="31" y="35"/>
                  </a:cubicBezTo>
                  <a:moveTo>
                    <a:pt x="47" y="52"/>
                  </a:moveTo>
                  <a:cubicBezTo>
                    <a:pt x="43" y="48"/>
                    <a:pt x="40" y="43"/>
                    <a:pt x="40" y="37"/>
                  </a:cubicBezTo>
                  <a:cubicBezTo>
                    <a:pt x="40" y="37"/>
                    <a:pt x="39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1" y="37"/>
                    <a:pt x="0" y="47"/>
                    <a:pt x="0" y="5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82"/>
                    <a:pt x="20" y="83"/>
                    <a:pt x="27" y="84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66"/>
                    <a:pt x="36" y="55"/>
                    <a:pt x="47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8" name="Group 46"/>
          <p:cNvGrpSpPr>
            <a:grpSpLocks noChangeAspect="1"/>
          </p:cNvGrpSpPr>
          <p:nvPr/>
        </p:nvGrpSpPr>
        <p:grpSpPr bwMode="auto">
          <a:xfrm>
            <a:off x="7054850" y="2032000"/>
            <a:ext cx="376238" cy="276225"/>
            <a:chOff x="4444" y="1280"/>
            <a:chExt cx="237" cy="174"/>
          </a:xfrm>
        </p:grpSpPr>
        <p:sp>
          <p:nvSpPr>
            <p:cNvPr id="79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444" y="1280"/>
              <a:ext cx="2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7"/>
            <p:cNvSpPr>
              <a:spLocks/>
            </p:cNvSpPr>
            <p:nvPr/>
          </p:nvSpPr>
          <p:spPr bwMode="auto">
            <a:xfrm>
              <a:off x="4513" y="1388"/>
              <a:ext cx="49" cy="23"/>
            </a:xfrm>
            <a:custGeom>
              <a:avLst/>
              <a:gdLst>
                <a:gd name="T0" fmla="*/ 48 w 49"/>
                <a:gd name="T1" fmla="*/ 23 h 23"/>
                <a:gd name="T2" fmla="*/ 49 w 49"/>
                <a:gd name="T3" fmla="*/ 0 h 23"/>
                <a:gd name="T4" fmla="*/ 0 w 49"/>
                <a:gd name="T5" fmla="*/ 0 h 23"/>
                <a:gd name="T6" fmla="*/ 1 w 49"/>
                <a:gd name="T7" fmla="*/ 23 h 23"/>
                <a:gd name="T8" fmla="*/ 48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8" y="23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1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4569" y="1344"/>
              <a:ext cx="56" cy="38"/>
            </a:xfrm>
            <a:custGeom>
              <a:avLst/>
              <a:gdLst>
                <a:gd name="T0" fmla="*/ 0 w 56"/>
                <a:gd name="T1" fmla="*/ 38 h 38"/>
                <a:gd name="T2" fmla="*/ 46 w 56"/>
                <a:gd name="T3" fmla="*/ 38 h 38"/>
                <a:gd name="T4" fmla="*/ 56 w 56"/>
                <a:gd name="T5" fmla="*/ 0 h 38"/>
                <a:gd name="T6" fmla="*/ 4 w 56"/>
                <a:gd name="T7" fmla="*/ 0 h 38"/>
                <a:gd name="T8" fmla="*/ 0 w 5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0" y="38"/>
                  </a:moveTo>
                  <a:lnTo>
                    <a:pt x="46" y="38"/>
                  </a:lnTo>
                  <a:lnTo>
                    <a:pt x="56" y="0"/>
                  </a:lnTo>
                  <a:lnTo>
                    <a:pt x="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4462" y="1388"/>
              <a:ext cx="46" cy="23"/>
            </a:xfrm>
            <a:custGeom>
              <a:avLst/>
              <a:gdLst>
                <a:gd name="T0" fmla="*/ 0 w 46"/>
                <a:gd name="T1" fmla="*/ 0 h 23"/>
                <a:gd name="T2" fmla="*/ 6 w 46"/>
                <a:gd name="T3" fmla="*/ 23 h 23"/>
                <a:gd name="T4" fmla="*/ 46 w 46"/>
                <a:gd name="T5" fmla="*/ 23 h 23"/>
                <a:gd name="T6" fmla="*/ 43 w 46"/>
                <a:gd name="T7" fmla="*/ 0 h 23"/>
                <a:gd name="T8" fmla="*/ 0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0" y="0"/>
                  </a:moveTo>
                  <a:lnTo>
                    <a:pt x="6" y="23"/>
                  </a:lnTo>
                  <a:lnTo>
                    <a:pt x="46" y="23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4567" y="1388"/>
              <a:ext cx="46" cy="23"/>
            </a:xfrm>
            <a:custGeom>
              <a:avLst/>
              <a:gdLst>
                <a:gd name="T0" fmla="*/ 46 w 46"/>
                <a:gd name="T1" fmla="*/ 0 h 23"/>
                <a:gd name="T2" fmla="*/ 2 w 46"/>
                <a:gd name="T3" fmla="*/ 0 h 23"/>
                <a:gd name="T4" fmla="*/ 0 w 46"/>
                <a:gd name="T5" fmla="*/ 23 h 23"/>
                <a:gd name="T6" fmla="*/ 40 w 46"/>
                <a:gd name="T7" fmla="*/ 23 h 23"/>
                <a:gd name="T8" fmla="*/ 46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46" y="0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40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4573" y="1279"/>
              <a:ext cx="112" cy="59"/>
            </a:xfrm>
            <a:custGeom>
              <a:avLst/>
              <a:gdLst>
                <a:gd name="T0" fmla="*/ 60 w 89"/>
                <a:gd name="T1" fmla="*/ 0 h 47"/>
                <a:gd name="T2" fmla="*/ 56 w 89"/>
                <a:gd name="T3" fmla="*/ 1 h 47"/>
                <a:gd name="T4" fmla="*/ 54 w 89"/>
                <a:gd name="T5" fmla="*/ 3 h 47"/>
                <a:gd name="T6" fmla="*/ 31 w 89"/>
                <a:gd name="T7" fmla="*/ 26 h 47"/>
                <a:gd name="T8" fmla="*/ 29 w 89"/>
                <a:gd name="T9" fmla="*/ 28 h 47"/>
                <a:gd name="T10" fmla="*/ 2 w 89"/>
                <a:gd name="T11" fmla="*/ 28 h 47"/>
                <a:gd name="T12" fmla="*/ 0 w 89"/>
                <a:gd name="T13" fmla="*/ 47 h 47"/>
                <a:gd name="T14" fmla="*/ 42 w 89"/>
                <a:gd name="T15" fmla="*/ 47 h 47"/>
                <a:gd name="T16" fmla="*/ 45 w 89"/>
                <a:gd name="T17" fmla="*/ 35 h 47"/>
                <a:gd name="T18" fmla="*/ 63 w 89"/>
                <a:gd name="T19" fmla="*/ 17 h 47"/>
                <a:gd name="T20" fmla="*/ 78 w 89"/>
                <a:gd name="T21" fmla="*/ 17 h 47"/>
                <a:gd name="T22" fmla="*/ 78 w 89"/>
                <a:gd name="T23" fmla="*/ 0 h 47"/>
                <a:gd name="T24" fmla="*/ 60 w 8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47">
                  <a:moveTo>
                    <a:pt x="60" y="0"/>
                  </a:moveTo>
                  <a:cubicBezTo>
                    <a:pt x="58" y="0"/>
                    <a:pt x="57" y="1"/>
                    <a:pt x="56" y="1"/>
                  </a:cubicBezTo>
                  <a:cubicBezTo>
                    <a:pt x="55" y="2"/>
                    <a:pt x="54" y="2"/>
                    <a:pt x="54" y="3"/>
                  </a:cubicBezTo>
                  <a:cubicBezTo>
                    <a:pt x="46" y="10"/>
                    <a:pt x="39" y="18"/>
                    <a:pt x="31" y="26"/>
                  </a:cubicBezTo>
                  <a:cubicBezTo>
                    <a:pt x="30" y="26"/>
                    <a:pt x="30" y="27"/>
                    <a:pt x="29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1" y="29"/>
                    <a:pt x="57" y="23"/>
                    <a:pt x="63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9" y="17"/>
                    <a:pt x="89" y="0"/>
                    <a:pt x="78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4507" y="1314"/>
              <a:ext cx="61" cy="24"/>
            </a:xfrm>
            <a:custGeom>
              <a:avLst/>
              <a:gdLst>
                <a:gd name="T0" fmla="*/ 1 w 61"/>
                <a:gd name="T1" fmla="*/ 24 h 24"/>
                <a:gd name="T2" fmla="*/ 59 w 61"/>
                <a:gd name="T3" fmla="*/ 24 h 24"/>
                <a:gd name="T4" fmla="*/ 61 w 61"/>
                <a:gd name="T5" fmla="*/ 0 h 24"/>
                <a:gd name="T6" fmla="*/ 0 w 61"/>
                <a:gd name="T7" fmla="*/ 0 h 24"/>
                <a:gd name="T8" fmla="*/ 1 w 6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">
                  <a:moveTo>
                    <a:pt x="1" y="24"/>
                  </a:moveTo>
                  <a:lnTo>
                    <a:pt x="59" y="2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4450" y="1344"/>
              <a:ext cx="55" cy="38"/>
            </a:xfrm>
            <a:custGeom>
              <a:avLst/>
              <a:gdLst>
                <a:gd name="T0" fmla="*/ 55 w 55"/>
                <a:gd name="T1" fmla="*/ 38 h 38"/>
                <a:gd name="T2" fmla="*/ 52 w 55"/>
                <a:gd name="T3" fmla="*/ 0 h 38"/>
                <a:gd name="T4" fmla="*/ 0 w 55"/>
                <a:gd name="T5" fmla="*/ 0 h 38"/>
                <a:gd name="T6" fmla="*/ 10 w 55"/>
                <a:gd name="T7" fmla="*/ 38 h 38"/>
                <a:gd name="T8" fmla="*/ 55 w 5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55" y="38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4443" y="1314"/>
              <a:ext cx="59" cy="24"/>
            </a:xfrm>
            <a:custGeom>
              <a:avLst/>
              <a:gdLst>
                <a:gd name="T0" fmla="*/ 0 w 59"/>
                <a:gd name="T1" fmla="*/ 0 h 24"/>
                <a:gd name="T2" fmla="*/ 6 w 59"/>
                <a:gd name="T3" fmla="*/ 24 h 24"/>
                <a:gd name="T4" fmla="*/ 59 w 59"/>
                <a:gd name="T5" fmla="*/ 24 h 24"/>
                <a:gd name="T6" fmla="*/ 56 w 59"/>
                <a:gd name="T7" fmla="*/ 0 h 24"/>
                <a:gd name="T8" fmla="*/ 0 w 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4">
                  <a:moveTo>
                    <a:pt x="0" y="0"/>
                  </a:moveTo>
                  <a:lnTo>
                    <a:pt x="6" y="24"/>
                  </a:lnTo>
                  <a:lnTo>
                    <a:pt x="59" y="2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4509" y="1344"/>
              <a:ext cx="57" cy="38"/>
            </a:xfrm>
            <a:custGeom>
              <a:avLst/>
              <a:gdLst>
                <a:gd name="T0" fmla="*/ 57 w 57"/>
                <a:gd name="T1" fmla="*/ 0 h 38"/>
                <a:gd name="T2" fmla="*/ 0 w 57"/>
                <a:gd name="T3" fmla="*/ 0 h 38"/>
                <a:gd name="T4" fmla="*/ 3 w 57"/>
                <a:gd name="T5" fmla="*/ 38 h 38"/>
                <a:gd name="T6" fmla="*/ 54 w 57"/>
                <a:gd name="T7" fmla="*/ 38 h 38"/>
                <a:gd name="T8" fmla="*/ 57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0" y="0"/>
                  </a:lnTo>
                  <a:lnTo>
                    <a:pt x="3" y="38"/>
                  </a:lnTo>
                  <a:lnTo>
                    <a:pt x="54" y="3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56"/>
            <p:cNvSpPr>
              <a:spLocks noChangeArrowheads="1"/>
            </p:cNvSpPr>
            <p:nvPr/>
          </p:nvSpPr>
          <p:spPr bwMode="auto">
            <a:xfrm>
              <a:off x="4470" y="1416"/>
              <a:ext cx="3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57"/>
            <p:cNvSpPr>
              <a:spLocks noChangeArrowheads="1"/>
            </p:cNvSpPr>
            <p:nvPr/>
          </p:nvSpPr>
          <p:spPr bwMode="auto">
            <a:xfrm>
              <a:off x="4568" y="1416"/>
              <a:ext cx="36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>
            <a:grpSpLocks noChangeAspect="1"/>
          </p:cNvGrpSpPr>
          <p:nvPr/>
        </p:nvGrpSpPr>
        <p:grpSpPr bwMode="auto">
          <a:xfrm>
            <a:off x="3892550" y="1042988"/>
            <a:ext cx="312738" cy="338137"/>
            <a:chOff x="2452" y="657"/>
            <a:chExt cx="197" cy="213"/>
          </a:xfrm>
        </p:grpSpPr>
        <p:sp>
          <p:nvSpPr>
            <p:cNvPr id="92" name="AutoShape 59"/>
            <p:cNvSpPr>
              <a:spLocks noChangeAspect="1" noChangeArrowheads="1" noTextEdit="1"/>
            </p:cNvSpPr>
            <p:nvPr/>
          </p:nvSpPr>
          <p:spPr bwMode="auto">
            <a:xfrm>
              <a:off x="2452" y="657"/>
              <a:ext cx="1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1"/>
            <p:cNvSpPr>
              <a:spLocks/>
            </p:cNvSpPr>
            <p:nvPr/>
          </p:nvSpPr>
          <p:spPr bwMode="auto">
            <a:xfrm>
              <a:off x="2541" y="677"/>
              <a:ext cx="18" cy="32"/>
            </a:xfrm>
            <a:custGeom>
              <a:avLst/>
              <a:gdLst>
                <a:gd name="T0" fmla="*/ 16 w 16"/>
                <a:gd name="T1" fmla="*/ 11 h 29"/>
                <a:gd name="T2" fmla="*/ 0 w 16"/>
                <a:gd name="T3" fmla="*/ 11 h 29"/>
                <a:gd name="T4" fmla="*/ 0 w 16"/>
                <a:gd name="T5" fmla="*/ 29 h 29"/>
                <a:gd name="T6" fmla="*/ 16 w 16"/>
                <a:gd name="T7" fmla="*/ 29 h 29"/>
                <a:gd name="T8" fmla="*/ 16 w 16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6" y="11"/>
                  </a:moveTo>
                  <a:cubicBezTo>
                    <a:pt x="16" y="0"/>
                    <a:pt x="0" y="0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2"/>
            <p:cNvSpPr>
              <a:spLocks noEditPoints="1"/>
            </p:cNvSpPr>
            <p:nvPr/>
          </p:nvSpPr>
          <p:spPr bwMode="auto">
            <a:xfrm>
              <a:off x="2563" y="656"/>
              <a:ext cx="90" cy="53"/>
            </a:xfrm>
            <a:custGeom>
              <a:avLst/>
              <a:gdLst>
                <a:gd name="T0" fmla="*/ 64 w 81"/>
                <a:gd name="T1" fmla="*/ 4 h 48"/>
                <a:gd name="T2" fmla="*/ 44 w 81"/>
                <a:gd name="T3" fmla="*/ 1 h 48"/>
                <a:gd name="T4" fmla="*/ 22 w 81"/>
                <a:gd name="T5" fmla="*/ 10 h 48"/>
                <a:gd name="T6" fmla="*/ 0 w 81"/>
                <a:gd name="T7" fmla="*/ 48 h 48"/>
                <a:gd name="T8" fmla="*/ 44 w 81"/>
                <a:gd name="T9" fmla="*/ 48 h 48"/>
                <a:gd name="T10" fmla="*/ 54 w 81"/>
                <a:gd name="T11" fmla="*/ 41 h 48"/>
                <a:gd name="T12" fmla="*/ 64 w 81"/>
                <a:gd name="T13" fmla="*/ 4 h 48"/>
                <a:gd name="T14" fmla="*/ 52 w 81"/>
                <a:gd name="T15" fmla="*/ 22 h 48"/>
                <a:gd name="T16" fmla="*/ 41 w 81"/>
                <a:gd name="T17" fmla="*/ 31 h 48"/>
                <a:gd name="T18" fmla="*/ 17 w 81"/>
                <a:gd name="T19" fmla="*/ 40 h 48"/>
                <a:gd name="T20" fmla="*/ 54 w 81"/>
                <a:gd name="T21" fmla="*/ 17 h 48"/>
                <a:gd name="T22" fmla="*/ 56 w 81"/>
                <a:gd name="T23" fmla="*/ 17 h 48"/>
                <a:gd name="T24" fmla="*/ 52 w 81"/>
                <a:gd name="T2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64" y="4"/>
                  </a:moveTo>
                  <a:cubicBezTo>
                    <a:pt x="59" y="0"/>
                    <a:pt x="50" y="1"/>
                    <a:pt x="44" y="1"/>
                  </a:cubicBezTo>
                  <a:cubicBezTo>
                    <a:pt x="36" y="2"/>
                    <a:pt x="29" y="5"/>
                    <a:pt x="22" y="10"/>
                  </a:cubicBezTo>
                  <a:cubicBezTo>
                    <a:pt x="9" y="18"/>
                    <a:pt x="1" y="33"/>
                    <a:pt x="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6"/>
                    <a:pt x="51" y="44"/>
                    <a:pt x="54" y="41"/>
                  </a:cubicBezTo>
                  <a:cubicBezTo>
                    <a:pt x="65" y="33"/>
                    <a:pt x="81" y="15"/>
                    <a:pt x="64" y="4"/>
                  </a:cubicBezTo>
                  <a:moveTo>
                    <a:pt x="52" y="22"/>
                  </a:moveTo>
                  <a:cubicBezTo>
                    <a:pt x="48" y="26"/>
                    <a:pt x="45" y="29"/>
                    <a:pt x="41" y="31"/>
                  </a:cubicBezTo>
                  <a:cubicBezTo>
                    <a:pt x="34" y="36"/>
                    <a:pt x="26" y="39"/>
                    <a:pt x="17" y="40"/>
                  </a:cubicBezTo>
                  <a:cubicBezTo>
                    <a:pt x="23" y="25"/>
                    <a:pt x="37" y="16"/>
                    <a:pt x="54" y="17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4" y="18"/>
                    <a:pt x="52" y="21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3"/>
            <p:cNvSpPr>
              <a:spLocks noEditPoints="1"/>
            </p:cNvSpPr>
            <p:nvPr/>
          </p:nvSpPr>
          <p:spPr bwMode="auto">
            <a:xfrm>
              <a:off x="2445" y="656"/>
              <a:ext cx="90" cy="53"/>
            </a:xfrm>
            <a:custGeom>
              <a:avLst/>
              <a:gdLst>
                <a:gd name="T0" fmla="*/ 37 w 81"/>
                <a:gd name="T1" fmla="*/ 48 h 48"/>
                <a:gd name="T2" fmla="*/ 81 w 81"/>
                <a:gd name="T3" fmla="*/ 48 h 48"/>
                <a:gd name="T4" fmla="*/ 59 w 81"/>
                <a:gd name="T5" fmla="*/ 10 h 48"/>
                <a:gd name="T6" fmla="*/ 37 w 81"/>
                <a:gd name="T7" fmla="*/ 1 h 48"/>
                <a:gd name="T8" fmla="*/ 17 w 81"/>
                <a:gd name="T9" fmla="*/ 4 h 48"/>
                <a:gd name="T10" fmla="*/ 27 w 81"/>
                <a:gd name="T11" fmla="*/ 41 h 48"/>
                <a:gd name="T12" fmla="*/ 37 w 81"/>
                <a:gd name="T13" fmla="*/ 48 h 48"/>
                <a:gd name="T14" fmla="*/ 26 w 81"/>
                <a:gd name="T15" fmla="*/ 17 h 48"/>
                <a:gd name="T16" fmla="*/ 27 w 81"/>
                <a:gd name="T17" fmla="*/ 17 h 48"/>
                <a:gd name="T18" fmla="*/ 64 w 81"/>
                <a:gd name="T19" fmla="*/ 40 h 48"/>
                <a:gd name="T20" fmla="*/ 41 w 81"/>
                <a:gd name="T21" fmla="*/ 31 h 48"/>
                <a:gd name="T22" fmla="*/ 30 w 81"/>
                <a:gd name="T23" fmla="*/ 22 h 48"/>
                <a:gd name="T24" fmla="*/ 26 w 81"/>
                <a:gd name="T2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37" y="48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0" y="33"/>
                    <a:pt x="72" y="18"/>
                    <a:pt x="59" y="10"/>
                  </a:cubicBezTo>
                  <a:cubicBezTo>
                    <a:pt x="53" y="5"/>
                    <a:pt x="45" y="2"/>
                    <a:pt x="37" y="1"/>
                  </a:cubicBezTo>
                  <a:cubicBezTo>
                    <a:pt x="31" y="1"/>
                    <a:pt x="22" y="0"/>
                    <a:pt x="17" y="4"/>
                  </a:cubicBezTo>
                  <a:cubicBezTo>
                    <a:pt x="0" y="15"/>
                    <a:pt x="16" y="33"/>
                    <a:pt x="27" y="41"/>
                  </a:cubicBezTo>
                  <a:cubicBezTo>
                    <a:pt x="30" y="44"/>
                    <a:pt x="34" y="46"/>
                    <a:pt x="37" y="48"/>
                  </a:cubicBezTo>
                  <a:moveTo>
                    <a:pt x="26" y="17"/>
                  </a:moveTo>
                  <a:cubicBezTo>
                    <a:pt x="26" y="17"/>
                    <a:pt x="27" y="17"/>
                    <a:pt x="27" y="17"/>
                  </a:cubicBezTo>
                  <a:cubicBezTo>
                    <a:pt x="44" y="16"/>
                    <a:pt x="59" y="25"/>
                    <a:pt x="64" y="40"/>
                  </a:cubicBezTo>
                  <a:cubicBezTo>
                    <a:pt x="55" y="39"/>
                    <a:pt x="48" y="36"/>
                    <a:pt x="41" y="31"/>
                  </a:cubicBezTo>
                  <a:cubicBezTo>
                    <a:pt x="37" y="29"/>
                    <a:pt x="33" y="26"/>
                    <a:pt x="30" y="22"/>
                  </a:cubicBezTo>
                  <a:cubicBezTo>
                    <a:pt x="29" y="21"/>
                    <a:pt x="27" y="18"/>
                    <a:pt x="2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4"/>
            <p:cNvSpPr>
              <a:spLocks/>
            </p:cNvSpPr>
            <p:nvPr/>
          </p:nvSpPr>
          <p:spPr bwMode="auto">
            <a:xfrm>
              <a:off x="2452" y="716"/>
              <a:ext cx="196" cy="155"/>
            </a:xfrm>
            <a:custGeom>
              <a:avLst/>
              <a:gdLst>
                <a:gd name="T0" fmla="*/ 121 w 196"/>
                <a:gd name="T1" fmla="*/ 0 h 155"/>
                <a:gd name="T2" fmla="*/ 121 w 196"/>
                <a:gd name="T3" fmla="*/ 3 h 155"/>
                <a:gd name="T4" fmla="*/ 121 w 196"/>
                <a:gd name="T5" fmla="*/ 81 h 155"/>
                <a:gd name="T6" fmla="*/ 99 w 196"/>
                <a:gd name="T7" fmla="*/ 63 h 155"/>
                <a:gd name="T8" fmla="*/ 77 w 196"/>
                <a:gd name="T9" fmla="*/ 81 h 155"/>
                <a:gd name="T10" fmla="*/ 77 w 196"/>
                <a:gd name="T11" fmla="*/ 4 h 155"/>
                <a:gd name="T12" fmla="*/ 77 w 196"/>
                <a:gd name="T13" fmla="*/ 0 h 155"/>
                <a:gd name="T14" fmla="*/ 51 w 196"/>
                <a:gd name="T15" fmla="*/ 0 h 155"/>
                <a:gd name="T16" fmla="*/ 0 w 196"/>
                <a:gd name="T17" fmla="*/ 0 h 155"/>
                <a:gd name="T18" fmla="*/ 0 w 196"/>
                <a:gd name="T19" fmla="*/ 155 h 155"/>
                <a:gd name="T20" fmla="*/ 196 w 196"/>
                <a:gd name="T21" fmla="*/ 155 h 155"/>
                <a:gd name="T22" fmla="*/ 196 w 196"/>
                <a:gd name="T23" fmla="*/ 0 h 155"/>
                <a:gd name="T24" fmla="*/ 144 w 196"/>
                <a:gd name="T25" fmla="*/ 0 h 155"/>
                <a:gd name="T26" fmla="*/ 121 w 196"/>
                <a:gd name="T2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55">
                  <a:moveTo>
                    <a:pt x="121" y="0"/>
                  </a:moveTo>
                  <a:lnTo>
                    <a:pt x="121" y="3"/>
                  </a:lnTo>
                  <a:lnTo>
                    <a:pt x="121" y="81"/>
                  </a:lnTo>
                  <a:lnTo>
                    <a:pt x="99" y="63"/>
                  </a:lnTo>
                  <a:lnTo>
                    <a:pt x="77" y="81"/>
                  </a:lnTo>
                  <a:lnTo>
                    <a:pt x="77" y="4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96" y="155"/>
                  </a:lnTo>
                  <a:lnTo>
                    <a:pt x="196" y="0"/>
                  </a:lnTo>
                  <a:lnTo>
                    <a:pt x="144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4391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758</Words>
  <Application>Microsoft Office PowerPoint</Application>
  <PresentationFormat>宽屏</PresentationFormat>
  <Paragraphs>159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Arial</vt:lpstr>
      <vt:lpstr>微软雅黑</vt:lpstr>
      <vt:lpstr>微软雅黑 Light</vt:lpstr>
      <vt:lpstr>等线</vt:lpstr>
      <vt:lpstr>1-https://freeppt7.com</vt:lpstr>
      <vt:lpstr>Full vector flattening</vt:lpstr>
      <vt:lpstr>PowerPoint 演示文稿</vt:lpstr>
      <vt:lpstr>PowerPoint 演示文稿</vt:lpstr>
      <vt:lpstr>About us</vt:lpstr>
      <vt:lpstr>Feature.</vt:lpstr>
      <vt:lpstr>Income</vt:lpstr>
      <vt:lpstr>Gallery</vt:lpstr>
      <vt:lpstr>PowerPoint 演示文稿</vt:lpstr>
      <vt:lpstr>Service</vt:lpstr>
      <vt:lpstr>Service</vt:lpstr>
      <vt:lpstr>Service</vt:lpstr>
      <vt:lpstr>Service</vt:lpstr>
      <vt:lpstr>Swot</vt:lpstr>
      <vt:lpstr>PowerPoint 演示文稿</vt:lpstr>
      <vt:lpstr>TEAM</vt:lpstr>
      <vt:lpstr>Leader</vt:lpstr>
      <vt:lpstr>Add your title</vt:lpstr>
      <vt:lpstr>UED</vt:lpstr>
      <vt:lpstr>PowerPoint 演示文稿</vt:lpstr>
      <vt:lpstr>Call Center</vt:lpstr>
      <vt:lpstr>Business</vt:lpstr>
      <vt:lpstr>THANKS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https://freeppt7.com</dc:creator>
  <cp:lastModifiedBy>宇 之灵</cp:lastModifiedBy>
  <cp:revision>25</cp:revision>
  <dcterms:created xsi:type="dcterms:W3CDTF">2016-02-14T08:30:13Z</dcterms:created>
  <dcterms:modified xsi:type="dcterms:W3CDTF">2019-09-24T07:11:00Z</dcterms:modified>
</cp:coreProperties>
</file>