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0" r:id="rId5"/>
    <p:sldId id="265" r:id="rId6"/>
    <p:sldId id="267" r:id="rId7"/>
    <p:sldId id="263" r:id="rId8"/>
    <p:sldId id="260" r:id="rId9"/>
    <p:sldId id="266" r:id="rId10"/>
    <p:sldId id="256" r:id="rId11"/>
    <p:sldId id="264" r:id="rId12"/>
    <p:sldId id="281" r:id="rId13"/>
    <p:sldId id="269" r:id="rId14"/>
    <p:sldId id="261" r:id="rId15"/>
    <p:sldId id="268" r:id="rId16"/>
    <p:sldId id="271" r:id="rId17"/>
    <p:sldId id="272" r:id="rId18"/>
    <p:sldId id="273" r:id="rId19"/>
    <p:sldId id="262" r:id="rId20"/>
    <p:sldId id="274" r:id="rId21"/>
    <p:sldId id="275" r:id="rId22"/>
    <p:sldId id="276" r:id="rId23"/>
    <p:sldId id="282" r:id="rId24"/>
    <p:sldId id="277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38"/>
    <a:srgbClr val="EDEAE5"/>
    <a:srgbClr val="1C354B"/>
    <a:srgbClr val="F5F2E9"/>
    <a:srgbClr val="000000"/>
    <a:srgbClr val="71E5A5"/>
    <a:srgbClr val="00E694"/>
    <a:srgbClr val="71FFCC"/>
    <a:srgbClr val="21FFB0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7" y="259"/>
      </p:cViewPr>
      <p:guideLst>
        <p:guide orient="horz" pos="32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D26A7-D07B-491D-9764-68A72003C48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A3FB4FA-0B85-4BBB-A5DF-38CA035B2500}">
      <dgm:prSet phldrT="[文本]" custT="1"/>
      <dgm:spPr/>
      <dgm:t>
        <a:bodyPr/>
        <a:lstStyle/>
        <a:p>
          <a:r>
            <a:rPr lang="en-US" altLang="zh-CN" sz="44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A</a:t>
          </a:r>
          <a:r>
            <a:rPr lang="zh-CN" altLang="en-US" sz="44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</a:p>
      </dgm:t>
    </dgm:pt>
    <dgm:pt modelId="{A3750FDC-3318-4799-B666-4A19EE929D21}" type="parTrans" cxnId="{EE60377E-1949-450D-9A8B-57A11863A31A}">
      <dgm:prSet/>
      <dgm:spPr/>
      <dgm:t>
        <a:bodyPr/>
        <a:lstStyle/>
        <a:p>
          <a:endParaRPr lang="zh-CN" altLang="en-US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537A938C-209B-4181-ACEE-36F9D35CC0DD}" type="sibTrans" cxnId="{EE60377E-1949-450D-9A8B-57A11863A31A}">
      <dgm:prSet/>
      <dgm:spPr/>
      <dgm:t>
        <a:bodyPr/>
        <a:lstStyle/>
        <a:p>
          <a:endParaRPr lang="zh-CN" altLang="en-US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D0FDF947-5DE4-4846-B1FC-80280B595DEE}">
      <dgm:prSet phldrT="[文本]"/>
      <dgm:spPr>
        <a:solidFill>
          <a:srgbClr val="161638"/>
        </a:solidFill>
      </dgm:spPr>
      <dgm:t>
        <a:bodyPr/>
        <a:lstStyle/>
        <a:p>
          <a:r>
            <a: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B</a:t>
          </a:r>
          <a:r>
            <a:rPr lang="zh-CN" altLang="en-US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</a:p>
      </dgm:t>
    </dgm:pt>
    <dgm:pt modelId="{B2AAF180-66ED-4675-89C6-BD330D327137}" type="parTrans" cxnId="{6A7E07A3-0224-4379-8C4F-69ED629E44B5}">
      <dgm:prSet/>
      <dgm:spPr/>
      <dgm:t>
        <a:bodyPr/>
        <a:lstStyle/>
        <a:p>
          <a:endParaRPr lang="zh-CN" altLang="en-US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AE5D5E7C-EA1E-43B0-B8AB-2D950AC4A303}" type="sibTrans" cxnId="{6A7E07A3-0224-4379-8C4F-69ED629E44B5}">
      <dgm:prSet/>
      <dgm:spPr/>
      <dgm:t>
        <a:bodyPr/>
        <a:lstStyle/>
        <a:p>
          <a:endParaRPr lang="zh-CN" altLang="en-US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C4ECE142-9D08-41B1-A146-1B4C5559E643}">
      <dgm:prSet phldrT="[文本]"/>
      <dgm:spPr>
        <a:solidFill>
          <a:srgbClr val="161638"/>
        </a:solidFill>
      </dgm:spPr>
      <dgm:t>
        <a:bodyPr/>
        <a:lstStyle/>
        <a:p>
          <a:r>
            <a: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C</a:t>
          </a:r>
          <a:r>
            <a:rPr lang="zh-CN" altLang="en-US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</a:p>
      </dgm:t>
    </dgm:pt>
    <dgm:pt modelId="{81333C08-84D3-4B9C-ADE1-EC02F94C2BF9}" type="parTrans" cxnId="{6E629CB0-D2E3-45A2-92D2-5B824951724C}">
      <dgm:prSet/>
      <dgm:spPr/>
      <dgm:t>
        <a:bodyPr/>
        <a:lstStyle/>
        <a:p>
          <a:endParaRPr lang="zh-CN" altLang="en-US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B79DD976-7AAA-4EA2-B2BB-DBAB5A338194}" type="sibTrans" cxnId="{6E629CB0-D2E3-45A2-92D2-5B824951724C}">
      <dgm:prSet/>
      <dgm:spPr/>
      <dgm:t>
        <a:bodyPr/>
        <a:lstStyle/>
        <a:p>
          <a:endParaRPr lang="zh-CN" altLang="en-US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14C52C75-3EE8-4A31-A6EC-4B1931625E12}" type="pres">
      <dgm:prSet presAssocID="{258D26A7-D07B-491D-9764-68A72003C480}" presName="Name0" presStyleCnt="0">
        <dgm:presLayoutVars>
          <dgm:chMax val="1"/>
          <dgm:chPref val="1"/>
        </dgm:presLayoutVars>
      </dgm:prSet>
      <dgm:spPr/>
    </dgm:pt>
    <dgm:pt modelId="{AC3DE256-BC16-4D59-8D1D-74872EA28B6E}" type="pres">
      <dgm:prSet presAssocID="{BA3FB4FA-0B85-4BBB-A5DF-38CA035B2500}" presName="Parent" presStyleLbl="node0" presStyleIdx="0" presStyleCnt="1">
        <dgm:presLayoutVars>
          <dgm:chMax val="5"/>
          <dgm:chPref val="5"/>
        </dgm:presLayoutVars>
      </dgm:prSet>
      <dgm:spPr/>
    </dgm:pt>
    <dgm:pt modelId="{F2F88A8D-28FB-4CB9-B48C-DF048CF0EF6D}" type="pres">
      <dgm:prSet presAssocID="{BA3FB4FA-0B85-4BBB-A5DF-38CA035B2500}" presName="Accent1" presStyleLbl="node1" presStyleIdx="0" presStyleCnt="13"/>
      <dgm:spPr>
        <a:solidFill>
          <a:srgbClr val="161638"/>
        </a:solidFill>
      </dgm:spPr>
    </dgm:pt>
    <dgm:pt modelId="{1A7EEA50-B3CD-406F-8B82-84600DE76253}" type="pres">
      <dgm:prSet presAssocID="{BA3FB4FA-0B85-4BBB-A5DF-38CA035B2500}" presName="Accent2" presStyleLbl="node1" presStyleIdx="1" presStyleCnt="13"/>
      <dgm:spPr>
        <a:solidFill>
          <a:srgbClr val="161638"/>
        </a:solidFill>
      </dgm:spPr>
    </dgm:pt>
    <dgm:pt modelId="{798F1637-6563-4B7B-B64A-25CB53C01DA4}" type="pres">
      <dgm:prSet presAssocID="{BA3FB4FA-0B85-4BBB-A5DF-38CA035B2500}" presName="Accent3" presStyleLbl="node1" presStyleIdx="2" presStyleCnt="13"/>
      <dgm:spPr>
        <a:solidFill>
          <a:srgbClr val="161638"/>
        </a:solidFill>
      </dgm:spPr>
    </dgm:pt>
    <dgm:pt modelId="{C894D6F1-6B3E-4F0D-8C2E-FF452F1ACF6A}" type="pres">
      <dgm:prSet presAssocID="{BA3FB4FA-0B85-4BBB-A5DF-38CA035B2500}" presName="Accent4" presStyleLbl="node1" presStyleIdx="3" presStyleCnt="13"/>
      <dgm:spPr>
        <a:solidFill>
          <a:srgbClr val="161638"/>
        </a:solidFill>
      </dgm:spPr>
    </dgm:pt>
    <dgm:pt modelId="{DF75CBAC-3636-465F-9A06-73A728104618}" type="pres">
      <dgm:prSet presAssocID="{BA3FB4FA-0B85-4BBB-A5DF-38CA035B2500}" presName="Accent5" presStyleLbl="node1" presStyleIdx="4" presStyleCnt="13"/>
      <dgm:spPr>
        <a:solidFill>
          <a:srgbClr val="161638"/>
        </a:solidFill>
      </dgm:spPr>
    </dgm:pt>
    <dgm:pt modelId="{4BAA541C-4510-4752-BA6D-AB5A4B5816EE}" type="pres">
      <dgm:prSet presAssocID="{BA3FB4FA-0B85-4BBB-A5DF-38CA035B2500}" presName="Accent6" presStyleLbl="node1" presStyleIdx="5" presStyleCnt="13"/>
      <dgm:spPr>
        <a:solidFill>
          <a:srgbClr val="161638"/>
        </a:solidFill>
      </dgm:spPr>
    </dgm:pt>
    <dgm:pt modelId="{A952709E-51D0-47AE-BD19-3F8BF6D4B018}" type="pres">
      <dgm:prSet presAssocID="{D0FDF947-5DE4-4846-B1FC-80280B595DEE}" presName="Child1" presStyleLbl="node1" presStyleIdx="6" presStyleCnt="13">
        <dgm:presLayoutVars>
          <dgm:chMax val="0"/>
          <dgm:chPref val="0"/>
        </dgm:presLayoutVars>
      </dgm:prSet>
      <dgm:spPr/>
    </dgm:pt>
    <dgm:pt modelId="{B40ED72F-7917-464A-BDE9-6D3EE82AD598}" type="pres">
      <dgm:prSet presAssocID="{D0FDF947-5DE4-4846-B1FC-80280B595DEE}" presName="Accent7" presStyleCnt="0"/>
      <dgm:spPr/>
    </dgm:pt>
    <dgm:pt modelId="{C6A654E3-9167-4FE2-B818-26D07DBA7373}" type="pres">
      <dgm:prSet presAssocID="{D0FDF947-5DE4-4846-B1FC-80280B595DEE}" presName="AccentHold1" presStyleLbl="node1" presStyleIdx="7" presStyleCnt="13"/>
      <dgm:spPr>
        <a:solidFill>
          <a:srgbClr val="161638"/>
        </a:solidFill>
      </dgm:spPr>
    </dgm:pt>
    <dgm:pt modelId="{817F24F6-E7F2-472B-A11D-EE35DAABB3E0}" type="pres">
      <dgm:prSet presAssocID="{D0FDF947-5DE4-4846-B1FC-80280B595DEE}" presName="Accent8" presStyleCnt="0"/>
      <dgm:spPr/>
    </dgm:pt>
    <dgm:pt modelId="{0A387C59-CF6B-4D32-B4EE-31F9376DD26B}" type="pres">
      <dgm:prSet presAssocID="{D0FDF947-5DE4-4846-B1FC-80280B595DEE}" presName="AccentHold2" presStyleLbl="node1" presStyleIdx="8" presStyleCnt="13"/>
      <dgm:spPr>
        <a:solidFill>
          <a:srgbClr val="161638"/>
        </a:solidFill>
      </dgm:spPr>
    </dgm:pt>
    <dgm:pt modelId="{E4FF74F2-5E5A-4C0F-9F30-BD3B48111B14}" type="pres">
      <dgm:prSet presAssocID="{C4ECE142-9D08-41B1-A146-1B4C5559E643}" presName="Child2" presStyleLbl="node1" presStyleIdx="9" presStyleCnt="13">
        <dgm:presLayoutVars>
          <dgm:chMax val="0"/>
          <dgm:chPref val="0"/>
        </dgm:presLayoutVars>
      </dgm:prSet>
      <dgm:spPr/>
    </dgm:pt>
    <dgm:pt modelId="{82E3A7C7-9186-46BA-AB40-A2ADC401BD0D}" type="pres">
      <dgm:prSet presAssocID="{C4ECE142-9D08-41B1-A146-1B4C5559E643}" presName="Accent9" presStyleCnt="0"/>
      <dgm:spPr/>
    </dgm:pt>
    <dgm:pt modelId="{AC23871E-A92E-4863-8E35-2C49A8B693EF}" type="pres">
      <dgm:prSet presAssocID="{C4ECE142-9D08-41B1-A146-1B4C5559E643}" presName="AccentHold1" presStyleLbl="node1" presStyleIdx="10" presStyleCnt="13"/>
      <dgm:spPr>
        <a:solidFill>
          <a:srgbClr val="161638"/>
        </a:solidFill>
      </dgm:spPr>
    </dgm:pt>
    <dgm:pt modelId="{5A1DDB65-1033-4235-B28D-E0326B1A4793}" type="pres">
      <dgm:prSet presAssocID="{C4ECE142-9D08-41B1-A146-1B4C5559E643}" presName="Accent10" presStyleCnt="0"/>
      <dgm:spPr/>
    </dgm:pt>
    <dgm:pt modelId="{9357DEF0-1321-4055-BB33-42D884C8026C}" type="pres">
      <dgm:prSet presAssocID="{C4ECE142-9D08-41B1-A146-1B4C5559E643}" presName="AccentHold2" presStyleLbl="node1" presStyleIdx="11" presStyleCnt="13"/>
      <dgm:spPr>
        <a:solidFill>
          <a:srgbClr val="161638"/>
        </a:solidFill>
      </dgm:spPr>
    </dgm:pt>
    <dgm:pt modelId="{471371C1-AD7E-4076-958D-147FBF59FE50}" type="pres">
      <dgm:prSet presAssocID="{C4ECE142-9D08-41B1-A146-1B4C5559E643}" presName="Accent11" presStyleCnt="0"/>
      <dgm:spPr/>
    </dgm:pt>
    <dgm:pt modelId="{3205CD24-B519-49B1-82B7-83C1092A47C6}" type="pres">
      <dgm:prSet presAssocID="{C4ECE142-9D08-41B1-A146-1B4C5559E643}" presName="AccentHold3" presStyleLbl="node1" presStyleIdx="12" presStyleCnt="13"/>
      <dgm:spPr>
        <a:solidFill>
          <a:srgbClr val="161638"/>
        </a:solidFill>
      </dgm:spPr>
    </dgm:pt>
  </dgm:ptLst>
  <dgm:cxnLst>
    <dgm:cxn modelId="{A9C64B39-ACE8-4793-8F1D-D2E0F3DB6D78}" type="presOf" srcId="{C4ECE142-9D08-41B1-A146-1B4C5559E643}" destId="{E4FF74F2-5E5A-4C0F-9F30-BD3B48111B14}" srcOrd="0" destOrd="0" presId="urn:microsoft.com/office/officeart/2009/3/layout/CircleRelationship"/>
    <dgm:cxn modelId="{B6AC0B75-1638-4F3F-9B3C-3CF3F49A2AE5}" type="presOf" srcId="{D0FDF947-5DE4-4846-B1FC-80280B595DEE}" destId="{A952709E-51D0-47AE-BD19-3F8BF6D4B018}" srcOrd="0" destOrd="0" presId="urn:microsoft.com/office/officeart/2009/3/layout/CircleRelationship"/>
    <dgm:cxn modelId="{EE60377E-1949-450D-9A8B-57A11863A31A}" srcId="{258D26A7-D07B-491D-9764-68A72003C480}" destId="{BA3FB4FA-0B85-4BBB-A5DF-38CA035B2500}" srcOrd="0" destOrd="0" parTransId="{A3750FDC-3318-4799-B666-4A19EE929D21}" sibTransId="{537A938C-209B-4181-ACEE-36F9D35CC0DD}"/>
    <dgm:cxn modelId="{6A7E07A3-0224-4379-8C4F-69ED629E44B5}" srcId="{BA3FB4FA-0B85-4BBB-A5DF-38CA035B2500}" destId="{D0FDF947-5DE4-4846-B1FC-80280B595DEE}" srcOrd="0" destOrd="0" parTransId="{B2AAF180-66ED-4675-89C6-BD330D327137}" sibTransId="{AE5D5E7C-EA1E-43B0-B8AB-2D950AC4A303}"/>
    <dgm:cxn modelId="{6E629CB0-D2E3-45A2-92D2-5B824951724C}" srcId="{BA3FB4FA-0B85-4BBB-A5DF-38CA035B2500}" destId="{C4ECE142-9D08-41B1-A146-1B4C5559E643}" srcOrd="1" destOrd="0" parTransId="{81333C08-84D3-4B9C-ADE1-EC02F94C2BF9}" sibTransId="{B79DD976-7AAA-4EA2-B2BB-DBAB5A338194}"/>
    <dgm:cxn modelId="{A78E45BB-CB6D-44F5-A59E-7D091AC4DBE9}" type="presOf" srcId="{BA3FB4FA-0B85-4BBB-A5DF-38CA035B2500}" destId="{AC3DE256-BC16-4D59-8D1D-74872EA28B6E}" srcOrd="0" destOrd="0" presId="urn:microsoft.com/office/officeart/2009/3/layout/CircleRelationship"/>
    <dgm:cxn modelId="{B4AA5AFB-B044-475F-A64A-377D308011ED}" type="presOf" srcId="{258D26A7-D07B-491D-9764-68A72003C480}" destId="{14C52C75-3EE8-4A31-A6EC-4B1931625E12}" srcOrd="0" destOrd="0" presId="urn:microsoft.com/office/officeart/2009/3/layout/CircleRelationship"/>
    <dgm:cxn modelId="{0043685E-6107-4D7E-B894-89E791C343EB}" type="presParOf" srcId="{14C52C75-3EE8-4A31-A6EC-4B1931625E12}" destId="{AC3DE256-BC16-4D59-8D1D-74872EA28B6E}" srcOrd="0" destOrd="0" presId="urn:microsoft.com/office/officeart/2009/3/layout/CircleRelationship"/>
    <dgm:cxn modelId="{2D1FE19E-C615-4D1E-BA86-9FC329422562}" type="presParOf" srcId="{14C52C75-3EE8-4A31-A6EC-4B1931625E12}" destId="{F2F88A8D-28FB-4CB9-B48C-DF048CF0EF6D}" srcOrd="1" destOrd="0" presId="urn:microsoft.com/office/officeart/2009/3/layout/CircleRelationship"/>
    <dgm:cxn modelId="{1B02F911-0FD7-4A9A-9D1A-54FC6580565F}" type="presParOf" srcId="{14C52C75-3EE8-4A31-A6EC-4B1931625E12}" destId="{1A7EEA50-B3CD-406F-8B82-84600DE76253}" srcOrd="2" destOrd="0" presId="urn:microsoft.com/office/officeart/2009/3/layout/CircleRelationship"/>
    <dgm:cxn modelId="{15A903FB-34E0-42FB-B3CC-3E3EE969AC53}" type="presParOf" srcId="{14C52C75-3EE8-4A31-A6EC-4B1931625E12}" destId="{798F1637-6563-4B7B-B64A-25CB53C01DA4}" srcOrd="3" destOrd="0" presId="urn:microsoft.com/office/officeart/2009/3/layout/CircleRelationship"/>
    <dgm:cxn modelId="{D3FBC655-39F5-45FA-81EE-0D35ADED5590}" type="presParOf" srcId="{14C52C75-3EE8-4A31-A6EC-4B1931625E12}" destId="{C894D6F1-6B3E-4F0D-8C2E-FF452F1ACF6A}" srcOrd="4" destOrd="0" presId="urn:microsoft.com/office/officeart/2009/3/layout/CircleRelationship"/>
    <dgm:cxn modelId="{EDB388D2-7A58-410A-9CEF-A95B964FBE0F}" type="presParOf" srcId="{14C52C75-3EE8-4A31-A6EC-4B1931625E12}" destId="{DF75CBAC-3636-465F-9A06-73A728104618}" srcOrd="5" destOrd="0" presId="urn:microsoft.com/office/officeart/2009/3/layout/CircleRelationship"/>
    <dgm:cxn modelId="{BBF1A3C0-9FAA-488F-B39C-73270A50C048}" type="presParOf" srcId="{14C52C75-3EE8-4A31-A6EC-4B1931625E12}" destId="{4BAA541C-4510-4752-BA6D-AB5A4B5816EE}" srcOrd="6" destOrd="0" presId="urn:microsoft.com/office/officeart/2009/3/layout/CircleRelationship"/>
    <dgm:cxn modelId="{41A27AFB-09F0-4042-AB23-88C6FF410ADA}" type="presParOf" srcId="{14C52C75-3EE8-4A31-A6EC-4B1931625E12}" destId="{A952709E-51D0-47AE-BD19-3F8BF6D4B018}" srcOrd="7" destOrd="0" presId="urn:microsoft.com/office/officeart/2009/3/layout/CircleRelationship"/>
    <dgm:cxn modelId="{7E4C1F3E-71C6-4BC6-BF7E-B186F0000A50}" type="presParOf" srcId="{14C52C75-3EE8-4A31-A6EC-4B1931625E12}" destId="{B40ED72F-7917-464A-BDE9-6D3EE82AD598}" srcOrd="8" destOrd="0" presId="urn:microsoft.com/office/officeart/2009/3/layout/CircleRelationship"/>
    <dgm:cxn modelId="{14DB1AFC-79AF-40A9-A8E9-3AF305323E4C}" type="presParOf" srcId="{B40ED72F-7917-464A-BDE9-6D3EE82AD598}" destId="{C6A654E3-9167-4FE2-B818-26D07DBA7373}" srcOrd="0" destOrd="0" presId="urn:microsoft.com/office/officeart/2009/3/layout/CircleRelationship"/>
    <dgm:cxn modelId="{77B3B8AF-B301-450A-8651-6284506B7073}" type="presParOf" srcId="{14C52C75-3EE8-4A31-A6EC-4B1931625E12}" destId="{817F24F6-E7F2-472B-A11D-EE35DAABB3E0}" srcOrd="9" destOrd="0" presId="urn:microsoft.com/office/officeart/2009/3/layout/CircleRelationship"/>
    <dgm:cxn modelId="{34A624C4-2855-4FA2-9E36-9AEEED98BCF3}" type="presParOf" srcId="{817F24F6-E7F2-472B-A11D-EE35DAABB3E0}" destId="{0A387C59-CF6B-4D32-B4EE-31F9376DD26B}" srcOrd="0" destOrd="0" presId="urn:microsoft.com/office/officeart/2009/3/layout/CircleRelationship"/>
    <dgm:cxn modelId="{AF304C79-F30C-4A9F-A57F-95CDD85CA5A7}" type="presParOf" srcId="{14C52C75-3EE8-4A31-A6EC-4B1931625E12}" destId="{E4FF74F2-5E5A-4C0F-9F30-BD3B48111B14}" srcOrd="10" destOrd="0" presId="urn:microsoft.com/office/officeart/2009/3/layout/CircleRelationship"/>
    <dgm:cxn modelId="{565A47D6-6AD0-4006-9FCF-20FE47DD788B}" type="presParOf" srcId="{14C52C75-3EE8-4A31-A6EC-4B1931625E12}" destId="{82E3A7C7-9186-46BA-AB40-A2ADC401BD0D}" srcOrd="11" destOrd="0" presId="urn:microsoft.com/office/officeart/2009/3/layout/CircleRelationship"/>
    <dgm:cxn modelId="{9CAE289A-7EF8-4F7F-9FD4-D7B91285FA04}" type="presParOf" srcId="{82E3A7C7-9186-46BA-AB40-A2ADC401BD0D}" destId="{AC23871E-A92E-4863-8E35-2C49A8B693EF}" srcOrd="0" destOrd="0" presId="urn:microsoft.com/office/officeart/2009/3/layout/CircleRelationship"/>
    <dgm:cxn modelId="{A10A8021-F544-4C94-A60B-3EFA06E1C46B}" type="presParOf" srcId="{14C52C75-3EE8-4A31-A6EC-4B1931625E12}" destId="{5A1DDB65-1033-4235-B28D-E0326B1A4793}" srcOrd="12" destOrd="0" presId="urn:microsoft.com/office/officeart/2009/3/layout/CircleRelationship"/>
    <dgm:cxn modelId="{C67DBE11-2C5D-48F0-B218-0C36576E5D4E}" type="presParOf" srcId="{5A1DDB65-1033-4235-B28D-E0326B1A4793}" destId="{9357DEF0-1321-4055-BB33-42D884C8026C}" srcOrd="0" destOrd="0" presId="urn:microsoft.com/office/officeart/2009/3/layout/CircleRelationship"/>
    <dgm:cxn modelId="{3E578A47-B36D-420C-81E3-128CEB375B83}" type="presParOf" srcId="{14C52C75-3EE8-4A31-A6EC-4B1931625E12}" destId="{471371C1-AD7E-4076-958D-147FBF59FE50}" srcOrd="13" destOrd="0" presId="urn:microsoft.com/office/officeart/2009/3/layout/CircleRelationship"/>
    <dgm:cxn modelId="{06F49844-094D-477D-B888-3F46874C26CB}" type="presParOf" srcId="{471371C1-AD7E-4076-958D-147FBF59FE50}" destId="{3205CD24-B519-49B1-82B7-83C1092A47C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A4A3F-EF63-466F-BE6A-CD66E447C8F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CF39532-DD54-4FD3-B267-31065DFD37E7}">
      <dgm:prSet phldrT="[文本]" custT="1"/>
      <dgm:spPr/>
      <dgm:t>
        <a:bodyPr/>
        <a:lstStyle/>
        <a:p>
          <a:r>
            <a:rPr lang="zh-CN" altLang="en-US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5</a:t>
          </a:r>
          <a:endParaRPr lang="zh-CN" altLang="en-US" sz="28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946A591A-BB25-4A88-9A86-45F37D5396F8}" type="parTrans" cxnId="{A9D45A73-B36C-48C9-A19F-8723A18120AA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F0AE5755-82C4-40B3-BE31-E46365CA38D9}" type="sibTrans" cxnId="{A9D45A73-B36C-48C9-A19F-8723A18120AA}">
      <dgm:prSet custT="1"/>
      <dgm:spPr/>
      <dgm:t>
        <a:bodyPr/>
        <a:lstStyle/>
        <a:p>
          <a:endParaRPr lang="zh-CN" altLang="en-US" sz="32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430A4F27-01DC-4544-AB5D-F79BF79BDBDD}">
      <dgm:prSet phldrT="[文本]" custT="1"/>
      <dgm:spPr/>
      <dgm:t>
        <a:bodyPr/>
        <a:lstStyle/>
        <a:p>
          <a:r>
            <a:rPr lang="zh-CN" altLang="en-US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6</a:t>
          </a:r>
          <a:endParaRPr lang="zh-CN" altLang="en-US" sz="28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166B994A-EDFE-42D6-B53C-EE872FD9B9A9}" type="parTrans" cxnId="{10A30630-C14D-4AA2-BBD6-5351931D894E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0A8A2F6B-913F-447C-BBE8-997E48FC0148}" type="sibTrans" cxnId="{10A30630-C14D-4AA2-BBD6-5351931D894E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215D5305-B7CA-44C7-8272-A8F6AB7539CC}">
      <dgm:prSet phldrT="[文本]" custT="1"/>
      <dgm:spPr/>
      <dgm:t>
        <a:bodyPr/>
        <a:lstStyle/>
        <a:p>
          <a:r>
            <a:rPr lang="zh-CN" altLang="en-US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4</a:t>
          </a:r>
          <a:endParaRPr lang="zh-CN" altLang="en-US" sz="28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4B742271-1575-4D82-9E6F-EC2510B9C8B6}" type="parTrans" cxnId="{7D54C350-5E9D-4284-98E8-8E28199320E5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2FC35346-5E4C-4784-A6BD-7B45925BF167}" type="sibTrans" cxnId="{7D54C350-5E9D-4284-98E8-8E28199320E5}">
      <dgm:prSet custT="1"/>
      <dgm:spPr/>
      <dgm:t>
        <a:bodyPr/>
        <a:lstStyle/>
        <a:p>
          <a:endParaRPr lang="zh-CN" altLang="en-US" sz="32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901B0F0E-0FBF-45BE-B0B8-ED70BD4AD5EA}">
      <dgm:prSet phldrT="[文本]" custT="1"/>
      <dgm:spPr/>
      <dgm:t>
        <a:bodyPr/>
        <a:lstStyle/>
        <a:p>
          <a:r>
            <a:rPr lang="zh-CN" altLang="en-US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1</a:t>
          </a:r>
          <a:endParaRPr lang="zh-CN" altLang="en-US" sz="28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BB9DF2B0-C9C5-40F0-BE77-B89682D72369}" type="parTrans" cxnId="{BC088AC6-8C30-4F8E-9281-7358B676442A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8CFE8A8F-A514-4966-A36E-C94508C8DB7D}" type="sibTrans" cxnId="{BC088AC6-8C30-4F8E-9281-7358B676442A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88D01B9E-5359-4C1A-9F37-7B94379613A2}">
      <dgm:prSet phldrT="[文本]" custT="1"/>
      <dgm:spPr/>
      <dgm:t>
        <a:bodyPr/>
        <a:lstStyle/>
        <a:p>
          <a:r>
            <a:rPr lang="zh-CN" altLang="en-US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2</a:t>
          </a:r>
          <a:endParaRPr lang="zh-CN" altLang="en-US" sz="28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C3EA5144-5A36-4DD5-A58F-68B73082DDB8}" type="parTrans" cxnId="{9D0A8108-B64E-4189-86E2-F7169326F147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6642261B-25C0-4347-AD9B-D1A3559A202D}" type="sibTrans" cxnId="{9D0A8108-B64E-4189-86E2-F7169326F147}">
      <dgm:prSet custT="1"/>
      <dgm:spPr/>
      <dgm:t>
        <a:bodyPr/>
        <a:lstStyle/>
        <a:p>
          <a:endParaRPr lang="zh-CN" altLang="en-US" sz="32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A3C818F6-ADF3-43C4-AE4C-B30CABB62929}">
      <dgm:prSet phldrT="[文本]" custT="1"/>
      <dgm:spPr/>
      <dgm:t>
        <a:bodyPr/>
        <a:lstStyle/>
        <a:p>
          <a:r>
            <a:rPr lang="zh-CN" altLang="en-US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3</a:t>
          </a:r>
          <a:endParaRPr lang="zh-CN" altLang="en-US" sz="28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7E52DD32-D33C-49B7-A3C4-89E204BA63C4}" type="parTrans" cxnId="{8C8131DE-4FF8-4A68-A255-2DADCEFF8FDA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0DFFC165-DF4F-4F22-A316-0DCE960E7BF2}" type="sibTrans" cxnId="{8C8131DE-4FF8-4A68-A255-2DADCEFF8FDA}">
      <dgm:prSet/>
      <dgm:spPr/>
      <dgm:t>
        <a:bodyPr/>
        <a:lstStyle/>
        <a:p>
          <a:endParaRPr lang="zh-CN" altLang="en-US" sz="16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gm:t>
    </dgm:pt>
    <dgm:pt modelId="{15456A07-661F-426A-AAB6-1D8E250DA054}" type="pres">
      <dgm:prSet presAssocID="{D0EA4A3F-EF63-466F-BE6A-CD66E447C8F3}" presName="Name0" presStyleCnt="0">
        <dgm:presLayoutVars>
          <dgm:chMax/>
          <dgm:chPref/>
          <dgm:dir/>
          <dgm:animLvl val="lvl"/>
        </dgm:presLayoutVars>
      </dgm:prSet>
      <dgm:spPr/>
    </dgm:pt>
    <dgm:pt modelId="{929D613D-2F59-401B-8BA9-AD092EF16AB7}" type="pres">
      <dgm:prSet presAssocID="{FCF39532-DD54-4FD3-B267-31065DFD37E7}" presName="composite" presStyleCnt="0"/>
      <dgm:spPr/>
    </dgm:pt>
    <dgm:pt modelId="{87908294-151B-4157-B39E-EC95D24C598D}" type="pres">
      <dgm:prSet presAssocID="{FCF39532-DD54-4FD3-B267-31065DFD37E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25F5EEC-9920-4321-8EAF-2D0D31161BCD}" type="pres">
      <dgm:prSet presAssocID="{FCF39532-DD54-4FD3-B267-31065DFD37E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D3F9B6-AC65-404F-AE50-4FAAC6615273}" type="pres">
      <dgm:prSet presAssocID="{FCF39532-DD54-4FD3-B267-31065DFD37E7}" presName="BalanceSpacing" presStyleCnt="0"/>
      <dgm:spPr/>
    </dgm:pt>
    <dgm:pt modelId="{CF9CDBD1-44C0-4FB3-B6BC-4EF72EDFFD05}" type="pres">
      <dgm:prSet presAssocID="{FCF39532-DD54-4FD3-B267-31065DFD37E7}" presName="BalanceSpacing1" presStyleCnt="0"/>
      <dgm:spPr/>
    </dgm:pt>
    <dgm:pt modelId="{4DE7361C-EA76-4D3C-B468-7662B0711AFF}" type="pres">
      <dgm:prSet presAssocID="{F0AE5755-82C4-40B3-BE31-E46365CA38D9}" presName="Accent1Text" presStyleLbl="node1" presStyleIdx="1" presStyleCnt="6"/>
      <dgm:spPr/>
    </dgm:pt>
    <dgm:pt modelId="{D18C13D1-B006-4FDD-A05D-FAC6E559CB5B}" type="pres">
      <dgm:prSet presAssocID="{F0AE5755-82C4-40B3-BE31-E46365CA38D9}" presName="spaceBetweenRectangles" presStyleCnt="0"/>
      <dgm:spPr/>
    </dgm:pt>
    <dgm:pt modelId="{34AD790D-D2AE-490E-B8CE-92DCDB5CA253}" type="pres">
      <dgm:prSet presAssocID="{215D5305-B7CA-44C7-8272-A8F6AB7539CC}" presName="composite" presStyleCnt="0"/>
      <dgm:spPr/>
    </dgm:pt>
    <dgm:pt modelId="{EEAF495A-04D9-449B-81E3-4A84889BF900}" type="pres">
      <dgm:prSet presAssocID="{215D5305-B7CA-44C7-8272-A8F6AB7539C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CB3584C-8A2A-45B7-B66C-2BB25EFFC194}" type="pres">
      <dgm:prSet presAssocID="{215D5305-B7CA-44C7-8272-A8F6AB7539C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33A2D3B-5C16-4A03-9C54-66FB079E8E4E}" type="pres">
      <dgm:prSet presAssocID="{215D5305-B7CA-44C7-8272-A8F6AB7539CC}" presName="BalanceSpacing" presStyleCnt="0"/>
      <dgm:spPr/>
    </dgm:pt>
    <dgm:pt modelId="{255D4242-CD8E-4565-9256-26ECBACC6744}" type="pres">
      <dgm:prSet presAssocID="{215D5305-B7CA-44C7-8272-A8F6AB7539CC}" presName="BalanceSpacing1" presStyleCnt="0"/>
      <dgm:spPr/>
    </dgm:pt>
    <dgm:pt modelId="{703176B9-7226-4B5B-BDFE-DF4C5B9C6173}" type="pres">
      <dgm:prSet presAssocID="{2FC35346-5E4C-4784-A6BD-7B45925BF167}" presName="Accent1Text" presStyleLbl="node1" presStyleIdx="3" presStyleCnt="6"/>
      <dgm:spPr/>
    </dgm:pt>
    <dgm:pt modelId="{00E66A0A-BF3F-45C7-A021-B2A6482AAF38}" type="pres">
      <dgm:prSet presAssocID="{2FC35346-5E4C-4784-A6BD-7B45925BF167}" presName="spaceBetweenRectangles" presStyleCnt="0"/>
      <dgm:spPr/>
    </dgm:pt>
    <dgm:pt modelId="{E0976143-DEFF-4980-A037-47ADC270CE84}" type="pres">
      <dgm:prSet presAssocID="{88D01B9E-5359-4C1A-9F37-7B94379613A2}" presName="composite" presStyleCnt="0"/>
      <dgm:spPr/>
    </dgm:pt>
    <dgm:pt modelId="{2364A461-30AB-4793-8593-4124B16E3B4F}" type="pres">
      <dgm:prSet presAssocID="{88D01B9E-5359-4C1A-9F37-7B94379613A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005BB37-0096-4189-BDC7-2720BAE600CB}" type="pres">
      <dgm:prSet presAssocID="{88D01B9E-5359-4C1A-9F37-7B94379613A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37450F4-0782-4ED9-B3E7-515D3971509C}" type="pres">
      <dgm:prSet presAssocID="{88D01B9E-5359-4C1A-9F37-7B94379613A2}" presName="BalanceSpacing" presStyleCnt="0"/>
      <dgm:spPr/>
    </dgm:pt>
    <dgm:pt modelId="{ACEFFFAD-8FAC-4B22-9C7F-8B9BAE265D46}" type="pres">
      <dgm:prSet presAssocID="{88D01B9E-5359-4C1A-9F37-7B94379613A2}" presName="BalanceSpacing1" presStyleCnt="0"/>
      <dgm:spPr/>
    </dgm:pt>
    <dgm:pt modelId="{DEFAB23A-747C-49C6-912D-A5404D65B615}" type="pres">
      <dgm:prSet presAssocID="{6642261B-25C0-4347-AD9B-D1A3559A202D}" presName="Accent1Text" presStyleLbl="node1" presStyleIdx="5" presStyleCnt="6"/>
      <dgm:spPr/>
    </dgm:pt>
  </dgm:ptLst>
  <dgm:cxnLst>
    <dgm:cxn modelId="{9D0A8108-B64E-4189-86E2-F7169326F147}" srcId="{D0EA4A3F-EF63-466F-BE6A-CD66E447C8F3}" destId="{88D01B9E-5359-4C1A-9F37-7B94379613A2}" srcOrd="2" destOrd="0" parTransId="{C3EA5144-5A36-4DD5-A58F-68B73082DDB8}" sibTransId="{6642261B-25C0-4347-AD9B-D1A3559A202D}"/>
    <dgm:cxn modelId="{C620700D-4907-4577-9747-2DDFE37EEA0A}" type="presOf" srcId="{901B0F0E-0FBF-45BE-B0B8-ED70BD4AD5EA}" destId="{4CB3584C-8A2A-45B7-B66C-2BB25EFFC194}" srcOrd="0" destOrd="0" presId="urn:microsoft.com/office/officeart/2008/layout/AlternatingHexagons"/>
    <dgm:cxn modelId="{10A30630-C14D-4AA2-BBD6-5351931D894E}" srcId="{FCF39532-DD54-4FD3-B267-31065DFD37E7}" destId="{430A4F27-01DC-4544-AB5D-F79BF79BDBDD}" srcOrd="0" destOrd="0" parTransId="{166B994A-EDFE-42D6-B53C-EE872FD9B9A9}" sibTransId="{0A8A2F6B-913F-447C-BBE8-997E48FC0148}"/>
    <dgm:cxn modelId="{35278638-7679-4F7C-967B-6FFA319814AC}" type="presOf" srcId="{A3C818F6-ADF3-43C4-AE4C-B30CABB62929}" destId="{4005BB37-0096-4189-BDC7-2720BAE600CB}" srcOrd="0" destOrd="0" presId="urn:microsoft.com/office/officeart/2008/layout/AlternatingHexagons"/>
    <dgm:cxn modelId="{30A4D65B-6748-4D6B-9AA9-999BD37CA05F}" type="presOf" srcId="{D0EA4A3F-EF63-466F-BE6A-CD66E447C8F3}" destId="{15456A07-661F-426A-AAB6-1D8E250DA054}" srcOrd="0" destOrd="0" presId="urn:microsoft.com/office/officeart/2008/layout/AlternatingHexagons"/>
    <dgm:cxn modelId="{276E5D61-44BD-42E1-BAB8-B3A51AC66BE0}" type="presOf" srcId="{215D5305-B7CA-44C7-8272-A8F6AB7539CC}" destId="{EEAF495A-04D9-449B-81E3-4A84889BF900}" srcOrd="0" destOrd="0" presId="urn:microsoft.com/office/officeart/2008/layout/AlternatingHexagons"/>
    <dgm:cxn modelId="{9B3F3C49-0DD2-44D5-A45A-6348864E8B37}" type="presOf" srcId="{FCF39532-DD54-4FD3-B267-31065DFD37E7}" destId="{87908294-151B-4157-B39E-EC95D24C598D}" srcOrd="0" destOrd="0" presId="urn:microsoft.com/office/officeart/2008/layout/AlternatingHexagons"/>
    <dgm:cxn modelId="{FC92F64E-6ED1-4D0A-8347-E93192208629}" type="presOf" srcId="{88D01B9E-5359-4C1A-9F37-7B94379613A2}" destId="{2364A461-30AB-4793-8593-4124B16E3B4F}" srcOrd="0" destOrd="0" presId="urn:microsoft.com/office/officeart/2008/layout/AlternatingHexagons"/>
    <dgm:cxn modelId="{3FFD016F-D84A-4871-9462-23B774C243DB}" type="presOf" srcId="{6642261B-25C0-4347-AD9B-D1A3559A202D}" destId="{DEFAB23A-747C-49C6-912D-A5404D65B615}" srcOrd="0" destOrd="0" presId="urn:microsoft.com/office/officeart/2008/layout/AlternatingHexagons"/>
    <dgm:cxn modelId="{7D54C350-5E9D-4284-98E8-8E28199320E5}" srcId="{D0EA4A3F-EF63-466F-BE6A-CD66E447C8F3}" destId="{215D5305-B7CA-44C7-8272-A8F6AB7539CC}" srcOrd="1" destOrd="0" parTransId="{4B742271-1575-4D82-9E6F-EC2510B9C8B6}" sibTransId="{2FC35346-5E4C-4784-A6BD-7B45925BF167}"/>
    <dgm:cxn modelId="{A9D45A73-B36C-48C9-A19F-8723A18120AA}" srcId="{D0EA4A3F-EF63-466F-BE6A-CD66E447C8F3}" destId="{FCF39532-DD54-4FD3-B267-31065DFD37E7}" srcOrd="0" destOrd="0" parTransId="{946A591A-BB25-4A88-9A86-45F37D5396F8}" sibTransId="{F0AE5755-82C4-40B3-BE31-E46365CA38D9}"/>
    <dgm:cxn modelId="{4E1FAF7F-A8A0-443A-A564-7B5764EEF01B}" type="presOf" srcId="{2FC35346-5E4C-4784-A6BD-7B45925BF167}" destId="{703176B9-7226-4B5B-BDFE-DF4C5B9C6173}" srcOrd="0" destOrd="0" presId="urn:microsoft.com/office/officeart/2008/layout/AlternatingHexagons"/>
    <dgm:cxn modelId="{41EC46B9-CAAB-4212-A4DC-EE56FE20A429}" type="presOf" srcId="{430A4F27-01DC-4544-AB5D-F79BF79BDBDD}" destId="{D25F5EEC-9920-4321-8EAF-2D0D31161BCD}" srcOrd="0" destOrd="0" presId="urn:microsoft.com/office/officeart/2008/layout/AlternatingHexagons"/>
    <dgm:cxn modelId="{144561BA-4ABA-4FB3-8A05-1C02AE2DAF30}" type="presOf" srcId="{F0AE5755-82C4-40B3-BE31-E46365CA38D9}" destId="{4DE7361C-EA76-4D3C-B468-7662B0711AFF}" srcOrd="0" destOrd="0" presId="urn:microsoft.com/office/officeart/2008/layout/AlternatingHexagons"/>
    <dgm:cxn modelId="{BC088AC6-8C30-4F8E-9281-7358B676442A}" srcId="{215D5305-B7CA-44C7-8272-A8F6AB7539CC}" destId="{901B0F0E-0FBF-45BE-B0B8-ED70BD4AD5EA}" srcOrd="0" destOrd="0" parTransId="{BB9DF2B0-C9C5-40F0-BE77-B89682D72369}" sibTransId="{8CFE8A8F-A514-4966-A36E-C94508C8DB7D}"/>
    <dgm:cxn modelId="{8C8131DE-4FF8-4A68-A255-2DADCEFF8FDA}" srcId="{88D01B9E-5359-4C1A-9F37-7B94379613A2}" destId="{A3C818F6-ADF3-43C4-AE4C-B30CABB62929}" srcOrd="0" destOrd="0" parTransId="{7E52DD32-D33C-49B7-A3C4-89E204BA63C4}" sibTransId="{0DFFC165-DF4F-4F22-A316-0DCE960E7BF2}"/>
    <dgm:cxn modelId="{80546C3D-EF20-4D96-AA1C-7270A5E092C2}" type="presParOf" srcId="{15456A07-661F-426A-AAB6-1D8E250DA054}" destId="{929D613D-2F59-401B-8BA9-AD092EF16AB7}" srcOrd="0" destOrd="0" presId="urn:microsoft.com/office/officeart/2008/layout/AlternatingHexagons"/>
    <dgm:cxn modelId="{C910E943-7139-4290-8ACB-01C0FBA011C6}" type="presParOf" srcId="{929D613D-2F59-401B-8BA9-AD092EF16AB7}" destId="{87908294-151B-4157-B39E-EC95D24C598D}" srcOrd="0" destOrd="0" presId="urn:microsoft.com/office/officeart/2008/layout/AlternatingHexagons"/>
    <dgm:cxn modelId="{96959F09-38D9-42D0-A942-367B999B17BA}" type="presParOf" srcId="{929D613D-2F59-401B-8BA9-AD092EF16AB7}" destId="{D25F5EEC-9920-4321-8EAF-2D0D31161BCD}" srcOrd="1" destOrd="0" presId="urn:microsoft.com/office/officeart/2008/layout/AlternatingHexagons"/>
    <dgm:cxn modelId="{30C74259-9490-49EE-A678-F8E2096B34BB}" type="presParOf" srcId="{929D613D-2F59-401B-8BA9-AD092EF16AB7}" destId="{52D3F9B6-AC65-404F-AE50-4FAAC6615273}" srcOrd="2" destOrd="0" presId="urn:microsoft.com/office/officeart/2008/layout/AlternatingHexagons"/>
    <dgm:cxn modelId="{643A022B-A82A-480E-9B64-90B822E79EA6}" type="presParOf" srcId="{929D613D-2F59-401B-8BA9-AD092EF16AB7}" destId="{CF9CDBD1-44C0-4FB3-B6BC-4EF72EDFFD05}" srcOrd="3" destOrd="0" presId="urn:microsoft.com/office/officeart/2008/layout/AlternatingHexagons"/>
    <dgm:cxn modelId="{FB5F7782-FCB7-4A57-B8EC-C77C805074CA}" type="presParOf" srcId="{929D613D-2F59-401B-8BA9-AD092EF16AB7}" destId="{4DE7361C-EA76-4D3C-B468-7662B0711AFF}" srcOrd="4" destOrd="0" presId="urn:microsoft.com/office/officeart/2008/layout/AlternatingHexagons"/>
    <dgm:cxn modelId="{96AAA24D-5A9D-4323-A949-E5BC44FB5957}" type="presParOf" srcId="{15456A07-661F-426A-AAB6-1D8E250DA054}" destId="{D18C13D1-B006-4FDD-A05D-FAC6E559CB5B}" srcOrd="1" destOrd="0" presId="urn:microsoft.com/office/officeart/2008/layout/AlternatingHexagons"/>
    <dgm:cxn modelId="{66559137-3C52-4470-98AF-4B7EC9B391E8}" type="presParOf" srcId="{15456A07-661F-426A-AAB6-1D8E250DA054}" destId="{34AD790D-D2AE-490E-B8CE-92DCDB5CA253}" srcOrd="2" destOrd="0" presId="urn:microsoft.com/office/officeart/2008/layout/AlternatingHexagons"/>
    <dgm:cxn modelId="{6AE16B0E-C0DD-4CD7-84D6-1F3CA4410708}" type="presParOf" srcId="{34AD790D-D2AE-490E-B8CE-92DCDB5CA253}" destId="{EEAF495A-04D9-449B-81E3-4A84889BF900}" srcOrd="0" destOrd="0" presId="urn:microsoft.com/office/officeart/2008/layout/AlternatingHexagons"/>
    <dgm:cxn modelId="{59F01CB4-731C-4DE0-A213-E89993F64F16}" type="presParOf" srcId="{34AD790D-D2AE-490E-B8CE-92DCDB5CA253}" destId="{4CB3584C-8A2A-45B7-B66C-2BB25EFFC194}" srcOrd="1" destOrd="0" presId="urn:microsoft.com/office/officeart/2008/layout/AlternatingHexagons"/>
    <dgm:cxn modelId="{3B3A7FBE-9013-41BE-93B7-2F5A19B712C0}" type="presParOf" srcId="{34AD790D-D2AE-490E-B8CE-92DCDB5CA253}" destId="{733A2D3B-5C16-4A03-9C54-66FB079E8E4E}" srcOrd="2" destOrd="0" presId="urn:microsoft.com/office/officeart/2008/layout/AlternatingHexagons"/>
    <dgm:cxn modelId="{F6508639-6C15-48B3-9F42-7603BECA10F3}" type="presParOf" srcId="{34AD790D-D2AE-490E-B8CE-92DCDB5CA253}" destId="{255D4242-CD8E-4565-9256-26ECBACC6744}" srcOrd="3" destOrd="0" presId="urn:microsoft.com/office/officeart/2008/layout/AlternatingHexagons"/>
    <dgm:cxn modelId="{4F5F9811-3648-4392-BF1E-124B43F8FD8A}" type="presParOf" srcId="{34AD790D-D2AE-490E-B8CE-92DCDB5CA253}" destId="{703176B9-7226-4B5B-BDFE-DF4C5B9C6173}" srcOrd="4" destOrd="0" presId="urn:microsoft.com/office/officeart/2008/layout/AlternatingHexagons"/>
    <dgm:cxn modelId="{80927354-7ABA-4202-8DC4-4B60C6209C00}" type="presParOf" srcId="{15456A07-661F-426A-AAB6-1D8E250DA054}" destId="{00E66A0A-BF3F-45C7-A021-B2A6482AAF38}" srcOrd="3" destOrd="0" presId="urn:microsoft.com/office/officeart/2008/layout/AlternatingHexagons"/>
    <dgm:cxn modelId="{E3320A6C-4646-4544-9D27-0F4A77255627}" type="presParOf" srcId="{15456A07-661F-426A-AAB6-1D8E250DA054}" destId="{E0976143-DEFF-4980-A037-47ADC270CE84}" srcOrd="4" destOrd="0" presId="urn:microsoft.com/office/officeart/2008/layout/AlternatingHexagons"/>
    <dgm:cxn modelId="{E85025CE-A316-4518-9B1C-6C2E153D44C3}" type="presParOf" srcId="{E0976143-DEFF-4980-A037-47ADC270CE84}" destId="{2364A461-30AB-4793-8593-4124B16E3B4F}" srcOrd="0" destOrd="0" presId="urn:microsoft.com/office/officeart/2008/layout/AlternatingHexagons"/>
    <dgm:cxn modelId="{4D788BB1-AC86-49D6-9CFD-7CEDBF33C777}" type="presParOf" srcId="{E0976143-DEFF-4980-A037-47ADC270CE84}" destId="{4005BB37-0096-4189-BDC7-2720BAE600CB}" srcOrd="1" destOrd="0" presId="urn:microsoft.com/office/officeart/2008/layout/AlternatingHexagons"/>
    <dgm:cxn modelId="{70A4AF90-820C-4B08-A9E1-64459FA37CEF}" type="presParOf" srcId="{E0976143-DEFF-4980-A037-47ADC270CE84}" destId="{637450F4-0782-4ED9-B3E7-515D3971509C}" srcOrd="2" destOrd="0" presId="urn:microsoft.com/office/officeart/2008/layout/AlternatingHexagons"/>
    <dgm:cxn modelId="{61AA32F6-B661-4956-9EEF-913DF2E402E6}" type="presParOf" srcId="{E0976143-DEFF-4980-A037-47ADC270CE84}" destId="{ACEFFFAD-8FAC-4B22-9C7F-8B9BAE265D46}" srcOrd="3" destOrd="0" presId="urn:microsoft.com/office/officeart/2008/layout/AlternatingHexagons"/>
    <dgm:cxn modelId="{DAA0EEC9-46E7-4E6F-A496-75DF4EF4F4C7}" type="presParOf" srcId="{E0976143-DEFF-4980-A037-47ADC270CE84}" destId="{DEFAB23A-747C-49C6-912D-A5404D65B61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DE256-BC16-4D59-8D1D-74872EA28B6E}">
      <dsp:nvSpPr>
        <dsp:cNvPr id="0" name=""/>
        <dsp:cNvSpPr/>
      </dsp:nvSpPr>
      <dsp:spPr>
        <a:xfrm>
          <a:off x="1532940" y="355685"/>
          <a:ext cx="4370425" cy="4370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A</a:t>
          </a:r>
          <a:r>
            <a:rPr lang="zh-CN" altLang="en-US" sz="44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</a:p>
      </dsp:txBody>
      <dsp:txXfrm>
        <a:off x="2172974" y="995705"/>
        <a:ext cx="3090357" cy="3090291"/>
      </dsp:txXfrm>
    </dsp:sp>
    <dsp:sp modelId="{F2F88A8D-28FB-4CB9-B48C-DF048CF0EF6D}">
      <dsp:nvSpPr>
        <dsp:cNvPr id="0" name=""/>
        <dsp:cNvSpPr/>
      </dsp:nvSpPr>
      <dsp:spPr>
        <a:xfrm>
          <a:off x="4026611" y="156569"/>
          <a:ext cx="486054" cy="486046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EA50-B3CD-406F-8B82-84600DE76253}">
      <dsp:nvSpPr>
        <dsp:cNvPr id="0" name=""/>
        <dsp:cNvSpPr/>
      </dsp:nvSpPr>
      <dsp:spPr>
        <a:xfrm>
          <a:off x="2875686" y="4401305"/>
          <a:ext cx="351942" cy="35228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F1637-6563-4B7B-B64A-25CB53C01DA4}">
      <dsp:nvSpPr>
        <dsp:cNvPr id="0" name=""/>
        <dsp:cNvSpPr/>
      </dsp:nvSpPr>
      <dsp:spPr>
        <a:xfrm>
          <a:off x="6184595" y="2129345"/>
          <a:ext cx="351942" cy="35228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4D6F1-6B3E-4F0D-8C2E-FF452F1ACF6A}">
      <dsp:nvSpPr>
        <dsp:cNvPr id="0" name=""/>
        <dsp:cNvSpPr/>
      </dsp:nvSpPr>
      <dsp:spPr>
        <a:xfrm>
          <a:off x="4500473" y="4776051"/>
          <a:ext cx="486054" cy="486046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5CBAC-3636-465F-9A06-73A728104618}">
      <dsp:nvSpPr>
        <dsp:cNvPr id="0" name=""/>
        <dsp:cNvSpPr/>
      </dsp:nvSpPr>
      <dsp:spPr>
        <a:xfrm>
          <a:off x="2975660" y="847347"/>
          <a:ext cx="351942" cy="35228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A541C-4510-4752-BA6D-AB5A4B5816EE}">
      <dsp:nvSpPr>
        <dsp:cNvPr id="0" name=""/>
        <dsp:cNvSpPr/>
      </dsp:nvSpPr>
      <dsp:spPr>
        <a:xfrm>
          <a:off x="1866188" y="2862499"/>
          <a:ext cx="351942" cy="35228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709E-51D0-47AE-BD19-3F8BF6D4B018}">
      <dsp:nvSpPr>
        <dsp:cNvPr id="0" name=""/>
        <dsp:cNvSpPr/>
      </dsp:nvSpPr>
      <dsp:spPr>
        <a:xfrm>
          <a:off x="167436" y="1144489"/>
          <a:ext cx="1776780" cy="1776213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B</a:t>
          </a:r>
          <a:r>
            <a:rPr lang="zh-CN" altLang="en-US" sz="30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</a:p>
      </dsp:txBody>
      <dsp:txXfrm>
        <a:off x="427639" y="1404609"/>
        <a:ext cx="1256374" cy="1255973"/>
      </dsp:txXfrm>
    </dsp:sp>
    <dsp:sp modelId="{C6A654E3-9167-4FE2-B818-26D07DBA7373}">
      <dsp:nvSpPr>
        <dsp:cNvPr id="0" name=""/>
        <dsp:cNvSpPr/>
      </dsp:nvSpPr>
      <dsp:spPr>
        <a:xfrm>
          <a:off x="3534867" y="862664"/>
          <a:ext cx="486054" cy="486046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87C59-CF6B-4D32-B4EE-31F9376DD26B}">
      <dsp:nvSpPr>
        <dsp:cNvPr id="0" name=""/>
        <dsp:cNvSpPr/>
      </dsp:nvSpPr>
      <dsp:spPr>
        <a:xfrm>
          <a:off x="334060" y="3441466"/>
          <a:ext cx="878636" cy="87866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F74F2-5E5A-4C0F-9F30-BD3B48111B14}">
      <dsp:nvSpPr>
        <dsp:cNvPr id="0" name=""/>
        <dsp:cNvSpPr/>
      </dsp:nvSpPr>
      <dsp:spPr>
        <a:xfrm>
          <a:off x="6351219" y="308714"/>
          <a:ext cx="1776780" cy="1776213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C</a:t>
          </a:r>
          <a:r>
            <a:rPr lang="zh-CN" altLang="en-US" sz="30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</a:p>
      </dsp:txBody>
      <dsp:txXfrm>
        <a:off x="6611422" y="568834"/>
        <a:ext cx="1256374" cy="1255973"/>
      </dsp:txXfrm>
    </dsp:sp>
    <dsp:sp modelId="{AC23871E-A92E-4863-8E35-2C49A8B693EF}">
      <dsp:nvSpPr>
        <dsp:cNvPr id="0" name=""/>
        <dsp:cNvSpPr/>
      </dsp:nvSpPr>
      <dsp:spPr>
        <a:xfrm>
          <a:off x="5558739" y="1535062"/>
          <a:ext cx="486054" cy="486046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7DEF0-1321-4055-BB33-42D884C8026C}">
      <dsp:nvSpPr>
        <dsp:cNvPr id="0" name=""/>
        <dsp:cNvSpPr/>
      </dsp:nvSpPr>
      <dsp:spPr>
        <a:xfrm>
          <a:off x="0" y="4487078"/>
          <a:ext cx="351942" cy="35228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5CD24-B519-49B1-82B7-83C1092A47C6}">
      <dsp:nvSpPr>
        <dsp:cNvPr id="0" name=""/>
        <dsp:cNvSpPr/>
      </dsp:nvSpPr>
      <dsp:spPr>
        <a:xfrm>
          <a:off x="3509670" y="3985715"/>
          <a:ext cx="351942" cy="352281"/>
        </a:xfrm>
        <a:prstGeom prst="ellipse">
          <a:avLst/>
        </a:prstGeom>
        <a:solidFill>
          <a:srgbClr val="1616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08294-151B-4157-B39E-EC95D24C598D}">
      <dsp:nvSpPr>
        <dsp:cNvPr id="0" name=""/>
        <dsp:cNvSpPr/>
      </dsp:nvSpPr>
      <dsp:spPr>
        <a:xfrm rot="5400000">
          <a:off x="3209338" y="109672"/>
          <a:ext cx="1651469" cy="143677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5</a:t>
          </a:r>
          <a:endParaRPr lang="zh-CN" altLang="en-US" sz="2800" kern="12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 rot="-5400000">
        <a:off x="3540581" y="259681"/>
        <a:ext cx="988982" cy="1136761"/>
      </dsp:txXfrm>
    </dsp:sp>
    <dsp:sp modelId="{D25F5EEC-9920-4321-8EAF-2D0D31161BCD}">
      <dsp:nvSpPr>
        <dsp:cNvPr id="0" name=""/>
        <dsp:cNvSpPr/>
      </dsp:nvSpPr>
      <dsp:spPr>
        <a:xfrm>
          <a:off x="4797061" y="332620"/>
          <a:ext cx="1843040" cy="99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6</a:t>
          </a:r>
          <a:endParaRPr lang="zh-CN" altLang="en-US" sz="2800" kern="12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>
        <a:off x="4797061" y="332620"/>
        <a:ext cx="1843040" cy="990881"/>
      </dsp:txXfrm>
    </dsp:sp>
    <dsp:sp modelId="{4DE7361C-EA76-4D3C-B468-7662B0711AFF}">
      <dsp:nvSpPr>
        <dsp:cNvPr id="0" name=""/>
        <dsp:cNvSpPr/>
      </dsp:nvSpPr>
      <dsp:spPr>
        <a:xfrm rot="5400000">
          <a:off x="1657617" y="109672"/>
          <a:ext cx="1651469" cy="143677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 rot="-5400000">
        <a:off x="1988860" y="259681"/>
        <a:ext cx="988982" cy="1136761"/>
      </dsp:txXfrm>
    </dsp:sp>
    <dsp:sp modelId="{EEAF495A-04D9-449B-81E3-4A84889BF900}">
      <dsp:nvSpPr>
        <dsp:cNvPr id="0" name=""/>
        <dsp:cNvSpPr/>
      </dsp:nvSpPr>
      <dsp:spPr>
        <a:xfrm rot="5400000">
          <a:off x="2430505" y="1511439"/>
          <a:ext cx="1651469" cy="143677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4</a:t>
          </a:r>
          <a:endParaRPr lang="zh-CN" altLang="en-US" sz="2800" kern="12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 rot="-5400000">
        <a:off x="2761748" y="1661448"/>
        <a:ext cx="988982" cy="1136761"/>
      </dsp:txXfrm>
    </dsp:sp>
    <dsp:sp modelId="{4CB3584C-8A2A-45B7-B66C-2BB25EFFC194}">
      <dsp:nvSpPr>
        <dsp:cNvPr id="0" name=""/>
        <dsp:cNvSpPr/>
      </dsp:nvSpPr>
      <dsp:spPr>
        <a:xfrm>
          <a:off x="694811" y="1734388"/>
          <a:ext cx="1783587" cy="99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1</a:t>
          </a:r>
          <a:endParaRPr lang="zh-CN" altLang="en-US" sz="2800" kern="12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>
        <a:off x="694811" y="1734388"/>
        <a:ext cx="1783587" cy="990881"/>
      </dsp:txXfrm>
    </dsp:sp>
    <dsp:sp modelId="{703176B9-7226-4B5B-BDFE-DF4C5B9C6173}">
      <dsp:nvSpPr>
        <dsp:cNvPr id="0" name=""/>
        <dsp:cNvSpPr/>
      </dsp:nvSpPr>
      <dsp:spPr>
        <a:xfrm rot="5400000">
          <a:off x="3982226" y="1511439"/>
          <a:ext cx="1651469" cy="143677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 rot="-5400000">
        <a:off x="4313469" y="1661448"/>
        <a:ext cx="988982" cy="1136761"/>
      </dsp:txXfrm>
    </dsp:sp>
    <dsp:sp modelId="{2364A461-30AB-4793-8593-4124B16E3B4F}">
      <dsp:nvSpPr>
        <dsp:cNvPr id="0" name=""/>
        <dsp:cNvSpPr/>
      </dsp:nvSpPr>
      <dsp:spPr>
        <a:xfrm rot="5400000">
          <a:off x="3209338" y="2913207"/>
          <a:ext cx="1651469" cy="143677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2</a:t>
          </a:r>
          <a:endParaRPr lang="zh-CN" altLang="en-US" sz="2800" kern="12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 rot="-5400000">
        <a:off x="3540581" y="3063216"/>
        <a:ext cx="988982" cy="1136761"/>
      </dsp:txXfrm>
    </dsp:sp>
    <dsp:sp modelId="{4005BB37-0096-4189-BDC7-2720BAE600CB}">
      <dsp:nvSpPr>
        <dsp:cNvPr id="0" name=""/>
        <dsp:cNvSpPr/>
      </dsp:nvSpPr>
      <dsp:spPr>
        <a:xfrm>
          <a:off x="4797061" y="3136155"/>
          <a:ext cx="1843040" cy="99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项目</a:t>
          </a:r>
          <a:r>
            <a:rPr lang="en-US" altLang="zh-CN" sz="2800" kern="1200" dirty="0">
              <a:latin typeface="时尚中黑简体" panose="01010104010101010101" pitchFamily="2" charset="-122"/>
              <a:ea typeface="时尚中黑简体" panose="01010104010101010101" pitchFamily="2" charset="-122"/>
            </a:rPr>
            <a:t>3</a:t>
          </a:r>
          <a:endParaRPr lang="zh-CN" altLang="en-US" sz="2800" kern="1200" dirty="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>
        <a:off x="4797061" y="3136155"/>
        <a:ext cx="1843040" cy="990881"/>
      </dsp:txXfrm>
    </dsp:sp>
    <dsp:sp modelId="{DEFAB23A-747C-49C6-912D-A5404D65B615}">
      <dsp:nvSpPr>
        <dsp:cNvPr id="0" name=""/>
        <dsp:cNvSpPr/>
      </dsp:nvSpPr>
      <dsp:spPr>
        <a:xfrm rot="5400000">
          <a:off x="1657617" y="2913207"/>
          <a:ext cx="1651469" cy="143677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时尚中黑简体" panose="01010104010101010101" pitchFamily="2" charset="-122"/>
            <a:ea typeface="时尚中黑简体" panose="01010104010101010101" pitchFamily="2" charset="-122"/>
          </a:endParaRPr>
        </a:p>
      </dsp:txBody>
      <dsp:txXfrm rot="-5400000">
        <a:off x="1988860" y="3063216"/>
        <a:ext cx="988982" cy="113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2476-0C07-40C6-9FAA-4A6D6A8FBBBF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46CA-DE6B-4D7F-A1F4-A9258540C2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8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8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ADC2-F004-49CA-B294-CF55447603A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99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19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1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3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89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22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56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162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8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57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53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51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83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28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251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87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09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3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2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20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74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146CA-DE6B-4D7F-A1F4-A9258540C2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4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0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3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4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2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9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15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5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9119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8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F269-DE59-4A50-9795-2779BFD660B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4E23-C783-4109-A337-42BDB333C6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EDE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224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ags" Target="../tags/tag4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2.png"/><Relationship Id="rId2" Type="http://schemas.openxmlformats.org/officeDocument/2006/relationships/tags" Target="../tags/tag3.xml"/><Relationship Id="rId16" Type="http://schemas.openxmlformats.org/officeDocument/2006/relationships/image" Target="../media/image1.jpeg"/><Relationship Id="rId1" Type="http://schemas.openxmlformats.org/officeDocument/2006/relationships/tags" Target="../tags/tag2.xml"/><Relationship Id="rId6" Type="http://schemas.openxmlformats.org/officeDocument/2006/relationships/audio" Target="../media/media1.mp3"/><Relationship Id="rId11" Type="http://schemas.openxmlformats.org/officeDocument/2006/relationships/tags" Target="../tags/tag10.xml"/><Relationship Id="rId5" Type="http://schemas.microsoft.com/office/2007/relationships/media" Target="../media/media1.mp3"/><Relationship Id="rId15" Type="http://schemas.openxmlformats.org/officeDocument/2006/relationships/notesSlide" Target="../notesSlides/notesSlide1.xml"/><Relationship Id="rId10" Type="http://schemas.openxmlformats.org/officeDocument/2006/relationships/tags" Target="../tags/tag9.xml"/><Relationship Id="rId4" Type="http://schemas.openxmlformats.org/officeDocument/2006/relationships/tags" Target="../tags/tag5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4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80" name="PA_库_文本框 279"/>
          <p:cNvSpPr txBox="1"/>
          <p:nvPr>
            <p:custDataLst>
              <p:tags r:id="rId1"/>
            </p:custDataLst>
          </p:nvPr>
        </p:nvSpPr>
        <p:spPr>
          <a:xfrm>
            <a:off x="184803" y="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161638"/>
                </a:solidFill>
                <a:latin typeface="Arial Black" panose="020B0A04020102020204" pitchFamily="34" charset="0"/>
              </a:rPr>
              <a:t>2</a:t>
            </a:r>
            <a:endParaRPr lang="zh-CN" altLang="en-US" sz="6600" dirty="0">
              <a:solidFill>
                <a:srgbClr val="161638"/>
              </a:solidFill>
              <a:latin typeface="Arial Black" panose="020B0A04020102020204" pitchFamily="34" charset="0"/>
            </a:endParaRPr>
          </a:p>
        </p:txBody>
      </p:sp>
      <p:sp>
        <p:nvSpPr>
          <p:cNvPr id="281" name="PA_库_文本框 280"/>
          <p:cNvSpPr txBox="1"/>
          <p:nvPr>
            <p:custDataLst>
              <p:tags r:id="rId2"/>
            </p:custDataLst>
          </p:nvPr>
        </p:nvSpPr>
        <p:spPr>
          <a:xfrm>
            <a:off x="11389671" y="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161638"/>
                </a:solidFill>
                <a:latin typeface="Arial Black" panose="020B0A04020102020204" pitchFamily="34" charset="0"/>
              </a:rPr>
              <a:t>0</a:t>
            </a:r>
            <a:endParaRPr lang="zh-CN" altLang="en-US" sz="6600" dirty="0">
              <a:solidFill>
                <a:srgbClr val="161638"/>
              </a:solidFill>
              <a:latin typeface="Arial Black" panose="020B0A04020102020204" pitchFamily="34" charset="0"/>
            </a:endParaRPr>
          </a:p>
        </p:txBody>
      </p:sp>
      <p:sp>
        <p:nvSpPr>
          <p:cNvPr id="282" name="PA_库_文本框 281"/>
          <p:cNvSpPr txBox="1"/>
          <p:nvPr>
            <p:custDataLst>
              <p:tags r:id="rId3"/>
            </p:custDataLst>
          </p:nvPr>
        </p:nvSpPr>
        <p:spPr>
          <a:xfrm>
            <a:off x="184803" y="588535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161638"/>
                </a:solidFill>
                <a:latin typeface="Arial Black" panose="020B0A04020102020204" pitchFamily="34" charset="0"/>
              </a:rPr>
              <a:t>1</a:t>
            </a:r>
            <a:endParaRPr lang="zh-CN" altLang="en-US" sz="6600" dirty="0">
              <a:solidFill>
                <a:srgbClr val="161638"/>
              </a:solidFill>
              <a:latin typeface="Arial Black" panose="020B0A04020102020204" pitchFamily="34" charset="0"/>
            </a:endParaRPr>
          </a:p>
        </p:txBody>
      </p:sp>
      <p:sp>
        <p:nvSpPr>
          <p:cNvPr id="283" name="PA_库_文本框 282"/>
          <p:cNvSpPr txBox="1"/>
          <p:nvPr>
            <p:custDataLst>
              <p:tags r:id="rId4"/>
            </p:custDataLst>
          </p:nvPr>
        </p:nvSpPr>
        <p:spPr>
          <a:xfrm>
            <a:off x="11389671" y="588535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161638"/>
                </a:solidFill>
                <a:latin typeface="Arial Black" panose="020B0A04020102020204" pitchFamily="34" charset="0"/>
              </a:rPr>
              <a:t>8</a:t>
            </a:r>
            <a:endParaRPr lang="zh-CN" altLang="en-US" sz="6600" dirty="0">
              <a:solidFill>
                <a:srgbClr val="161638"/>
              </a:solidFill>
              <a:latin typeface="Arial Black" panose="020B0A04020102020204" pitchFamily="34" charset="0"/>
            </a:endParaRPr>
          </a:p>
        </p:txBody>
      </p:sp>
      <p:pic>
        <p:nvPicPr>
          <p:cNvPr id="287" name="PA_逃跑计划-夜空中最亮的星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19574" y="-1002632"/>
            <a:ext cx="609600" cy="609600"/>
          </a:xfrm>
          <a:prstGeom prst="rect">
            <a:avLst/>
          </a:prstGeom>
        </p:spPr>
      </p:pic>
      <p:grpSp>
        <p:nvGrpSpPr>
          <p:cNvPr id="1369" name="PA_库_组合 10"/>
          <p:cNvGrpSpPr/>
          <p:nvPr>
            <p:custDataLst>
              <p:tags r:id="rId8"/>
            </p:custDataLst>
          </p:nvPr>
        </p:nvGrpSpPr>
        <p:grpSpPr>
          <a:xfrm>
            <a:off x="8139227" y="476250"/>
            <a:ext cx="1495426" cy="911225"/>
            <a:chOff x="3035300" y="476250"/>
            <a:chExt cx="1495426" cy="911225"/>
          </a:xfrm>
        </p:grpSpPr>
        <p:sp>
          <p:nvSpPr>
            <p:cNvPr id="1370" name="Freeform 163"/>
            <p:cNvSpPr>
              <a:spLocks/>
            </p:cNvSpPr>
            <p:nvPr/>
          </p:nvSpPr>
          <p:spPr bwMode="auto">
            <a:xfrm>
              <a:off x="4240213" y="952500"/>
              <a:ext cx="290513" cy="434975"/>
            </a:xfrm>
            <a:custGeom>
              <a:avLst/>
              <a:gdLst>
                <a:gd name="T0" fmla="*/ 0 w 183"/>
                <a:gd name="T1" fmla="*/ 0 h 274"/>
                <a:gd name="T2" fmla="*/ 183 w 183"/>
                <a:gd name="T3" fmla="*/ 210 h 274"/>
                <a:gd name="T4" fmla="*/ 183 w 183"/>
                <a:gd name="T5" fmla="*/ 274 h 274"/>
                <a:gd name="T6" fmla="*/ 0 w 183"/>
                <a:gd name="T7" fmla="*/ 65 h 274"/>
                <a:gd name="T8" fmla="*/ 0 w 183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74">
                  <a:moveTo>
                    <a:pt x="0" y="0"/>
                  </a:moveTo>
                  <a:lnTo>
                    <a:pt x="183" y="210"/>
                  </a:lnTo>
                  <a:lnTo>
                    <a:pt x="183" y="274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1" name="Freeform 164"/>
            <p:cNvSpPr>
              <a:spLocks/>
            </p:cNvSpPr>
            <p:nvPr/>
          </p:nvSpPr>
          <p:spPr bwMode="auto">
            <a:xfrm>
              <a:off x="4240213" y="765175"/>
              <a:ext cx="290513" cy="438150"/>
            </a:xfrm>
            <a:custGeom>
              <a:avLst/>
              <a:gdLst>
                <a:gd name="T0" fmla="*/ 0 w 183"/>
                <a:gd name="T1" fmla="*/ 0 h 276"/>
                <a:gd name="T2" fmla="*/ 183 w 183"/>
                <a:gd name="T3" fmla="*/ 211 h 276"/>
                <a:gd name="T4" fmla="*/ 183 w 183"/>
                <a:gd name="T5" fmla="*/ 276 h 276"/>
                <a:gd name="T6" fmla="*/ 0 w 183"/>
                <a:gd name="T7" fmla="*/ 65 h 276"/>
                <a:gd name="T8" fmla="*/ 0 w 183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76">
                  <a:moveTo>
                    <a:pt x="0" y="0"/>
                  </a:moveTo>
                  <a:lnTo>
                    <a:pt x="183" y="211"/>
                  </a:lnTo>
                  <a:lnTo>
                    <a:pt x="183" y="276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2" name="Freeform 165"/>
            <p:cNvSpPr>
              <a:spLocks/>
            </p:cNvSpPr>
            <p:nvPr/>
          </p:nvSpPr>
          <p:spPr bwMode="auto">
            <a:xfrm>
              <a:off x="4240213" y="579438"/>
              <a:ext cx="290513" cy="436563"/>
            </a:xfrm>
            <a:custGeom>
              <a:avLst/>
              <a:gdLst>
                <a:gd name="T0" fmla="*/ 0 w 183"/>
                <a:gd name="T1" fmla="*/ 0 h 275"/>
                <a:gd name="T2" fmla="*/ 183 w 183"/>
                <a:gd name="T3" fmla="*/ 211 h 275"/>
                <a:gd name="T4" fmla="*/ 183 w 183"/>
                <a:gd name="T5" fmla="*/ 275 h 275"/>
                <a:gd name="T6" fmla="*/ 0 w 183"/>
                <a:gd name="T7" fmla="*/ 66 h 275"/>
                <a:gd name="T8" fmla="*/ 0 w 183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75">
                  <a:moveTo>
                    <a:pt x="0" y="0"/>
                  </a:moveTo>
                  <a:lnTo>
                    <a:pt x="183" y="211"/>
                  </a:lnTo>
                  <a:lnTo>
                    <a:pt x="183" y="275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3" name="Freeform 702"/>
            <p:cNvSpPr>
              <a:spLocks/>
            </p:cNvSpPr>
            <p:nvPr/>
          </p:nvSpPr>
          <p:spPr bwMode="auto">
            <a:xfrm>
              <a:off x="3035300" y="476250"/>
              <a:ext cx="150813" cy="176213"/>
            </a:xfrm>
            <a:custGeom>
              <a:avLst/>
              <a:gdLst>
                <a:gd name="T0" fmla="*/ 95 w 95"/>
                <a:gd name="T1" fmla="*/ 0 h 111"/>
                <a:gd name="T2" fmla="*/ 95 w 95"/>
                <a:gd name="T3" fmla="*/ 22 h 111"/>
                <a:gd name="T4" fmla="*/ 85 w 95"/>
                <a:gd name="T5" fmla="*/ 29 h 111"/>
                <a:gd name="T6" fmla="*/ 36 w 95"/>
                <a:gd name="T7" fmla="*/ 56 h 111"/>
                <a:gd name="T8" fmla="*/ 85 w 95"/>
                <a:gd name="T9" fmla="*/ 84 h 111"/>
                <a:gd name="T10" fmla="*/ 95 w 95"/>
                <a:gd name="T11" fmla="*/ 89 h 111"/>
                <a:gd name="T12" fmla="*/ 95 w 95"/>
                <a:gd name="T13" fmla="*/ 111 h 111"/>
                <a:gd name="T14" fmla="*/ 47 w 95"/>
                <a:gd name="T15" fmla="*/ 84 h 111"/>
                <a:gd name="T16" fmla="*/ 0 w 95"/>
                <a:gd name="T17" fmla="*/ 56 h 111"/>
                <a:gd name="T18" fmla="*/ 47 w 95"/>
                <a:gd name="T19" fmla="*/ 29 h 111"/>
                <a:gd name="T20" fmla="*/ 95 w 95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1">
                  <a:moveTo>
                    <a:pt x="95" y="0"/>
                  </a:moveTo>
                  <a:lnTo>
                    <a:pt x="95" y="22"/>
                  </a:lnTo>
                  <a:lnTo>
                    <a:pt x="85" y="29"/>
                  </a:lnTo>
                  <a:lnTo>
                    <a:pt x="36" y="56"/>
                  </a:lnTo>
                  <a:lnTo>
                    <a:pt x="85" y="84"/>
                  </a:lnTo>
                  <a:lnTo>
                    <a:pt x="95" y="89"/>
                  </a:lnTo>
                  <a:lnTo>
                    <a:pt x="95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4" name="Freeform 703"/>
            <p:cNvSpPr>
              <a:spLocks/>
            </p:cNvSpPr>
            <p:nvPr/>
          </p:nvSpPr>
          <p:spPr bwMode="auto">
            <a:xfrm>
              <a:off x="3313113" y="476250"/>
              <a:ext cx="152400" cy="176213"/>
            </a:xfrm>
            <a:custGeom>
              <a:avLst/>
              <a:gdLst>
                <a:gd name="T0" fmla="*/ 96 w 96"/>
                <a:gd name="T1" fmla="*/ 0 h 111"/>
                <a:gd name="T2" fmla="*/ 96 w 96"/>
                <a:gd name="T3" fmla="*/ 22 h 111"/>
                <a:gd name="T4" fmla="*/ 85 w 96"/>
                <a:gd name="T5" fmla="*/ 29 h 111"/>
                <a:gd name="T6" fmla="*/ 37 w 96"/>
                <a:gd name="T7" fmla="*/ 56 h 111"/>
                <a:gd name="T8" fmla="*/ 85 w 96"/>
                <a:gd name="T9" fmla="*/ 84 h 111"/>
                <a:gd name="T10" fmla="*/ 96 w 96"/>
                <a:gd name="T11" fmla="*/ 89 h 111"/>
                <a:gd name="T12" fmla="*/ 96 w 96"/>
                <a:gd name="T13" fmla="*/ 111 h 111"/>
                <a:gd name="T14" fmla="*/ 47 w 96"/>
                <a:gd name="T15" fmla="*/ 84 h 111"/>
                <a:gd name="T16" fmla="*/ 0 w 96"/>
                <a:gd name="T17" fmla="*/ 56 h 111"/>
                <a:gd name="T18" fmla="*/ 47 w 96"/>
                <a:gd name="T19" fmla="*/ 29 h 111"/>
                <a:gd name="T20" fmla="*/ 96 w 96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1">
                  <a:moveTo>
                    <a:pt x="96" y="0"/>
                  </a:moveTo>
                  <a:lnTo>
                    <a:pt x="96" y="22"/>
                  </a:lnTo>
                  <a:lnTo>
                    <a:pt x="85" y="29"/>
                  </a:lnTo>
                  <a:lnTo>
                    <a:pt x="37" y="56"/>
                  </a:lnTo>
                  <a:lnTo>
                    <a:pt x="85" y="84"/>
                  </a:lnTo>
                  <a:lnTo>
                    <a:pt x="96" y="89"/>
                  </a:lnTo>
                  <a:lnTo>
                    <a:pt x="96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5" name="Freeform 704"/>
            <p:cNvSpPr>
              <a:spLocks/>
            </p:cNvSpPr>
            <p:nvPr/>
          </p:nvSpPr>
          <p:spPr bwMode="auto">
            <a:xfrm>
              <a:off x="3592513" y="476250"/>
              <a:ext cx="150813" cy="176213"/>
            </a:xfrm>
            <a:custGeom>
              <a:avLst/>
              <a:gdLst>
                <a:gd name="T0" fmla="*/ 95 w 95"/>
                <a:gd name="T1" fmla="*/ 0 h 111"/>
                <a:gd name="T2" fmla="*/ 95 w 95"/>
                <a:gd name="T3" fmla="*/ 22 h 111"/>
                <a:gd name="T4" fmla="*/ 85 w 95"/>
                <a:gd name="T5" fmla="*/ 29 h 111"/>
                <a:gd name="T6" fmla="*/ 36 w 95"/>
                <a:gd name="T7" fmla="*/ 56 h 111"/>
                <a:gd name="T8" fmla="*/ 85 w 95"/>
                <a:gd name="T9" fmla="*/ 84 h 111"/>
                <a:gd name="T10" fmla="*/ 95 w 95"/>
                <a:gd name="T11" fmla="*/ 89 h 111"/>
                <a:gd name="T12" fmla="*/ 95 w 95"/>
                <a:gd name="T13" fmla="*/ 111 h 111"/>
                <a:gd name="T14" fmla="*/ 47 w 95"/>
                <a:gd name="T15" fmla="*/ 84 h 111"/>
                <a:gd name="T16" fmla="*/ 0 w 95"/>
                <a:gd name="T17" fmla="*/ 56 h 111"/>
                <a:gd name="T18" fmla="*/ 47 w 95"/>
                <a:gd name="T19" fmla="*/ 29 h 111"/>
                <a:gd name="T20" fmla="*/ 95 w 95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1">
                  <a:moveTo>
                    <a:pt x="95" y="0"/>
                  </a:moveTo>
                  <a:lnTo>
                    <a:pt x="95" y="22"/>
                  </a:lnTo>
                  <a:lnTo>
                    <a:pt x="85" y="29"/>
                  </a:lnTo>
                  <a:lnTo>
                    <a:pt x="36" y="56"/>
                  </a:lnTo>
                  <a:lnTo>
                    <a:pt x="85" y="84"/>
                  </a:lnTo>
                  <a:lnTo>
                    <a:pt x="95" y="89"/>
                  </a:lnTo>
                  <a:lnTo>
                    <a:pt x="95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" name="Freeform 705"/>
            <p:cNvSpPr>
              <a:spLocks/>
            </p:cNvSpPr>
            <p:nvPr/>
          </p:nvSpPr>
          <p:spPr bwMode="auto">
            <a:xfrm>
              <a:off x="3870325" y="476250"/>
              <a:ext cx="152400" cy="176213"/>
            </a:xfrm>
            <a:custGeom>
              <a:avLst/>
              <a:gdLst>
                <a:gd name="T0" fmla="*/ 96 w 96"/>
                <a:gd name="T1" fmla="*/ 0 h 111"/>
                <a:gd name="T2" fmla="*/ 96 w 96"/>
                <a:gd name="T3" fmla="*/ 22 h 111"/>
                <a:gd name="T4" fmla="*/ 85 w 96"/>
                <a:gd name="T5" fmla="*/ 29 h 111"/>
                <a:gd name="T6" fmla="*/ 37 w 96"/>
                <a:gd name="T7" fmla="*/ 56 h 111"/>
                <a:gd name="T8" fmla="*/ 85 w 96"/>
                <a:gd name="T9" fmla="*/ 84 h 111"/>
                <a:gd name="T10" fmla="*/ 96 w 96"/>
                <a:gd name="T11" fmla="*/ 89 h 111"/>
                <a:gd name="T12" fmla="*/ 96 w 96"/>
                <a:gd name="T13" fmla="*/ 111 h 111"/>
                <a:gd name="T14" fmla="*/ 47 w 96"/>
                <a:gd name="T15" fmla="*/ 84 h 111"/>
                <a:gd name="T16" fmla="*/ 0 w 96"/>
                <a:gd name="T17" fmla="*/ 56 h 111"/>
                <a:gd name="T18" fmla="*/ 47 w 96"/>
                <a:gd name="T19" fmla="*/ 29 h 111"/>
                <a:gd name="T20" fmla="*/ 96 w 96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1">
                  <a:moveTo>
                    <a:pt x="96" y="0"/>
                  </a:moveTo>
                  <a:lnTo>
                    <a:pt x="96" y="22"/>
                  </a:lnTo>
                  <a:lnTo>
                    <a:pt x="85" y="29"/>
                  </a:lnTo>
                  <a:lnTo>
                    <a:pt x="37" y="56"/>
                  </a:lnTo>
                  <a:lnTo>
                    <a:pt x="85" y="84"/>
                  </a:lnTo>
                  <a:lnTo>
                    <a:pt x="96" y="89"/>
                  </a:lnTo>
                  <a:lnTo>
                    <a:pt x="96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77" name="PA_库_组合 18"/>
          <p:cNvGrpSpPr/>
          <p:nvPr>
            <p:custDataLst>
              <p:tags r:id="rId9"/>
            </p:custDataLst>
          </p:nvPr>
        </p:nvGrpSpPr>
        <p:grpSpPr>
          <a:xfrm>
            <a:off x="8847253" y="5743575"/>
            <a:ext cx="801687" cy="923925"/>
            <a:chOff x="6538913" y="3000375"/>
            <a:chExt cx="801687" cy="923925"/>
          </a:xfrm>
        </p:grpSpPr>
        <p:sp>
          <p:nvSpPr>
            <p:cNvPr id="1378" name="Freeform 31"/>
            <p:cNvSpPr>
              <a:spLocks/>
            </p:cNvSpPr>
            <p:nvPr/>
          </p:nvSpPr>
          <p:spPr bwMode="auto">
            <a:xfrm>
              <a:off x="6538913" y="3590925"/>
              <a:ext cx="290513" cy="333375"/>
            </a:xfrm>
            <a:custGeom>
              <a:avLst/>
              <a:gdLst>
                <a:gd name="T0" fmla="*/ 0 w 183"/>
                <a:gd name="T1" fmla="*/ 0 h 210"/>
                <a:gd name="T2" fmla="*/ 91 w 183"/>
                <a:gd name="T3" fmla="*/ 52 h 210"/>
                <a:gd name="T4" fmla="*/ 183 w 183"/>
                <a:gd name="T5" fmla="*/ 105 h 210"/>
                <a:gd name="T6" fmla="*/ 91 w 183"/>
                <a:gd name="T7" fmla="*/ 157 h 210"/>
                <a:gd name="T8" fmla="*/ 0 w 183"/>
                <a:gd name="T9" fmla="*/ 210 h 210"/>
                <a:gd name="T10" fmla="*/ 0 w 183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210">
                  <a:moveTo>
                    <a:pt x="0" y="0"/>
                  </a:moveTo>
                  <a:lnTo>
                    <a:pt x="91" y="52"/>
                  </a:lnTo>
                  <a:lnTo>
                    <a:pt x="183" y="105"/>
                  </a:lnTo>
                  <a:lnTo>
                    <a:pt x="91" y="157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" name="Freeform 32"/>
            <p:cNvSpPr>
              <a:spLocks/>
            </p:cNvSpPr>
            <p:nvPr/>
          </p:nvSpPr>
          <p:spPr bwMode="auto">
            <a:xfrm>
              <a:off x="7226300" y="3690938"/>
              <a:ext cx="114300" cy="133350"/>
            </a:xfrm>
            <a:custGeom>
              <a:avLst/>
              <a:gdLst>
                <a:gd name="T0" fmla="*/ 0 w 72"/>
                <a:gd name="T1" fmla="*/ 0 h 84"/>
                <a:gd name="T2" fmla="*/ 37 w 72"/>
                <a:gd name="T3" fmla="*/ 21 h 84"/>
                <a:gd name="T4" fmla="*/ 72 w 72"/>
                <a:gd name="T5" fmla="*/ 42 h 84"/>
                <a:gd name="T6" fmla="*/ 37 w 72"/>
                <a:gd name="T7" fmla="*/ 63 h 84"/>
                <a:gd name="T8" fmla="*/ 0 w 72"/>
                <a:gd name="T9" fmla="*/ 84 h 84"/>
                <a:gd name="T10" fmla="*/ 0 w 7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4">
                  <a:moveTo>
                    <a:pt x="0" y="0"/>
                  </a:moveTo>
                  <a:lnTo>
                    <a:pt x="37" y="21"/>
                  </a:lnTo>
                  <a:lnTo>
                    <a:pt x="72" y="42"/>
                  </a:lnTo>
                  <a:lnTo>
                    <a:pt x="37" y="63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" name="Freeform 33"/>
            <p:cNvSpPr>
              <a:spLocks/>
            </p:cNvSpPr>
            <p:nvPr/>
          </p:nvSpPr>
          <p:spPr bwMode="auto">
            <a:xfrm>
              <a:off x="6569075" y="3000375"/>
              <a:ext cx="192088" cy="165100"/>
            </a:xfrm>
            <a:custGeom>
              <a:avLst/>
              <a:gdLst>
                <a:gd name="T0" fmla="*/ 61 w 121"/>
                <a:gd name="T1" fmla="*/ 0 h 104"/>
                <a:gd name="T2" fmla="*/ 91 w 121"/>
                <a:gd name="T3" fmla="*/ 51 h 104"/>
                <a:gd name="T4" fmla="*/ 121 w 121"/>
                <a:gd name="T5" fmla="*/ 104 h 104"/>
                <a:gd name="T6" fmla="*/ 97 w 121"/>
                <a:gd name="T7" fmla="*/ 104 h 104"/>
                <a:gd name="T8" fmla="*/ 91 w 121"/>
                <a:gd name="T9" fmla="*/ 92 h 104"/>
                <a:gd name="T10" fmla="*/ 61 w 121"/>
                <a:gd name="T11" fmla="*/ 41 h 104"/>
                <a:gd name="T12" fmla="*/ 31 w 121"/>
                <a:gd name="T13" fmla="*/ 92 h 104"/>
                <a:gd name="T14" fmla="*/ 24 w 121"/>
                <a:gd name="T15" fmla="*/ 104 h 104"/>
                <a:gd name="T16" fmla="*/ 0 w 121"/>
                <a:gd name="T17" fmla="*/ 104 h 104"/>
                <a:gd name="T18" fmla="*/ 31 w 121"/>
                <a:gd name="T19" fmla="*/ 51 h 104"/>
                <a:gd name="T20" fmla="*/ 61 w 12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04">
                  <a:moveTo>
                    <a:pt x="61" y="0"/>
                  </a:moveTo>
                  <a:lnTo>
                    <a:pt x="91" y="51"/>
                  </a:lnTo>
                  <a:lnTo>
                    <a:pt x="121" y="104"/>
                  </a:lnTo>
                  <a:lnTo>
                    <a:pt x="97" y="104"/>
                  </a:lnTo>
                  <a:lnTo>
                    <a:pt x="91" y="92"/>
                  </a:lnTo>
                  <a:lnTo>
                    <a:pt x="61" y="41"/>
                  </a:lnTo>
                  <a:lnTo>
                    <a:pt x="31" y="92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31" y="5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" name="Freeform 34"/>
            <p:cNvSpPr>
              <a:spLocks/>
            </p:cNvSpPr>
            <p:nvPr/>
          </p:nvSpPr>
          <p:spPr bwMode="auto">
            <a:xfrm>
              <a:off x="6569075" y="3302000"/>
              <a:ext cx="192088" cy="166688"/>
            </a:xfrm>
            <a:custGeom>
              <a:avLst/>
              <a:gdLst>
                <a:gd name="T0" fmla="*/ 61 w 121"/>
                <a:gd name="T1" fmla="*/ 0 h 105"/>
                <a:gd name="T2" fmla="*/ 91 w 121"/>
                <a:gd name="T3" fmla="*/ 53 h 105"/>
                <a:gd name="T4" fmla="*/ 121 w 121"/>
                <a:gd name="T5" fmla="*/ 105 h 105"/>
                <a:gd name="T6" fmla="*/ 97 w 121"/>
                <a:gd name="T7" fmla="*/ 105 h 105"/>
                <a:gd name="T8" fmla="*/ 91 w 121"/>
                <a:gd name="T9" fmla="*/ 93 h 105"/>
                <a:gd name="T10" fmla="*/ 61 w 121"/>
                <a:gd name="T11" fmla="*/ 41 h 105"/>
                <a:gd name="T12" fmla="*/ 31 w 121"/>
                <a:gd name="T13" fmla="*/ 93 h 105"/>
                <a:gd name="T14" fmla="*/ 24 w 121"/>
                <a:gd name="T15" fmla="*/ 105 h 105"/>
                <a:gd name="T16" fmla="*/ 0 w 121"/>
                <a:gd name="T17" fmla="*/ 105 h 105"/>
                <a:gd name="T18" fmla="*/ 31 w 121"/>
                <a:gd name="T19" fmla="*/ 53 h 105"/>
                <a:gd name="T20" fmla="*/ 61 w 121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05">
                  <a:moveTo>
                    <a:pt x="61" y="0"/>
                  </a:moveTo>
                  <a:lnTo>
                    <a:pt x="91" y="53"/>
                  </a:lnTo>
                  <a:lnTo>
                    <a:pt x="121" y="105"/>
                  </a:lnTo>
                  <a:lnTo>
                    <a:pt x="97" y="105"/>
                  </a:lnTo>
                  <a:lnTo>
                    <a:pt x="91" y="93"/>
                  </a:lnTo>
                  <a:lnTo>
                    <a:pt x="61" y="41"/>
                  </a:lnTo>
                  <a:lnTo>
                    <a:pt x="31" y="93"/>
                  </a:lnTo>
                  <a:lnTo>
                    <a:pt x="24" y="105"/>
                  </a:lnTo>
                  <a:lnTo>
                    <a:pt x="0" y="105"/>
                  </a:lnTo>
                  <a:lnTo>
                    <a:pt x="31" y="5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" name="Freeform 35"/>
            <p:cNvSpPr>
              <a:spLocks/>
            </p:cNvSpPr>
            <p:nvPr/>
          </p:nvSpPr>
          <p:spPr bwMode="auto">
            <a:xfrm>
              <a:off x="6569075" y="3605213"/>
              <a:ext cx="192088" cy="165100"/>
            </a:xfrm>
            <a:custGeom>
              <a:avLst/>
              <a:gdLst>
                <a:gd name="T0" fmla="*/ 61 w 121"/>
                <a:gd name="T1" fmla="*/ 0 h 104"/>
                <a:gd name="T2" fmla="*/ 91 w 121"/>
                <a:gd name="T3" fmla="*/ 53 h 104"/>
                <a:gd name="T4" fmla="*/ 121 w 121"/>
                <a:gd name="T5" fmla="*/ 104 h 104"/>
                <a:gd name="T6" fmla="*/ 97 w 121"/>
                <a:gd name="T7" fmla="*/ 104 h 104"/>
                <a:gd name="T8" fmla="*/ 91 w 121"/>
                <a:gd name="T9" fmla="*/ 93 h 104"/>
                <a:gd name="T10" fmla="*/ 61 w 121"/>
                <a:gd name="T11" fmla="*/ 41 h 104"/>
                <a:gd name="T12" fmla="*/ 31 w 121"/>
                <a:gd name="T13" fmla="*/ 93 h 104"/>
                <a:gd name="T14" fmla="*/ 24 w 121"/>
                <a:gd name="T15" fmla="*/ 104 h 104"/>
                <a:gd name="T16" fmla="*/ 0 w 121"/>
                <a:gd name="T17" fmla="*/ 104 h 104"/>
                <a:gd name="T18" fmla="*/ 31 w 121"/>
                <a:gd name="T19" fmla="*/ 53 h 104"/>
                <a:gd name="T20" fmla="*/ 61 w 12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04">
                  <a:moveTo>
                    <a:pt x="61" y="0"/>
                  </a:moveTo>
                  <a:lnTo>
                    <a:pt x="91" y="53"/>
                  </a:lnTo>
                  <a:lnTo>
                    <a:pt x="121" y="104"/>
                  </a:lnTo>
                  <a:lnTo>
                    <a:pt x="97" y="104"/>
                  </a:lnTo>
                  <a:lnTo>
                    <a:pt x="91" y="93"/>
                  </a:lnTo>
                  <a:lnTo>
                    <a:pt x="61" y="41"/>
                  </a:lnTo>
                  <a:lnTo>
                    <a:pt x="31" y="93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31" y="5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83" name="PA_库_组合 26"/>
          <p:cNvGrpSpPr/>
          <p:nvPr>
            <p:custDataLst>
              <p:tags r:id="rId10"/>
            </p:custDataLst>
          </p:nvPr>
        </p:nvGrpSpPr>
        <p:grpSpPr>
          <a:xfrm>
            <a:off x="3282522" y="380999"/>
            <a:ext cx="766762" cy="95251"/>
            <a:chOff x="4338638" y="3927475"/>
            <a:chExt cx="766762" cy="95251"/>
          </a:xfrm>
        </p:grpSpPr>
        <p:sp>
          <p:nvSpPr>
            <p:cNvPr id="1384" name="Freeform 667"/>
            <p:cNvSpPr>
              <a:spLocks/>
            </p:cNvSpPr>
            <p:nvPr/>
          </p:nvSpPr>
          <p:spPr bwMode="auto">
            <a:xfrm>
              <a:off x="4448175" y="3927475"/>
              <a:ext cx="657225" cy="50800"/>
            </a:xfrm>
            <a:custGeom>
              <a:avLst/>
              <a:gdLst>
                <a:gd name="T0" fmla="*/ 4 w 414"/>
                <a:gd name="T1" fmla="*/ 0 h 32"/>
                <a:gd name="T2" fmla="*/ 38 w 414"/>
                <a:gd name="T3" fmla="*/ 25 h 32"/>
                <a:gd name="T4" fmla="*/ 71 w 414"/>
                <a:gd name="T5" fmla="*/ 0 h 32"/>
                <a:gd name="T6" fmla="*/ 105 w 414"/>
                <a:gd name="T7" fmla="*/ 25 h 32"/>
                <a:gd name="T8" fmla="*/ 139 w 414"/>
                <a:gd name="T9" fmla="*/ 0 h 32"/>
                <a:gd name="T10" fmla="*/ 139 w 414"/>
                <a:gd name="T11" fmla="*/ 0 h 32"/>
                <a:gd name="T12" fmla="*/ 139 w 414"/>
                <a:gd name="T13" fmla="*/ 0 h 32"/>
                <a:gd name="T14" fmla="*/ 139 w 414"/>
                <a:gd name="T15" fmla="*/ 0 h 32"/>
                <a:gd name="T16" fmla="*/ 139 w 414"/>
                <a:gd name="T17" fmla="*/ 0 h 32"/>
                <a:gd name="T18" fmla="*/ 173 w 414"/>
                <a:gd name="T19" fmla="*/ 25 h 32"/>
                <a:gd name="T20" fmla="*/ 207 w 414"/>
                <a:gd name="T21" fmla="*/ 0 h 32"/>
                <a:gd name="T22" fmla="*/ 241 w 414"/>
                <a:gd name="T23" fmla="*/ 25 h 32"/>
                <a:gd name="T24" fmla="*/ 275 w 414"/>
                <a:gd name="T25" fmla="*/ 0 h 32"/>
                <a:gd name="T26" fmla="*/ 275 w 414"/>
                <a:gd name="T27" fmla="*/ 0 h 32"/>
                <a:gd name="T28" fmla="*/ 275 w 414"/>
                <a:gd name="T29" fmla="*/ 0 h 32"/>
                <a:gd name="T30" fmla="*/ 275 w 414"/>
                <a:gd name="T31" fmla="*/ 0 h 32"/>
                <a:gd name="T32" fmla="*/ 275 w 414"/>
                <a:gd name="T33" fmla="*/ 0 h 32"/>
                <a:gd name="T34" fmla="*/ 308 w 414"/>
                <a:gd name="T35" fmla="*/ 25 h 32"/>
                <a:gd name="T36" fmla="*/ 342 w 414"/>
                <a:gd name="T37" fmla="*/ 0 h 32"/>
                <a:gd name="T38" fmla="*/ 376 w 414"/>
                <a:gd name="T39" fmla="*/ 25 h 32"/>
                <a:gd name="T40" fmla="*/ 410 w 414"/>
                <a:gd name="T41" fmla="*/ 0 h 32"/>
                <a:gd name="T42" fmla="*/ 414 w 414"/>
                <a:gd name="T43" fmla="*/ 4 h 32"/>
                <a:gd name="T44" fmla="*/ 376 w 414"/>
                <a:gd name="T45" fmla="*/ 32 h 32"/>
                <a:gd name="T46" fmla="*/ 342 w 414"/>
                <a:gd name="T47" fmla="*/ 7 h 32"/>
                <a:gd name="T48" fmla="*/ 308 w 414"/>
                <a:gd name="T49" fmla="*/ 32 h 32"/>
                <a:gd name="T50" fmla="*/ 275 w 414"/>
                <a:gd name="T51" fmla="*/ 7 h 32"/>
                <a:gd name="T52" fmla="*/ 241 w 414"/>
                <a:gd name="T53" fmla="*/ 32 h 32"/>
                <a:gd name="T54" fmla="*/ 207 w 414"/>
                <a:gd name="T55" fmla="*/ 7 h 32"/>
                <a:gd name="T56" fmla="*/ 173 w 414"/>
                <a:gd name="T57" fmla="*/ 32 h 32"/>
                <a:gd name="T58" fmla="*/ 139 w 414"/>
                <a:gd name="T59" fmla="*/ 7 h 32"/>
                <a:gd name="T60" fmla="*/ 105 w 414"/>
                <a:gd name="T61" fmla="*/ 32 h 32"/>
                <a:gd name="T62" fmla="*/ 71 w 414"/>
                <a:gd name="T63" fmla="*/ 7 h 32"/>
                <a:gd name="T64" fmla="*/ 38 w 414"/>
                <a:gd name="T65" fmla="*/ 32 h 32"/>
                <a:gd name="T66" fmla="*/ 0 w 414"/>
                <a:gd name="T67" fmla="*/ 4 h 32"/>
                <a:gd name="T68" fmla="*/ 4 w 414"/>
                <a:gd name="T6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2">
                  <a:moveTo>
                    <a:pt x="4" y="0"/>
                  </a:moveTo>
                  <a:lnTo>
                    <a:pt x="38" y="25"/>
                  </a:lnTo>
                  <a:lnTo>
                    <a:pt x="71" y="0"/>
                  </a:lnTo>
                  <a:lnTo>
                    <a:pt x="105" y="25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73" y="25"/>
                  </a:lnTo>
                  <a:lnTo>
                    <a:pt x="207" y="0"/>
                  </a:lnTo>
                  <a:lnTo>
                    <a:pt x="241" y="25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308" y="25"/>
                  </a:lnTo>
                  <a:lnTo>
                    <a:pt x="342" y="0"/>
                  </a:lnTo>
                  <a:lnTo>
                    <a:pt x="376" y="25"/>
                  </a:lnTo>
                  <a:lnTo>
                    <a:pt x="410" y="0"/>
                  </a:lnTo>
                  <a:lnTo>
                    <a:pt x="414" y="4"/>
                  </a:lnTo>
                  <a:lnTo>
                    <a:pt x="376" y="32"/>
                  </a:lnTo>
                  <a:lnTo>
                    <a:pt x="342" y="7"/>
                  </a:lnTo>
                  <a:lnTo>
                    <a:pt x="308" y="32"/>
                  </a:lnTo>
                  <a:lnTo>
                    <a:pt x="275" y="7"/>
                  </a:lnTo>
                  <a:lnTo>
                    <a:pt x="241" y="32"/>
                  </a:lnTo>
                  <a:lnTo>
                    <a:pt x="207" y="7"/>
                  </a:lnTo>
                  <a:lnTo>
                    <a:pt x="173" y="32"/>
                  </a:lnTo>
                  <a:lnTo>
                    <a:pt x="139" y="7"/>
                  </a:lnTo>
                  <a:lnTo>
                    <a:pt x="105" y="32"/>
                  </a:lnTo>
                  <a:lnTo>
                    <a:pt x="71" y="7"/>
                  </a:lnTo>
                  <a:lnTo>
                    <a:pt x="38" y="3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" name="Freeform 668"/>
            <p:cNvSpPr>
              <a:spLocks/>
            </p:cNvSpPr>
            <p:nvPr/>
          </p:nvSpPr>
          <p:spPr bwMode="auto">
            <a:xfrm>
              <a:off x="4338638" y="3973513"/>
              <a:ext cx="655638" cy="49213"/>
            </a:xfrm>
            <a:custGeom>
              <a:avLst/>
              <a:gdLst>
                <a:gd name="T0" fmla="*/ 3 w 413"/>
                <a:gd name="T1" fmla="*/ 0 h 31"/>
                <a:gd name="T2" fmla="*/ 37 w 413"/>
                <a:gd name="T3" fmla="*/ 25 h 31"/>
                <a:gd name="T4" fmla="*/ 72 w 413"/>
                <a:gd name="T5" fmla="*/ 0 h 31"/>
                <a:gd name="T6" fmla="*/ 106 w 413"/>
                <a:gd name="T7" fmla="*/ 25 h 31"/>
                <a:gd name="T8" fmla="*/ 138 w 413"/>
                <a:gd name="T9" fmla="*/ 0 h 31"/>
                <a:gd name="T10" fmla="*/ 138 w 413"/>
                <a:gd name="T11" fmla="*/ 0 h 31"/>
                <a:gd name="T12" fmla="*/ 138 w 413"/>
                <a:gd name="T13" fmla="*/ 0 h 31"/>
                <a:gd name="T14" fmla="*/ 138 w 413"/>
                <a:gd name="T15" fmla="*/ 0 h 31"/>
                <a:gd name="T16" fmla="*/ 140 w 413"/>
                <a:gd name="T17" fmla="*/ 0 h 31"/>
                <a:gd name="T18" fmla="*/ 172 w 413"/>
                <a:gd name="T19" fmla="*/ 25 h 31"/>
                <a:gd name="T20" fmla="*/ 206 w 413"/>
                <a:gd name="T21" fmla="*/ 0 h 31"/>
                <a:gd name="T22" fmla="*/ 240 w 413"/>
                <a:gd name="T23" fmla="*/ 25 h 31"/>
                <a:gd name="T24" fmla="*/ 274 w 413"/>
                <a:gd name="T25" fmla="*/ 0 h 31"/>
                <a:gd name="T26" fmla="*/ 274 w 413"/>
                <a:gd name="T27" fmla="*/ 0 h 31"/>
                <a:gd name="T28" fmla="*/ 274 w 413"/>
                <a:gd name="T29" fmla="*/ 0 h 31"/>
                <a:gd name="T30" fmla="*/ 274 w 413"/>
                <a:gd name="T31" fmla="*/ 0 h 31"/>
                <a:gd name="T32" fmla="*/ 274 w 413"/>
                <a:gd name="T33" fmla="*/ 0 h 31"/>
                <a:gd name="T34" fmla="*/ 308 w 413"/>
                <a:gd name="T35" fmla="*/ 25 h 31"/>
                <a:gd name="T36" fmla="*/ 342 w 413"/>
                <a:gd name="T37" fmla="*/ 0 h 31"/>
                <a:gd name="T38" fmla="*/ 377 w 413"/>
                <a:gd name="T39" fmla="*/ 25 h 31"/>
                <a:gd name="T40" fmla="*/ 409 w 413"/>
                <a:gd name="T41" fmla="*/ 0 h 31"/>
                <a:gd name="T42" fmla="*/ 413 w 413"/>
                <a:gd name="T43" fmla="*/ 4 h 31"/>
                <a:gd name="T44" fmla="*/ 377 w 413"/>
                <a:gd name="T45" fmla="*/ 31 h 31"/>
                <a:gd name="T46" fmla="*/ 342 w 413"/>
                <a:gd name="T47" fmla="*/ 7 h 31"/>
                <a:gd name="T48" fmla="*/ 308 w 413"/>
                <a:gd name="T49" fmla="*/ 31 h 31"/>
                <a:gd name="T50" fmla="*/ 274 w 413"/>
                <a:gd name="T51" fmla="*/ 7 h 31"/>
                <a:gd name="T52" fmla="*/ 240 w 413"/>
                <a:gd name="T53" fmla="*/ 31 h 31"/>
                <a:gd name="T54" fmla="*/ 206 w 413"/>
                <a:gd name="T55" fmla="*/ 7 h 31"/>
                <a:gd name="T56" fmla="*/ 172 w 413"/>
                <a:gd name="T57" fmla="*/ 31 h 31"/>
                <a:gd name="T58" fmla="*/ 138 w 413"/>
                <a:gd name="T59" fmla="*/ 7 h 31"/>
                <a:gd name="T60" fmla="*/ 106 w 413"/>
                <a:gd name="T61" fmla="*/ 31 h 31"/>
                <a:gd name="T62" fmla="*/ 72 w 413"/>
                <a:gd name="T63" fmla="*/ 7 h 31"/>
                <a:gd name="T64" fmla="*/ 37 w 413"/>
                <a:gd name="T65" fmla="*/ 31 h 31"/>
                <a:gd name="T66" fmla="*/ 0 w 413"/>
                <a:gd name="T67" fmla="*/ 4 h 31"/>
                <a:gd name="T68" fmla="*/ 3 w 413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3" h="31">
                  <a:moveTo>
                    <a:pt x="3" y="0"/>
                  </a:moveTo>
                  <a:lnTo>
                    <a:pt x="37" y="25"/>
                  </a:lnTo>
                  <a:lnTo>
                    <a:pt x="72" y="0"/>
                  </a:lnTo>
                  <a:lnTo>
                    <a:pt x="106" y="25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72" y="25"/>
                  </a:lnTo>
                  <a:lnTo>
                    <a:pt x="206" y="0"/>
                  </a:lnTo>
                  <a:lnTo>
                    <a:pt x="240" y="25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8" y="25"/>
                  </a:lnTo>
                  <a:lnTo>
                    <a:pt x="342" y="0"/>
                  </a:lnTo>
                  <a:lnTo>
                    <a:pt x="377" y="25"/>
                  </a:lnTo>
                  <a:lnTo>
                    <a:pt x="409" y="0"/>
                  </a:lnTo>
                  <a:lnTo>
                    <a:pt x="413" y="4"/>
                  </a:lnTo>
                  <a:lnTo>
                    <a:pt x="377" y="31"/>
                  </a:lnTo>
                  <a:lnTo>
                    <a:pt x="342" y="7"/>
                  </a:lnTo>
                  <a:lnTo>
                    <a:pt x="308" y="31"/>
                  </a:lnTo>
                  <a:lnTo>
                    <a:pt x="274" y="7"/>
                  </a:lnTo>
                  <a:lnTo>
                    <a:pt x="240" y="31"/>
                  </a:lnTo>
                  <a:lnTo>
                    <a:pt x="206" y="7"/>
                  </a:lnTo>
                  <a:lnTo>
                    <a:pt x="172" y="31"/>
                  </a:lnTo>
                  <a:lnTo>
                    <a:pt x="138" y="7"/>
                  </a:lnTo>
                  <a:lnTo>
                    <a:pt x="106" y="31"/>
                  </a:lnTo>
                  <a:lnTo>
                    <a:pt x="72" y="7"/>
                  </a:lnTo>
                  <a:lnTo>
                    <a:pt x="37" y="31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86" name="PA_库_组合 29"/>
          <p:cNvGrpSpPr/>
          <p:nvPr>
            <p:custDataLst>
              <p:tags r:id="rId11"/>
            </p:custDataLst>
          </p:nvPr>
        </p:nvGrpSpPr>
        <p:grpSpPr>
          <a:xfrm>
            <a:off x="3282522" y="6099175"/>
            <a:ext cx="766762" cy="568325"/>
            <a:chOff x="8335963" y="296863"/>
            <a:chExt cx="766762" cy="568325"/>
          </a:xfrm>
        </p:grpSpPr>
        <p:sp>
          <p:nvSpPr>
            <p:cNvPr id="1387" name="Freeform 711"/>
            <p:cNvSpPr>
              <a:spLocks/>
            </p:cNvSpPr>
            <p:nvPr/>
          </p:nvSpPr>
          <p:spPr bwMode="auto">
            <a:xfrm>
              <a:off x="8807450" y="411163"/>
              <a:ext cx="266700" cy="307975"/>
            </a:xfrm>
            <a:custGeom>
              <a:avLst/>
              <a:gdLst>
                <a:gd name="T0" fmla="*/ 168 w 168"/>
                <a:gd name="T1" fmla="*/ 0 h 194"/>
                <a:gd name="T2" fmla="*/ 168 w 168"/>
                <a:gd name="T3" fmla="*/ 194 h 194"/>
                <a:gd name="T4" fmla="*/ 84 w 168"/>
                <a:gd name="T5" fmla="*/ 146 h 194"/>
                <a:gd name="T6" fmla="*/ 0 w 168"/>
                <a:gd name="T7" fmla="*/ 97 h 194"/>
                <a:gd name="T8" fmla="*/ 84 w 168"/>
                <a:gd name="T9" fmla="*/ 49 h 194"/>
                <a:gd name="T10" fmla="*/ 168 w 168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94">
                  <a:moveTo>
                    <a:pt x="168" y="0"/>
                  </a:moveTo>
                  <a:lnTo>
                    <a:pt x="168" y="194"/>
                  </a:lnTo>
                  <a:lnTo>
                    <a:pt x="84" y="146"/>
                  </a:lnTo>
                  <a:lnTo>
                    <a:pt x="0" y="97"/>
                  </a:lnTo>
                  <a:lnTo>
                    <a:pt x="84" y="4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" name="Freeform 712"/>
            <p:cNvSpPr>
              <a:spLocks/>
            </p:cNvSpPr>
            <p:nvPr/>
          </p:nvSpPr>
          <p:spPr bwMode="auto">
            <a:xfrm>
              <a:off x="8335963" y="503238"/>
              <a:ext cx="104775" cy="122238"/>
            </a:xfrm>
            <a:custGeom>
              <a:avLst/>
              <a:gdLst>
                <a:gd name="T0" fmla="*/ 66 w 66"/>
                <a:gd name="T1" fmla="*/ 0 h 77"/>
                <a:gd name="T2" fmla="*/ 66 w 66"/>
                <a:gd name="T3" fmla="*/ 77 h 77"/>
                <a:gd name="T4" fmla="*/ 33 w 66"/>
                <a:gd name="T5" fmla="*/ 57 h 77"/>
                <a:gd name="T6" fmla="*/ 0 w 66"/>
                <a:gd name="T7" fmla="*/ 39 h 77"/>
                <a:gd name="T8" fmla="*/ 33 w 66"/>
                <a:gd name="T9" fmla="*/ 19 h 77"/>
                <a:gd name="T10" fmla="*/ 66 w 66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7">
                  <a:moveTo>
                    <a:pt x="66" y="0"/>
                  </a:moveTo>
                  <a:lnTo>
                    <a:pt x="66" y="77"/>
                  </a:lnTo>
                  <a:lnTo>
                    <a:pt x="33" y="57"/>
                  </a:lnTo>
                  <a:lnTo>
                    <a:pt x="0" y="39"/>
                  </a:lnTo>
                  <a:lnTo>
                    <a:pt x="33" y="1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" name="Freeform 727"/>
            <p:cNvSpPr>
              <a:spLocks noEditPoints="1"/>
            </p:cNvSpPr>
            <p:nvPr/>
          </p:nvSpPr>
          <p:spPr bwMode="auto">
            <a:xfrm>
              <a:off x="8705850" y="296863"/>
              <a:ext cx="396875" cy="568325"/>
            </a:xfrm>
            <a:custGeom>
              <a:avLst/>
              <a:gdLst>
                <a:gd name="T0" fmla="*/ 126 w 250"/>
                <a:gd name="T1" fmla="*/ 254 h 358"/>
                <a:gd name="T2" fmla="*/ 94 w 250"/>
                <a:gd name="T3" fmla="*/ 255 h 358"/>
                <a:gd name="T4" fmla="*/ 67 w 250"/>
                <a:gd name="T5" fmla="*/ 261 h 358"/>
                <a:gd name="T6" fmla="*/ 43 w 250"/>
                <a:gd name="T7" fmla="*/ 269 h 358"/>
                <a:gd name="T8" fmla="*/ 25 w 250"/>
                <a:gd name="T9" fmla="*/ 279 h 358"/>
                <a:gd name="T10" fmla="*/ 15 w 250"/>
                <a:gd name="T11" fmla="*/ 291 h 358"/>
                <a:gd name="T12" fmla="*/ 13 w 250"/>
                <a:gd name="T13" fmla="*/ 295 h 358"/>
                <a:gd name="T14" fmla="*/ 12 w 250"/>
                <a:gd name="T15" fmla="*/ 300 h 358"/>
                <a:gd name="T16" fmla="*/ 16 w 250"/>
                <a:gd name="T17" fmla="*/ 310 h 358"/>
                <a:gd name="T18" fmla="*/ 26 w 250"/>
                <a:gd name="T19" fmla="*/ 321 h 358"/>
                <a:gd name="T20" fmla="*/ 43 w 250"/>
                <a:gd name="T21" fmla="*/ 330 h 358"/>
                <a:gd name="T22" fmla="*/ 67 w 250"/>
                <a:gd name="T23" fmla="*/ 338 h 358"/>
                <a:gd name="T24" fmla="*/ 94 w 250"/>
                <a:gd name="T25" fmla="*/ 343 h 358"/>
                <a:gd name="T26" fmla="*/ 126 w 250"/>
                <a:gd name="T27" fmla="*/ 344 h 358"/>
                <a:gd name="T28" fmla="*/ 156 w 250"/>
                <a:gd name="T29" fmla="*/ 343 h 358"/>
                <a:gd name="T30" fmla="*/ 183 w 250"/>
                <a:gd name="T31" fmla="*/ 338 h 358"/>
                <a:gd name="T32" fmla="*/ 207 w 250"/>
                <a:gd name="T33" fmla="*/ 330 h 358"/>
                <a:gd name="T34" fmla="*/ 224 w 250"/>
                <a:gd name="T35" fmla="*/ 321 h 358"/>
                <a:gd name="T36" fmla="*/ 235 w 250"/>
                <a:gd name="T37" fmla="*/ 310 h 358"/>
                <a:gd name="T38" fmla="*/ 238 w 250"/>
                <a:gd name="T39" fmla="*/ 300 h 358"/>
                <a:gd name="T40" fmla="*/ 237 w 250"/>
                <a:gd name="T41" fmla="*/ 295 h 358"/>
                <a:gd name="T42" fmla="*/ 236 w 250"/>
                <a:gd name="T43" fmla="*/ 291 h 358"/>
                <a:gd name="T44" fmla="*/ 225 w 250"/>
                <a:gd name="T45" fmla="*/ 279 h 358"/>
                <a:gd name="T46" fmla="*/ 207 w 250"/>
                <a:gd name="T47" fmla="*/ 269 h 358"/>
                <a:gd name="T48" fmla="*/ 183 w 250"/>
                <a:gd name="T49" fmla="*/ 261 h 358"/>
                <a:gd name="T50" fmla="*/ 156 w 250"/>
                <a:gd name="T51" fmla="*/ 255 h 358"/>
                <a:gd name="T52" fmla="*/ 126 w 250"/>
                <a:gd name="T53" fmla="*/ 254 h 358"/>
                <a:gd name="T54" fmla="*/ 126 w 250"/>
                <a:gd name="T55" fmla="*/ 32 h 358"/>
                <a:gd name="T56" fmla="*/ 26 w 250"/>
                <a:gd name="T57" fmla="*/ 265 h 358"/>
                <a:gd name="T58" fmla="*/ 32 w 250"/>
                <a:gd name="T59" fmla="*/ 261 h 358"/>
                <a:gd name="T60" fmla="*/ 38 w 250"/>
                <a:gd name="T61" fmla="*/ 258 h 358"/>
                <a:gd name="T62" fmla="*/ 64 w 250"/>
                <a:gd name="T63" fmla="*/ 249 h 358"/>
                <a:gd name="T64" fmla="*/ 93 w 250"/>
                <a:gd name="T65" fmla="*/ 244 h 358"/>
                <a:gd name="T66" fmla="*/ 126 w 250"/>
                <a:gd name="T67" fmla="*/ 242 h 358"/>
                <a:gd name="T68" fmla="*/ 157 w 250"/>
                <a:gd name="T69" fmla="*/ 244 h 358"/>
                <a:gd name="T70" fmla="*/ 186 w 250"/>
                <a:gd name="T71" fmla="*/ 249 h 358"/>
                <a:gd name="T72" fmla="*/ 212 w 250"/>
                <a:gd name="T73" fmla="*/ 258 h 358"/>
                <a:gd name="T74" fmla="*/ 219 w 250"/>
                <a:gd name="T75" fmla="*/ 261 h 358"/>
                <a:gd name="T76" fmla="*/ 225 w 250"/>
                <a:gd name="T77" fmla="*/ 265 h 358"/>
                <a:gd name="T78" fmla="*/ 126 w 250"/>
                <a:gd name="T79" fmla="*/ 32 h 358"/>
                <a:gd name="T80" fmla="*/ 126 w 250"/>
                <a:gd name="T81" fmla="*/ 0 h 358"/>
                <a:gd name="T82" fmla="*/ 248 w 250"/>
                <a:gd name="T83" fmla="*/ 286 h 358"/>
                <a:gd name="T84" fmla="*/ 250 w 250"/>
                <a:gd name="T85" fmla="*/ 292 h 358"/>
                <a:gd name="T86" fmla="*/ 250 w 250"/>
                <a:gd name="T87" fmla="*/ 300 h 358"/>
                <a:gd name="T88" fmla="*/ 246 w 250"/>
                <a:gd name="T89" fmla="*/ 316 h 358"/>
                <a:gd name="T90" fmla="*/ 233 w 250"/>
                <a:gd name="T91" fmla="*/ 330 h 358"/>
                <a:gd name="T92" fmla="*/ 212 w 250"/>
                <a:gd name="T93" fmla="*/ 342 h 358"/>
                <a:gd name="T94" fmla="*/ 186 w 250"/>
                <a:gd name="T95" fmla="*/ 350 h 358"/>
                <a:gd name="T96" fmla="*/ 157 w 250"/>
                <a:gd name="T97" fmla="*/ 355 h 358"/>
                <a:gd name="T98" fmla="*/ 126 w 250"/>
                <a:gd name="T99" fmla="*/ 358 h 358"/>
                <a:gd name="T100" fmla="*/ 93 w 250"/>
                <a:gd name="T101" fmla="*/ 355 h 358"/>
                <a:gd name="T102" fmla="*/ 64 w 250"/>
                <a:gd name="T103" fmla="*/ 350 h 358"/>
                <a:gd name="T104" fmla="*/ 38 w 250"/>
                <a:gd name="T105" fmla="*/ 342 h 358"/>
                <a:gd name="T106" fmla="*/ 17 w 250"/>
                <a:gd name="T107" fmla="*/ 330 h 358"/>
                <a:gd name="T108" fmla="*/ 4 w 250"/>
                <a:gd name="T109" fmla="*/ 316 h 358"/>
                <a:gd name="T110" fmla="*/ 0 w 250"/>
                <a:gd name="T111" fmla="*/ 300 h 358"/>
                <a:gd name="T112" fmla="*/ 0 w 250"/>
                <a:gd name="T113" fmla="*/ 292 h 358"/>
                <a:gd name="T114" fmla="*/ 3 w 250"/>
                <a:gd name="T115" fmla="*/ 286 h 358"/>
                <a:gd name="T116" fmla="*/ 126 w 250"/>
                <a:gd name="T11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358">
                  <a:moveTo>
                    <a:pt x="126" y="254"/>
                  </a:moveTo>
                  <a:lnTo>
                    <a:pt x="94" y="255"/>
                  </a:lnTo>
                  <a:lnTo>
                    <a:pt x="67" y="261"/>
                  </a:lnTo>
                  <a:lnTo>
                    <a:pt x="43" y="269"/>
                  </a:lnTo>
                  <a:lnTo>
                    <a:pt x="25" y="279"/>
                  </a:lnTo>
                  <a:lnTo>
                    <a:pt x="15" y="291"/>
                  </a:lnTo>
                  <a:lnTo>
                    <a:pt x="13" y="295"/>
                  </a:lnTo>
                  <a:lnTo>
                    <a:pt x="12" y="300"/>
                  </a:lnTo>
                  <a:lnTo>
                    <a:pt x="16" y="310"/>
                  </a:lnTo>
                  <a:lnTo>
                    <a:pt x="26" y="321"/>
                  </a:lnTo>
                  <a:lnTo>
                    <a:pt x="43" y="330"/>
                  </a:lnTo>
                  <a:lnTo>
                    <a:pt x="67" y="338"/>
                  </a:lnTo>
                  <a:lnTo>
                    <a:pt x="94" y="343"/>
                  </a:lnTo>
                  <a:lnTo>
                    <a:pt x="126" y="344"/>
                  </a:lnTo>
                  <a:lnTo>
                    <a:pt x="156" y="343"/>
                  </a:lnTo>
                  <a:lnTo>
                    <a:pt x="183" y="338"/>
                  </a:lnTo>
                  <a:lnTo>
                    <a:pt x="207" y="330"/>
                  </a:lnTo>
                  <a:lnTo>
                    <a:pt x="224" y="321"/>
                  </a:lnTo>
                  <a:lnTo>
                    <a:pt x="235" y="310"/>
                  </a:lnTo>
                  <a:lnTo>
                    <a:pt x="238" y="300"/>
                  </a:lnTo>
                  <a:lnTo>
                    <a:pt x="237" y="295"/>
                  </a:lnTo>
                  <a:lnTo>
                    <a:pt x="236" y="291"/>
                  </a:lnTo>
                  <a:lnTo>
                    <a:pt x="225" y="279"/>
                  </a:lnTo>
                  <a:lnTo>
                    <a:pt x="207" y="269"/>
                  </a:lnTo>
                  <a:lnTo>
                    <a:pt x="183" y="261"/>
                  </a:lnTo>
                  <a:lnTo>
                    <a:pt x="156" y="255"/>
                  </a:lnTo>
                  <a:lnTo>
                    <a:pt x="126" y="254"/>
                  </a:lnTo>
                  <a:close/>
                  <a:moveTo>
                    <a:pt x="126" y="32"/>
                  </a:moveTo>
                  <a:lnTo>
                    <a:pt x="26" y="265"/>
                  </a:lnTo>
                  <a:lnTo>
                    <a:pt x="32" y="261"/>
                  </a:lnTo>
                  <a:lnTo>
                    <a:pt x="38" y="258"/>
                  </a:lnTo>
                  <a:lnTo>
                    <a:pt x="64" y="249"/>
                  </a:lnTo>
                  <a:lnTo>
                    <a:pt x="93" y="244"/>
                  </a:lnTo>
                  <a:lnTo>
                    <a:pt x="126" y="242"/>
                  </a:lnTo>
                  <a:lnTo>
                    <a:pt x="157" y="244"/>
                  </a:lnTo>
                  <a:lnTo>
                    <a:pt x="186" y="249"/>
                  </a:lnTo>
                  <a:lnTo>
                    <a:pt x="212" y="258"/>
                  </a:lnTo>
                  <a:lnTo>
                    <a:pt x="219" y="261"/>
                  </a:lnTo>
                  <a:lnTo>
                    <a:pt x="225" y="265"/>
                  </a:lnTo>
                  <a:lnTo>
                    <a:pt x="126" y="32"/>
                  </a:lnTo>
                  <a:close/>
                  <a:moveTo>
                    <a:pt x="126" y="0"/>
                  </a:moveTo>
                  <a:lnTo>
                    <a:pt x="248" y="286"/>
                  </a:lnTo>
                  <a:lnTo>
                    <a:pt x="250" y="292"/>
                  </a:lnTo>
                  <a:lnTo>
                    <a:pt x="250" y="300"/>
                  </a:lnTo>
                  <a:lnTo>
                    <a:pt x="246" y="316"/>
                  </a:lnTo>
                  <a:lnTo>
                    <a:pt x="233" y="330"/>
                  </a:lnTo>
                  <a:lnTo>
                    <a:pt x="212" y="342"/>
                  </a:lnTo>
                  <a:lnTo>
                    <a:pt x="186" y="350"/>
                  </a:lnTo>
                  <a:lnTo>
                    <a:pt x="157" y="355"/>
                  </a:lnTo>
                  <a:lnTo>
                    <a:pt x="126" y="358"/>
                  </a:lnTo>
                  <a:lnTo>
                    <a:pt x="93" y="355"/>
                  </a:lnTo>
                  <a:lnTo>
                    <a:pt x="64" y="350"/>
                  </a:lnTo>
                  <a:lnTo>
                    <a:pt x="38" y="342"/>
                  </a:lnTo>
                  <a:lnTo>
                    <a:pt x="17" y="330"/>
                  </a:lnTo>
                  <a:lnTo>
                    <a:pt x="4" y="316"/>
                  </a:lnTo>
                  <a:lnTo>
                    <a:pt x="0" y="300"/>
                  </a:lnTo>
                  <a:lnTo>
                    <a:pt x="0" y="292"/>
                  </a:lnTo>
                  <a:lnTo>
                    <a:pt x="3" y="28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4" name="PA_库_文本框 283"/>
          <p:cNvSpPr txBox="1"/>
          <p:nvPr>
            <p:custDataLst>
              <p:tags r:id="rId12"/>
            </p:custDataLst>
          </p:nvPr>
        </p:nvSpPr>
        <p:spPr>
          <a:xfrm rot="19743265">
            <a:off x="-206118" y="2911543"/>
            <a:ext cx="5453307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Geometric Aesthetic Design</a:t>
            </a:r>
            <a:endParaRPr lang="en-US" altLang="zh-CN" sz="4000" dirty="0">
              <a:solidFill>
                <a:srgbClr val="161638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PA_库_文本框 283"/>
          <p:cNvSpPr txBox="1"/>
          <p:nvPr>
            <p:custDataLst>
              <p:tags r:id="rId13"/>
            </p:custDataLst>
          </p:nvPr>
        </p:nvSpPr>
        <p:spPr>
          <a:xfrm rot="19767210">
            <a:off x="6336010" y="1723197"/>
            <a:ext cx="6016259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Departmental reporting</a:t>
            </a:r>
            <a:r>
              <a:rPr lang="en-US" altLang="zh-CN" sz="40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Ppt</a:t>
            </a:r>
            <a:endParaRPr lang="zh-CN" altLang="en-US" sz="4000" dirty="0">
              <a:solidFill>
                <a:srgbClr val="161638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8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"/>
                </p:tgtEl>
              </p:cMediaNode>
            </p:audio>
          </p:childTnLst>
        </p:cTn>
      </p:par>
    </p:tnLst>
    <p:bldLst>
      <p:bldP spid="280" grpId="0" autoUpdateAnimBg="0"/>
      <p:bldP spid="281" grpId="0" autoUpdateAnimBg="0"/>
      <p:bldP spid="282" grpId="0" autoUpdateAnimBg="0"/>
      <p:bldP spid="283" grpId="0" autoUpdateAnimBg="0"/>
      <p:bldP spid="284" grpId="0" autoUpdateAnimBg="0"/>
      <p:bldP spid="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组合 750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752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2" name="文本框 761"/>
          <p:cNvSpPr txBox="1"/>
          <p:nvPr/>
        </p:nvSpPr>
        <p:spPr>
          <a:xfrm>
            <a:off x="1456561" y="519708"/>
            <a:ext cx="759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  <p:sp>
        <p:nvSpPr>
          <p:cNvPr id="763" name="菱形 27"/>
          <p:cNvSpPr/>
          <p:nvPr/>
        </p:nvSpPr>
        <p:spPr>
          <a:xfrm>
            <a:off x="6419849" y="2814850"/>
            <a:ext cx="1260475" cy="1260475"/>
          </a:xfrm>
          <a:prstGeom prst="diamond">
            <a:avLst/>
          </a:prstGeom>
          <a:solidFill>
            <a:srgbClr val="161638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72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4" name="菱形 28"/>
          <p:cNvSpPr/>
          <p:nvPr/>
        </p:nvSpPr>
        <p:spPr>
          <a:xfrm>
            <a:off x="4511674" y="2814850"/>
            <a:ext cx="1260475" cy="1260475"/>
          </a:xfrm>
          <a:prstGeom prst="diamond">
            <a:avLst/>
          </a:prstGeom>
          <a:solidFill>
            <a:srgbClr val="161638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72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5" name="菱形 30"/>
          <p:cNvSpPr/>
          <p:nvPr/>
        </p:nvSpPr>
        <p:spPr>
          <a:xfrm>
            <a:off x="5286374" y="2403688"/>
            <a:ext cx="503238" cy="503237"/>
          </a:xfrm>
          <a:prstGeom prst="diamond">
            <a:avLst/>
          </a:prstGeom>
          <a:solidFill>
            <a:srgbClr val="161638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72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6" name="菱形 31"/>
          <p:cNvSpPr/>
          <p:nvPr/>
        </p:nvSpPr>
        <p:spPr>
          <a:xfrm>
            <a:off x="5286374" y="3983250"/>
            <a:ext cx="503238" cy="504825"/>
          </a:xfrm>
          <a:prstGeom prst="diamond">
            <a:avLst/>
          </a:prstGeom>
          <a:solidFill>
            <a:srgbClr val="161638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72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7" name="菱形 32"/>
          <p:cNvSpPr/>
          <p:nvPr/>
        </p:nvSpPr>
        <p:spPr>
          <a:xfrm>
            <a:off x="6402387" y="2403688"/>
            <a:ext cx="503237" cy="503237"/>
          </a:xfrm>
          <a:prstGeom prst="diamond">
            <a:avLst/>
          </a:prstGeom>
          <a:solidFill>
            <a:srgbClr val="161638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72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8" name="菱形 33"/>
          <p:cNvSpPr/>
          <p:nvPr/>
        </p:nvSpPr>
        <p:spPr>
          <a:xfrm>
            <a:off x="6402387" y="3983250"/>
            <a:ext cx="503237" cy="504825"/>
          </a:xfrm>
          <a:prstGeom prst="diamond">
            <a:avLst/>
          </a:prstGeom>
          <a:solidFill>
            <a:srgbClr val="161638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72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9" name="TextBox 42"/>
          <p:cNvSpPr/>
          <p:nvPr/>
        </p:nvSpPr>
        <p:spPr>
          <a:xfrm>
            <a:off x="2063749" y="2090950"/>
            <a:ext cx="2592388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title</a:t>
            </a:r>
            <a:endParaRPr lang="en-US" altLang="zh-CN" sz="16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br>
              <a:rPr lang="zh-CN" altLang="en-US" sz="1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</a:b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detailed text here, try to match the title text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Language style is consistent, language description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Simple and vivid, as far as possible to summarize the content s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70" name="TextBox 43"/>
          <p:cNvSpPr/>
          <p:nvPr/>
        </p:nvSpPr>
        <p:spPr>
          <a:xfrm>
            <a:off x="2063749" y="4124538"/>
            <a:ext cx="2592388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title</a:t>
            </a:r>
            <a:endParaRPr lang="en-US" altLang="zh-CN" sz="16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br>
              <a:rPr lang="zh-CN" altLang="en-US" sz="1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</a:b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detailed text here, try to match the title text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Language style is consistent, language description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Simple and vivid, as far as possible to summarize the content s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71" name="TextBox 44"/>
          <p:cNvSpPr/>
          <p:nvPr/>
        </p:nvSpPr>
        <p:spPr>
          <a:xfrm>
            <a:off x="7535862" y="2090950"/>
            <a:ext cx="2592387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title</a:t>
            </a:r>
            <a:endParaRPr lang="en-US" altLang="zh-CN" sz="16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sz="1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</a:b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detailed text here, try to match the title text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Language style is consistent, language description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Concise and vivid, as far as possible to summarize the content of the paragraph.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72" name="TextBox 45"/>
          <p:cNvSpPr/>
          <p:nvPr/>
        </p:nvSpPr>
        <p:spPr>
          <a:xfrm>
            <a:off x="7535862" y="4124538"/>
            <a:ext cx="2592387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title</a:t>
            </a:r>
            <a:endParaRPr lang="en-US" altLang="zh-CN" sz="16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sz="1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</a:b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detailed text here, try to match the title text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Language style is consistent, language description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Concise and vivid, as far as possible to summarize the content of the paragraph.</a:t>
            </a:r>
            <a:endParaRPr lang="en-US" altLang="zh-CN" sz="11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773" name="组合 2"/>
          <p:cNvGrpSpPr/>
          <p:nvPr/>
        </p:nvGrpSpPr>
        <p:grpSpPr>
          <a:xfrm>
            <a:off x="5087937" y="2437025"/>
            <a:ext cx="2016125" cy="2016125"/>
            <a:chOff x="0" y="0"/>
            <a:chExt cx="2016224" cy="2016224"/>
          </a:xfrm>
        </p:grpSpPr>
        <p:sp>
          <p:nvSpPr>
            <p:cNvPr id="774" name="菱形 29"/>
            <p:cNvSpPr/>
            <p:nvPr/>
          </p:nvSpPr>
          <p:spPr>
            <a:xfrm>
              <a:off x="0" y="0"/>
              <a:ext cx="2016224" cy="2016224"/>
            </a:xfrm>
            <a:prstGeom prst="diamond">
              <a:avLst/>
            </a:prstGeom>
            <a:solidFill>
              <a:srgbClr val="000000">
                <a:alpha val="50195"/>
              </a:srgbClr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72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 useBgFill="1">
          <p:nvSpPr>
            <p:cNvPr id="775" name="矩形 19"/>
            <p:cNvSpPr/>
            <p:nvPr/>
          </p:nvSpPr>
          <p:spPr>
            <a:xfrm rot="1865145">
              <a:off x="812202" y="606203"/>
              <a:ext cx="493420" cy="803819"/>
            </a:xfrm>
            <a:custGeom>
              <a:avLst/>
              <a:gdLst>
                <a:gd name="txL" fmla="*/ 0 w 702116"/>
                <a:gd name="txT" fmla="*/ 0 h 1143806"/>
                <a:gd name="txR" fmla="*/ 702116 w 702116"/>
                <a:gd name="txB" fmla="*/ 1143806 h 1143806"/>
              </a:gdLst>
              <a:ahLst/>
              <a:cxnLst>
                <a:cxn ang="0">
                  <a:pos x="90975" y="361850"/>
                </a:cxn>
                <a:cxn ang="0">
                  <a:pos x="235494" y="274721"/>
                </a:cxn>
                <a:cxn ang="0">
                  <a:pos x="243687" y="288309"/>
                </a:cxn>
                <a:cxn ang="0">
                  <a:pos x="99167" y="375439"/>
                </a:cxn>
                <a:cxn ang="0">
                  <a:pos x="90975" y="361850"/>
                </a:cxn>
                <a:cxn ang="0">
                  <a:pos x="0" y="291248"/>
                </a:cxn>
                <a:cxn ang="0">
                  <a:pos x="122652" y="291248"/>
                </a:cxn>
                <a:cxn ang="0">
                  <a:pos x="61326" y="396981"/>
                </a:cxn>
                <a:cxn ang="0">
                  <a:pos x="0" y="291248"/>
                </a:cxn>
                <a:cxn ang="0">
                  <a:pos x="73438" y="63907"/>
                </a:cxn>
                <a:cxn ang="0">
                  <a:pos x="121883" y="63907"/>
                </a:cxn>
                <a:cxn ang="0">
                  <a:pos x="121883" y="273067"/>
                </a:cxn>
                <a:cxn ang="0">
                  <a:pos x="73438" y="273067"/>
                </a:cxn>
                <a:cxn ang="0">
                  <a:pos x="73438" y="63907"/>
                </a:cxn>
                <a:cxn ang="0">
                  <a:pos x="769" y="63907"/>
                </a:cxn>
                <a:cxn ang="0">
                  <a:pos x="49215" y="63907"/>
                </a:cxn>
                <a:cxn ang="0">
                  <a:pos x="49215" y="273067"/>
                </a:cxn>
                <a:cxn ang="0">
                  <a:pos x="769" y="273067"/>
                </a:cxn>
                <a:cxn ang="0">
                  <a:pos x="769" y="63907"/>
                </a:cxn>
                <a:cxn ang="0">
                  <a:pos x="3078" y="2309"/>
                </a:cxn>
                <a:cxn ang="0">
                  <a:pos x="8654" y="0"/>
                </a:cxn>
                <a:cxn ang="0">
                  <a:pos x="113998" y="0"/>
                </a:cxn>
                <a:cxn ang="0">
                  <a:pos x="121883" y="7885"/>
                </a:cxn>
                <a:cxn ang="0">
                  <a:pos x="121883" y="36610"/>
                </a:cxn>
                <a:cxn ang="0">
                  <a:pos x="113998" y="44496"/>
                </a:cxn>
                <a:cxn ang="0">
                  <a:pos x="8654" y="44496"/>
                </a:cxn>
                <a:cxn ang="0">
                  <a:pos x="769" y="36610"/>
                </a:cxn>
                <a:cxn ang="0">
                  <a:pos x="769" y="7885"/>
                </a:cxn>
                <a:cxn ang="0">
                  <a:pos x="3078" y="2309"/>
                </a:cxn>
              </a:cxnLst>
              <a:rect l="txL" t="txT" r="txR" b="txB"/>
              <a:pathLst>
                <a:path w="702116" h="1143806">
                  <a:moveTo>
                    <a:pt x="262117" y="1042584"/>
                  </a:moveTo>
                  <a:lnTo>
                    <a:pt x="678511" y="791541"/>
                  </a:lnTo>
                  <a:lnTo>
                    <a:pt x="702116" y="830694"/>
                  </a:lnTo>
                  <a:lnTo>
                    <a:pt x="285723" y="1081738"/>
                  </a:lnTo>
                  <a:lnTo>
                    <a:pt x="262117" y="1042584"/>
                  </a:lnTo>
                  <a:close/>
                  <a:moveTo>
                    <a:pt x="0" y="839161"/>
                  </a:moveTo>
                  <a:lnTo>
                    <a:pt x="353388" y="839161"/>
                  </a:lnTo>
                  <a:lnTo>
                    <a:pt x="176694" y="1143806"/>
                  </a:lnTo>
                  <a:lnTo>
                    <a:pt x="0" y="839161"/>
                  </a:lnTo>
                  <a:close/>
                  <a:moveTo>
                    <a:pt x="211590" y="184135"/>
                  </a:moveTo>
                  <a:lnTo>
                    <a:pt x="351173" y="184135"/>
                  </a:lnTo>
                  <a:lnTo>
                    <a:pt x="351173" y="786777"/>
                  </a:lnTo>
                  <a:lnTo>
                    <a:pt x="211590" y="786777"/>
                  </a:lnTo>
                  <a:lnTo>
                    <a:pt x="211590" y="184135"/>
                  </a:lnTo>
                  <a:close/>
                  <a:moveTo>
                    <a:pt x="2216" y="184135"/>
                  </a:moveTo>
                  <a:lnTo>
                    <a:pt x="141799" y="184135"/>
                  </a:lnTo>
                  <a:lnTo>
                    <a:pt x="141799" y="786777"/>
                  </a:lnTo>
                  <a:lnTo>
                    <a:pt x="2216" y="786777"/>
                  </a:lnTo>
                  <a:lnTo>
                    <a:pt x="2216" y="184135"/>
                  </a:lnTo>
                  <a:close/>
                  <a:moveTo>
                    <a:pt x="8869" y="6654"/>
                  </a:moveTo>
                  <a:cubicBezTo>
                    <a:pt x="12980" y="2543"/>
                    <a:pt x="18660" y="0"/>
                    <a:pt x="24933" y="0"/>
                  </a:cubicBezTo>
                  <a:lnTo>
                    <a:pt x="328454" y="0"/>
                  </a:lnTo>
                  <a:cubicBezTo>
                    <a:pt x="341002" y="0"/>
                    <a:pt x="351172" y="10171"/>
                    <a:pt x="351173" y="22718"/>
                  </a:cubicBezTo>
                  <a:lnTo>
                    <a:pt x="351172" y="105485"/>
                  </a:lnTo>
                  <a:cubicBezTo>
                    <a:pt x="351172" y="118032"/>
                    <a:pt x="341001" y="128203"/>
                    <a:pt x="328454" y="128203"/>
                  </a:cubicBezTo>
                  <a:lnTo>
                    <a:pt x="24933" y="128203"/>
                  </a:lnTo>
                  <a:cubicBezTo>
                    <a:pt x="12386" y="128203"/>
                    <a:pt x="2215" y="118032"/>
                    <a:pt x="2215" y="105485"/>
                  </a:cubicBezTo>
                  <a:lnTo>
                    <a:pt x="2215" y="22718"/>
                  </a:lnTo>
                  <a:cubicBezTo>
                    <a:pt x="2215" y="16444"/>
                    <a:pt x="4758" y="10765"/>
                    <a:pt x="8869" y="6654"/>
                  </a:cubicBezTo>
                  <a:close/>
                </a:path>
              </a:pathLst>
            </a:custGeom>
            <a:ln w="25400">
              <a:noFill/>
            </a:ln>
          </p:spPr>
          <p:txBody>
            <a:bodyPr/>
            <a:lstStyle/>
            <a:p>
              <a:endParaRPr lang="zh-CN" altLang="en-US" sz="28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6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0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/>
      <p:bldP spid="763" grpId="0" bldLvl="0" animBg="1"/>
      <p:bldP spid="764" grpId="0" bldLvl="0" animBg="1"/>
      <p:bldP spid="765" grpId="0" bldLvl="0" animBg="1"/>
      <p:bldP spid="766" grpId="0" bldLvl="0" animBg="1"/>
      <p:bldP spid="767" grpId="0" bldLvl="0" animBg="1"/>
      <p:bldP spid="768" grpId="0" bldLvl="0" animBg="1"/>
      <p:bldP spid="769" grpId="0" bldLvl="0"/>
      <p:bldP spid="770" grpId="0" bldLvl="0"/>
      <p:bldP spid="771" grpId="0" bldLvl="0"/>
      <p:bldP spid="77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_effect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gray">
          <a:xfrm>
            <a:off x="2661893" y="4932738"/>
            <a:ext cx="3238457" cy="4880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_effect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gray">
          <a:xfrm>
            <a:off x="5764190" y="4932738"/>
            <a:ext cx="3238457" cy="4880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_color1"/>
          <p:cNvSpPr>
            <a:spLocks/>
          </p:cNvSpPr>
          <p:nvPr/>
        </p:nvSpPr>
        <p:spPr bwMode="gray">
          <a:xfrm>
            <a:off x="3109684" y="4138768"/>
            <a:ext cx="1328760" cy="868921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solidFill>
            <a:srgbClr val="161638">
              <a:alpha val="50000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_color1"/>
          <p:cNvSpPr>
            <a:spLocks/>
          </p:cNvSpPr>
          <p:nvPr/>
        </p:nvSpPr>
        <p:spPr bwMode="gray">
          <a:xfrm>
            <a:off x="3096093" y="1859357"/>
            <a:ext cx="1270352" cy="858699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solidFill>
            <a:srgbClr val="161638">
              <a:alpha val="50000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_color1"/>
          <p:cNvSpPr>
            <a:spLocks/>
          </p:cNvSpPr>
          <p:nvPr/>
        </p:nvSpPr>
        <p:spPr bwMode="gray">
          <a:xfrm>
            <a:off x="4386555" y="1860705"/>
            <a:ext cx="1327300" cy="871844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solidFill>
            <a:srgbClr val="161638">
              <a:alpha val="50000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_color1"/>
          <p:cNvSpPr>
            <a:spLocks/>
          </p:cNvSpPr>
          <p:nvPr/>
        </p:nvSpPr>
        <p:spPr bwMode="gray">
          <a:xfrm>
            <a:off x="2841759" y="2699287"/>
            <a:ext cx="420531" cy="1466216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solidFill>
            <a:srgbClr val="161638">
              <a:alpha val="50000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_color1"/>
          <p:cNvSpPr>
            <a:spLocks/>
          </p:cNvSpPr>
          <p:nvPr/>
        </p:nvSpPr>
        <p:spPr bwMode="gray">
          <a:xfrm>
            <a:off x="4540444" y="4148987"/>
            <a:ext cx="1265973" cy="858699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solidFill>
            <a:srgbClr val="161638">
              <a:alpha val="50000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_color1"/>
          <p:cNvSpPr>
            <a:spLocks/>
          </p:cNvSpPr>
          <p:nvPr/>
        </p:nvSpPr>
        <p:spPr bwMode="gray">
          <a:xfrm>
            <a:off x="6055816" y="1860406"/>
            <a:ext cx="1327299" cy="868921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_color1"/>
          <p:cNvSpPr>
            <a:spLocks/>
          </p:cNvSpPr>
          <p:nvPr/>
        </p:nvSpPr>
        <p:spPr bwMode="gray">
          <a:xfrm>
            <a:off x="7462388" y="1859354"/>
            <a:ext cx="1270353" cy="858700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_color1"/>
          <p:cNvSpPr>
            <a:spLocks/>
          </p:cNvSpPr>
          <p:nvPr/>
        </p:nvSpPr>
        <p:spPr bwMode="gray">
          <a:xfrm>
            <a:off x="6059034" y="4148987"/>
            <a:ext cx="1273273" cy="858699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8" name="_color1"/>
          <p:cNvSpPr>
            <a:spLocks/>
          </p:cNvSpPr>
          <p:nvPr/>
        </p:nvSpPr>
        <p:spPr bwMode="gray">
          <a:xfrm>
            <a:off x="7390387" y="4138768"/>
            <a:ext cx="1324380" cy="868921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9" name="_color1"/>
          <p:cNvSpPr>
            <a:spLocks/>
          </p:cNvSpPr>
          <p:nvPr/>
        </p:nvSpPr>
        <p:spPr bwMode="gray">
          <a:xfrm>
            <a:off x="8542365" y="2703665"/>
            <a:ext cx="420531" cy="1461833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0" name="_color1"/>
          <p:cNvSpPr>
            <a:spLocks/>
          </p:cNvSpPr>
          <p:nvPr/>
        </p:nvSpPr>
        <p:spPr bwMode="gray">
          <a:xfrm>
            <a:off x="5645341" y="2710259"/>
            <a:ext cx="565088" cy="1463292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17" tIns="60959" rIns="121917" bIns="60959" numCol="1" rtlCol="0" anchor="ctr" anchorCtr="0" compatLnSpc="1">
            <a:prstTxWarp prst="textNoShape">
              <a:avLst/>
            </a:prstTxWarp>
          </a:bodyPr>
          <a:lstStyle/>
          <a:p>
            <a:pPr algn="ctr" defTabSz="914209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TextBox 64"/>
          <p:cNvSpPr txBox="1"/>
          <p:nvPr/>
        </p:nvSpPr>
        <p:spPr>
          <a:xfrm>
            <a:off x="2933000" y="3115363"/>
            <a:ext cx="2780855" cy="73866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 defTabSz="914209"/>
            <a:r>
              <a:rPr lang="zh-CN" altLang="en-US" sz="4000" b="1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Keywords</a:t>
            </a:r>
          </a:p>
        </p:txBody>
      </p:sp>
      <p:sp>
        <p:nvSpPr>
          <p:cNvPr id="22" name="TextBox 65"/>
          <p:cNvSpPr txBox="1"/>
          <p:nvPr/>
        </p:nvSpPr>
        <p:spPr>
          <a:xfrm>
            <a:off x="6022413" y="3056287"/>
            <a:ext cx="2780854" cy="73866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 defTabSz="914209"/>
            <a:r>
              <a:rPr lang="zh-CN" altLang="en-US" sz="40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Keywords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gray">
          <a:xfrm>
            <a:off x="918084" y="5299579"/>
            <a:ext cx="4727257" cy="64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9" rIns="121917" bIns="60959">
            <a:spAutoFit/>
          </a:bodyPr>
          <a:lstStyle/>
          <a:p>
            <a:pPr defTabSz="914209">
              <a:lnSpc>
                <a:spcPct val="120000"/>
              </a:lnSpc>
              <a:defRPr/>
            </a:pPr>
            <a:r>
              <a:rPr lang="zh-CN" altLang="en-US" sz="1400" kern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text Click here to enter text</a:t>
            </a:r>
          </a:p>
          <a:p>
            <a:pPr defTabSz="914209">
              <a:lnSpc>
                <a:spcPct val="120000"/>
              </a:lnSpc>
              <a:defRPr/>
            </a:pPr>
            <a:r>
              <a:rPr lang="zh-CN" altLang="en-US" sz="1400" kern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text Click here to enter text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1016778" y="4814663"/>
            <a:ext cx="3024233" cy="434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914209">
              <a:lnSpc>
                <a:spcPct val="120000"/>
              </a:lnSpc>
              <a:defRPr/>
            </a:pPr>
            <a:r>
              <a:rPr lang="zh-CN" altLang="en-US" b="1" kern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subheading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gray">
          <a:xfrm>
            <a:off x="7494825" y="1195235"/>
            <a:ext cx="4219988" cy="64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9" rIns="121917" bIns="60959">
            <a:spAutoFit/>
          </a:bodyPr>
          <a:lstStyle/>
          <a:p>
            <a:pPr algn="r" defTabSz="914209">
              <a:lnSpc>
                <a:spcPct val="120000"/>
              </a:lnSpc>
              <a:defRPr/>
            </a:pPr>
            <a:r>
              <a:rPr lang="zh-CN" altLang="en-US" sz="1400" kern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text Click here to enter text</a:t>
            </a:r>
          </a:p>
          <a:p>
            <a:pPr algn="r" defTabSz="914209">
              <a:lnSpc>
                <a:spcPct val="120000"/>
              </a:lnSpc>
              <a:defRPr/>
            </a:pPr>
            <a:r>
              <a:rPr lang="zh-CN" altLang="en-US" sz="1400" kern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text Click here to enter text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7966378" y="1797591"/>
            <a:ext cx="3024233" cy="434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 defTabSz="914209">
              <a:lnSpc>
                <a:spcPct val="120000"/>
              </a:lnSpc>
              <a:defRPr/>
            </a:pPr>
            <a:r>
              <a:rPr lang="zh-CN" altLang="en-US" b="1" kern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subheading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28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56562" y="519708"/>
            <a:ext cx="715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</p:spTree>
    <p:extLst>
      <p:ext uri="{BB962C8B-B14F-4D97-AF65-F5344CB8AC3E}">
        <p14:creationId xmlns:p14="http://schemas.microsoft.com/office/powerpoint/2010/main" val="2816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5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456562" y="519708"/>
            <a:ext cx="796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2495965505"/>
              </p:ext>
            </p:extLst>
          </p:nvPr>
        </p:nvGraphicFramePr>
        <p:xfrm>
          <a:off x="2032000" y="10735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7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 rot="16200000">
            <a:off x="4122233" y="-269166"/>
            <a:ext cx="1108075" cy="7944311"/>
          </a:xfrm>
          <a:custGeom>
            <a:avLst/>
            <a:gdLst>
              <a:gd name="connsiteX0" fmla="*/ 804334 w 1109136"/>
              <a:gd name="connsiteY0" fmla="*/ 5994403 h 7018869"/>
              <a:gd name="connsiteX1" fmla="*/ 304801 w 1109136"/>
              <a:gd name="connsiteY1" fmla="*/ 5994403 h 7018869"/>
              <a:gd name="connsiteX2" fmla="*/ 554568 w 1109136"/>
              <a:gd name="connsiteY2" fmla="*/ 0 h 7018869"/>
              <a:gd name="connsiteX3" fmla="*/ 1109136 w 1109136"/>
              <a:gd name="connsiteY3" fmla="*/ 5994405 h 7018869"/>
              <a:gd name="connsiteX4" fmla="*/ 554568 w 1109136"/>
              <a:gd name="connsiteY4" fmla="*/ 7018869 h 7018869"/>
              <a:gd name="connsiteX5" fmla="*/ 0 w 1109136"/>
              <a:gd name="connsiteY5" fmla="*/ 5994405 h 701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36" h="7018869">
                <a:moveTo>
                  <a:pt x="804334" y="5994403"/>
                </a:moveTo>
                <a:lnTo>
                  <a:pt x="304801" y="5994403"/>
                </a:lnTo>
                <a:lnTo>
                  <a:pt x="554568" y="0"/>
                </a:lnTo>
                <a:close/>
                <a:moveTo>
                  <a:pt x="1109136" y="5994405"/>
                </a:moveTo>
                <a:lnTo>
                  <a:pt x="554568" y="7018869"/>
                </a:lnTo>
                <a:lnTo>
                  <a:pt x="0" y="5994405"/>
                </a:lnTo>
                <a:close/>
              </a:path>
            </a:pathLst>
          </a:custGeom>
          <a:solidFill>
            <a:srgbClr val="16163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+mn-lt"/>
            </a:endParaRPr>
          </a:p>
        </p:txBody>
      </p:sp>
      <p:sp>
        <p:nvSpPr>
          <p:cNvPr id="3" name="MH_SubTitle_1"/>
          <p:cNvSpPr>
            <a:spLocks/>
          </p:cNvSpPr>
          <p:nvPr>
            <p:custDataLst>
              <p:tags r:id="rId2"/>
            </p:custDataLst>
          </p:nvPr>
        </p:nvSpPr>
        <p:spPr>
          <a:xfrm rot="21000000">
            <a:off x="2892928" y="2326621"/>
            <a:ext cx="1296000" cy="528000"/>
          </a:xfrm>
          <a:custGeom>
            <a:avLst/>
            <a:gdLst>
              <a:gd name="connsiteX0" fmla="*/ 1179667 w 1179667"/>
              <a:gd name="connsiteY0" fmla="*/ 0 h 440338"/>
              <a:gd name="connsiteX1" fmla="*/ 1179667 w 1179667"/>
              <a:gd name="connsiteY1" fmla="*/ 440338 h 440338"/>
              <a:gd name="connsiteX2" fmla="*/ 0 w 1179667"/>
              <a:gd name="connsiteY2" fmla="*/ 402694 h 440338"/>
              <a:gd name="connsiteX3" fmla="*/ 0 w 1179667"/>
              <a:gd name="connsiteY3" fmla="*/ 37644 h 4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667" h="440338">
                <a:moveTo>
                  <a:pt x="1179667" y="0"/>
                </a:moveTo>
                <a:lnTo>
                  <a:pt x="1179667" y="440338"/>
                </a:lnTo>
                <a:lnTo>
                  <a:pt x="0" y="402694"/>
                </a:lnTo>
                <a:lnTo>
                  <a:pt x="0" y="37644"/>
                </a:lnTo>
                <a:close/>
              </a:path>
            </a:pathLst>
          </a:custGeom>
          <a:solidFill>
            <a:srgbClr val="161638"/>
          </a:soli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rPr>
              <a:t>Value three</a:t>
            </a:r>
          </a:p>
        </p:txBody>
      </p:sp>
      <p:sp>
        <p:nvSpPr>
          <p:cNvPr id="4" name="MH_SubTitle_1"/>
          <p:cNvSpPr>
            <a:spLocks/>
          </p:cNvSpPr>
          <p:nvPr>
            <p:custDataLst>
              <p:tags r:id="rId3"/>
            </p:custDataLst>
          </p:nvPr>
        </p:nvSpPr>
        <p:spPr>
          <a:xfrm rot="21000000">
            <a:off x="971587" y="2682172"/>
            <a:ext cx="1296000" cy="542413"/>
          </a:xfrm>
          <a:custGeom>
            <a:avLst/>
            <a:gdLst>
              <a:gd name="connsiteX0" fmla="*/ 1179667 w 1179667"/>
              <a:gd name="connsiteY0" fmla="*/ 0 h 440338"/>
              <a:gd name="connsiteX1" fmla="*/ 1179667 w 1179667"/>
              <a:gd name="connsiteY1" fmla="*/ 440338 h 440338"/>
              <a:gd name="connsiteX2" fmla="*/ 0 w 1179667"/>
              <a:gd name="connsiteY2" fmla="*/ 402694 h 440338"/>
              <a:gd name="connsiteX3" fmla="*/ 0 w 1179667"/>
              <a:gd name="connsiteY3" fmla="*/ 37644 h 4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667" h="440338">
                <a:moveTo>
                  <a:pt x="1179667" y="0"/>
                </a:moveTo>
                <a:lnTo>
                  <a:pt x="1179667" y="440338"/>
                </a:lnTo>
                <a:lnTo>
                  <a:pt x="0" y="402694"/>
                </a:lnTo>
                <a:lnTo>
                  <a:pt x="0" y="37644"/>
                </a:lnTo>
                <a:close/>
              </a:path>
            </a:pathLst>
          </a:custGeom>
          <a:solidFill>
            <a:srgbClr val="161638"/>
          </a:soli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rPr>
              <a:t>Value One</a:t>
            </a:r>
          </a:p>
        </p:txBody>
      </p:sp>
      <p:sp>
        <p:nvSpPr>
          <p:cNvPr id="5" name="MH_SubTitle_4"/>
          <p:cNvSpPr/>
          <p:nvPr>
            <p:custDataLst>
              <p:tags r:id="rId4"/>
            </p:custDataLst>
          </p:nvPr>
        </p:nvSpPr>
        <p:spPr>
          <a:xfrm rot="900000">
            <a:off x="982448" y="4163539"/>
            <a:ext cx="1296000" cy="542400"/>
          </a:xfrm>
          <a:custGeom>
            <a:avLst/>
            <a:gdLst>
              <a:gd name="connsiteX0" fmla="*/ 0 w 1473056"/>
              <a:gd name="connsiteY0" fmla="*/ 45170 h 528376"/>
              <a:gd name="connsiteX1" fmla="*/ 1473056 w 1473056"/>
              <a:gd name="connsiteY1" fmla="*/ 0 h 528376"/>
              <a:gd name="connsiteX2" fmla="*/ 1473056 w 1473056"/>
              <a:gd name="connsiteY2" fmla="*/ 528376 h 528376"/>
              <a:gd name="connsiteX3" fmla="*/ 0 w 1473056"/>
              <a:gd name="connsiteY3" fmla="*/ 483205 h 5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056" h="528376">
                <a:moveTo>
                  <a:pt x="0" y="45170"/>
                </a:moveTo>
                <a:lnTo>
                  <a:pt x="1473056" y="0"/>
                </a:lnTo>
                <a:lnTo>
                  <a:pt x="1473056" y="528376"/>
                </a:lnTo>
                <a:lnTo>
                  <a:pt x="0" y="483205"/>
                </a:lnTo>
                <a:close/>
              </a:path>
            </a:pathLst>
          </a:custGeom>
          <a:solidFill>
            <a:srgbClr val="161638"/>
          </a:soli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rPr>
              <a:t>Value TWO</a:t>
            </a:r>
          </a:p>
        </p:txBody>
      </p:sp>
      <p:sp>
        <p:nvSpPr>
          <p:cNvPr id="6" name="MH_SubTitle_4"/>
          <p:cNvSpPr/>
          <p:nvPr>
            <p:custDataLst>
              <p:tags r:id="rId5"/>
            </p:custDataLst>
          </p:nvPr>
        </p:nvSpPr>
        <p:spPr>
          <a:xfrm rot="900000">
            <a:off x="2893555" y="4576723"/>
            <a:ext cx="1296000" cy="576000"/>
          </a:xfrm>
          <a:custGeom>
            <a:avLst/>
            <a:gdLst>
              <a:gd name="connsiteX0" fmla="*/ 0 w 1473056"/>
              <a:gd name="connsiteY0" fmla="*/ 45170 h 528376"/>
              <a:gd name="connsiteX1" fmla="*/ 1473056 w 1473056"/>
              <a:gd name="connsiteY1" fmla="*/ 0 h 528376"/>
              <a:gd name="connsiteX2" fmla="*/ 1473056 w 1473056"/>
              <a:gd name="connsiteY2" fmla="*/ 528376 h 528376"/>
              <a:gd name="connsiteX3" fmla="*/ 0 w 1473056"/>
              <a:gd name="connsiteY3" fmla="*/ 483205 h 5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056" h="528376">
                <a:moveTo>
                  <a:pt x="0" y="45170"/>
                </a:moveTo>
                <a:lnTo>
                  <a:pt x="1473056" y="0"/>
                </a:lnTo>
                <a:lnTo>
                  <a:pt x="1473056" y="528376"/>
                </a:lnTo>
                <a:lnTo>
                  <a:pt x="0" y="483205"/>
                </a:lnTo>
                <a:close/>
              </a:path>
            </a:pathLst>
          </a:custGeom>
          <a:solidFill>
            <a:srgbClr val="161638"/>
          </a:soli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rPr>
              <a:t>Value four</a:t>
            </a: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5718009" y="2982933"/>
            <a:ext cx="1599893" cy="1493233"/>
          </a:xfrm>
          <a:custGeom>
            <a:avLst/>
            <a:gdLst>
              <a:gd name="T0" fmla="*/ 1516226 w 900113"/>
              <a:gd name="T1" fmla="*/ 397797 h 839788"/>
              <a:gd name="T2" fmla="*/ 1842604 w 900113"/>
              <a:gd name="T3" fmla="*/ 646339 h 839788"/>
              <a:gd name="T4" fmla="*/ 1880522 w 900113"/>
              <a:gd name="T5" fmla="*/ 670376 h 839788"/>
              <a:gd name="T6" fmla="*/ 1904041 w 900113"/>
              <a:gd name="T7" fmla="*/ 714123 h 839788"/>
              <a:gd name="T8" fmla="*/ 1898761 w 900113"/>
              <a:gd name="T9" fmla="*/ 762199 h 839788"/>
              <a:gd name="T10" fmla="*/ 1868522 w 900113"/>
              <a:gd name="T11" fmla="*/ 799694 h 839788"/>
              <a:gd name="T12" fmla="*/ 1829165 w 900113"/>
              <a:gd name="T13" fmla="*/ 814117 h 839788"/>
              <a:gd name="T14" fmla="*/ 1428871 w 900113"/>
              <a:gd name="T15" fmla="*/ 808349 h 839788"/>
              <a:gd name="T16" fmla="*/ 1394793 w 900113"/>
              <a:gd name="T17" fmla="*/ 789119 h 839788"/>
              <a:gd name="T18" fmla="*/ 1371273 w 900113"/>
              <a:gd name="T19" fmla="*/ 752102 h 839788"/>
              <a:gd name="T20" fmla="*/ 1367434 w 900113"/>
              <a:gd name="T21" fmla="*/ 581921 h 839788"/>
              <a:gd name="T22" fmla="*/ 1360715 w 900113"/>
              <a:gd name="T23" fmla="*/ 1029489 h 839788"/>
              <a:gd name="T24" fmla="*/ 1375593 w 900113"/>
              <a:gd name="T25" fmla="*/ 1084293 h 839788"/>
              <a:gd name="T26" fmla="*/ 1367434 w 900113"/>
              <a:gd name="T27" fmla="*/ 1141021 h 839788"/>
              <a:gd name="T28" fmla="*/ 1225362 w 900113"/>
              <a:gd name="T29" fmla="*/ 1734733 h 839788"/>
              <a:gd name="T30" fmla="*/ 1185045 w 900113"/>
              <a:gd name="T31" fmla="*/ 1768386 h 839788"/>
              <a:gd name="T32" fmla="*/ 1129369 w 900113"/>
              <a:gd name="T33" fmla="*/ 1777519 h 839788"/>
              <a:gd name="T34" fmla="*/ 1073693 w 900113"/>
              <a:gd name="T35" fmla="*/ 1754444 h 839788"/>
              <a:gd name="T36" fmla="*/ 1039614 w 900113"/>
              <a:gd name="T37" fmla="*/ 1704446 h 839788"/>
              <a:gd name="T38" fmla="*/ 1037214 w 900113"/>
              <a:gd name="T39" fmla="*/ 1653009 h 839788"/>
              <a:gd name="T40" fmla="*/ 666199 w 900113"/>
              <a:gd name="T41" fmla="*/ 1195825 h 839788"/>
              <a:gd name="T42" fmla="*/ 626362 w 900113"/>
              <a:gd name="T43" fmla="*/ 1217939 h 839788"/>
              <a:gd name="T44" fmla="*/ 545727 w 900113"/>
              <a:gd name="T45" fmla="*/ 1229476 h 839788"/>
              <a:gd name="T46" fmla="*/ 63837 w 900113"/>
              <a:gd name="T47" fmla="*/ 1221303 h 839788"/>
              <a:gd name="T48" fmla="*/ 22078 w 900113"/>
              <a:gd name="T49" fmla="*/ 1189094 h 839788"/>
              <a:gd name="T50" fmla="*/ 961 w 900113"/>
              <a:gd name="T51" fmla="*/ 1137174 h 839788"/>
              <a:gd name="T52" fmla="*/ 11039 w 900113"/>
              <a:gd name="T53" fmla="*/ 1077562 h 839788"/>
              <a:gd name="T54" fmla="*/ 52317 w 900113"/>
              <a:gd name="T55" fmla="*/ 1033817 h 839788"/>
              <a:gd name="T56" fmla="*/ 101274 w 900113"/>
              <a:gd name="T57" fmla="*/ 1019875 h 839788"/>
              <a:gd name="T58" fmla="*/ 637401 w 900113"/>
              <a:gd name="T59" fmla="*/ 672781 h 839788"/>
              <a:gd name="T60" fmla="*/ 589883 w 900113"/>
              <a:gd name="T61" fmla="*/ 695376 h 839788"/>
              <a:gd name="T62" fmla="*/ 541407 w 900113"/>
              <a:gd name="T63" fmla="*/ 686240 h 839788"/>
              <a:gd name="T64" fmla="*/ 508288 w 900113"/>
              <a:gd name="T65" fmla="*/ 653550 h 839788"/>
              <a:gd name="T66" fmla="*/ 499170 w 900113"/>
              <a:gd name="T67" fmla="*/ 605477 h 839788"/>
              <a:gd name="T68" fmla="*/ 519807 w 900113"/>
              <a:gd name="T69" fmla="*/ 558846 h 839788"/>
              <a:gd name="T70" fmla="*/ 826029 w 900113"/>
              <a:gd name="T71" fmla="*/ 217039 h 839788"/>
              <a:gd name="T72" fmla="*/ 1503745 w 900113"/>
              <a:gd name="T73" fmla="*/ 0 h 839788"/>
              <a:gd name="T74" fmla="*/ 1552221 w 900113"/>
              <a:gd name="T75" fmla="*/ 7203 h 839788"/>
              <a:gd name="T76" fmla="*/ 1594939 w 900113"/>
              <a:gd name="T77" fmla="*/ 27848 h 839788"/>
              <a:gd name="T78" fmla="*/ 1629017 w 900113"/>
              <a:gd name="T79" fmla="*/ 59059 h 839788"/>
              <a:gd name="T80" fmla="*/ 1653976 w 900113"/>
              <a:gd name="T81" fmla="*/ 99870 h 839788"/>
              <a:gd name="T82" fmla="*/ 1665495 w 900113"/>
              <a:gd name="T83" fmla="*/ 145966 h 839788"/>
              <a:gd name="T84" fmla="*/ 1663576 w 900113"/>
              <a:gd name="T85" fmla="*/ 195902 h 839788"/>
              <a:gd name="T86" fmla="*/ 1647256 w 900113"/>
              <a:gd name="T87" fmla="*/ 240556 h 839788"/>
              <a:gd name="T88" fmla="*/ 1618458 w 900113"/>
              <a:gd name="T89" fmla="*/ 278008 h 839788"/>
              <a:gd name="T90" fmla="*/ 1581019 w 900113"/>
              <a:gd name="T91" fmla="*/ 306338 h 839788"/>
              <a:gd name="T92" fmla="*/ 1536382 w 900113"/>
              <a:gd name="T93" fmla="*/ 323142 h 839788"/>
              <a:gd name="T94" fmla="*/ 1486945 w 900113"/>
              <a:gd name="T95" fmla="*/ 325064 h 839788"/>
              <a:gd name="T96" fmla="*/ 1440389 w 900113"/>
              <a:gd name="T97" fmla="*/ 313541 h 839788"/>
              <a:gd name="T98" fmla="*/ 1399591 w 900113"/>
              <a:gd name="T99" fmla="*/ 288572 h 839788"/>
              <a:gd name="T100" fmla="*/ 1368393 w 900113"/>
              <a:gd name="T101" fmla="*/ 254481 h 839788"/>
              <a:gd name="T102" fmla="*/ 1348234 w 900113"/>
              <a:gd name="T103" fmla="*/ 211748 h 839788"/>
              <a:gd name="T104" fmla="*/ 1340554 w 900113"/>
              <a:gd name="T105" fmla="*/ 163251 h 839788"/>
              <a:gd name="T106" fmla="*/ 1348234 w 900113"/>
              <a:gd name="T107" fmla="*/ 114276 h 839788"/>
              <a:gd name="T108" fmla="*/ 1368393 w 900113"/>
              <a:gd name="T109" fmla="*/ 71542 h 839788"/>
              <a:gd name="T110" fmla="*/ 1399591 w 900113"/>
              <a:gd name="T111" fmla="*/ 37451 h 839788"/>
              <a:gd name="T112" fmla="*/ 1440389 w 900113"/>
              <a:gd name="T113" fmla="*/ 12483 h 839788"/>
              <a:gd name="T114" fmla="*/ 1486945 w 900113"/>
              <a:gd name="T115" fmla="*/ 959 h 8397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0113" h="839788">
                <a:moveTo>
                  <a:pt x="407081" y="98425"/>
                </a:moveTo>
                <a:lnTo>
                  <a:pt x="593726" y="98425"/>
                </a:lnTo>
                <a:lnTo>
                  <a:pt x="613002" y="112276"/>
                </a:lnTo>
                <a:lnTo>
                  <a:pt x="655865" y="143157"/>
                </a:lnTo>
                <a:lnTo>
                  <a:pt x="700542" y="175627"/>
                </a:lnTo>
                <a:lnTo>
                  <a:pt x="716417" y="187888"/>
                </a:lnTo>
                <a:lnTo>
                  <a:pt x="721633" y="191748"/>
                </a:lnTo>
                <a:lnTo>
                  <a:pt x="724581" y="194246"/>
                </a:lnTo>
                <a:lnTo>
                  <a:pt x="724581" y="304145"/>
                </a:lnTo>
                <a:lnTo>
                  <a:pt x="864054" y="304145"/>
                </a:lnTo>
                <a:lnTo>
                  <a:pt x="867456" y="304599"/>
                </a:lnTo>
                <a:lnTo>
                  <a:pt x="870631" y="305280"/>
                </a:lnTo>
                <a:lnTo>
                  <a:pt x="874033" y="306643"/>
                </a:lnTo>
                <a:lnTo>
                  <a:pt x="877208" y="308005"/>
                </a:lnTo>
                <a:lnTo>
                  <a:pt x="880156" y="309821"/>
                </a:lnTo>
                <a:lnTo>
                  <a:pt x="883104" y="311865"/>
                </a:lnTo>
                <a:lnTo>
                  <a:pt x="885826" y="314136"/>
                </a:lnTo>
                <a:lnTo>
                  <a:pt x="888547" y="316633"/>
                </a:lnTo>
                <a:lnTo>
                  <a:pt x="891495" y="319585"/>
                </a:lnTo>
                <a:lnTo>
                  <a:pt x="893536" y="322764"/>
                </a:lnTo>
                <a:lnTo>
                  <a:pt x="895578" y="326397"/>
                </a:lnTo>
                <a:lnTo>
                  <a:pt x="897392" y="329803"/>
                </a:lnTo>
                <a:lnTo>
                  <a:pt x="898526" y="333436"/>
                </a:lnTo>
                <a:lnTo>
                  <a:pt x="899660" y="337296"/>
                </a:lnTo>
                <a:lnTo>
                  <a:pt x="900113" y="340929"/>
                </a:lnTo>
                <a:lnTo>
                  <a:pt x="900113" y="345016"/>
                </a:lnTo>
                <a:lnTo>
                  <a:pt x="900113" y="348876"/>
                </a:lnTo>
                <a:lnTo>
                  <a:pt x="899433" y="352509"/>
                </a:lnTo>
                <a:lnTo>
                  <a:pt x="898526" y="356142"/>
                </a:lnTo>
                <a:lnTo>
                  <a:pt x="897165" y="360003"/>
                </a:lnTo>
                <a:lnTo>
                  <a:pt x="895578" y="363408"/>
                </a:lnTo>
                <a:lnTo>
                  <a:pt x="893536" y="367042"/>
                </a:lnTo>
                <a:lnTo>
                  <a:pt x="891042" y="369993"/>
                </a:lnTo>
                <a:lnTo>
                  <a:pt x="888320" y="373172"/>
                </a:lnTo>
                <a:lnTo>
                  <a:pt x="885599" y="375443"/>
                </a:lnTo>
                <a:lnTo>
                  <a:pt x="882877" y="377713"/>
                </a:lnTo>
                <a:lnTo>
                  <a:pt x="879929" y="379530"/>
                </a:lnTo>
                <a:lnTo>
                  <a:pt x="876981" y="381119"/>
                </a:lnTo>
                <a:lnTo>
                  <a:pt x="874033" y="382482"/>
                </a:lnTo>
                <a:lnTo>
                  <a:pt x="870631" y="383390"/>
                </a:lnTo>
                <a:lnTo>
                  <a:pt x="867456" y="384298"/>
                </a:lnTo>
                <a:lnTo>
                  <a:pt x="864281" y="384525"/>
                </a:lnTo>
                <a:lnTo>
                  <a:pt x="695552" y="384525"/>
                </a:lnTo>
                <a:lnTo>
                  <a:pt x="690790" y="384525"/>
                </a:lnTo>
                <a:lnTo>
                  <a:pt x="686481" y="383844"/>
                </a:lnTo>
                <a:lnTo>
                  <a:pt x="682172" y="383390"/>
                </a:lnTo>
                <a:lnTo>
                  <a:pt x="678543" y="382709"/>
                </a:lnTo>
                <a:lnTo>
                  <a:pt x="675142" y="381801"/>
                </a:lnTo>
                <a:lnTo>
                  <a:pt x="671740" y="380438"/>
                </a:lnTo>
                <a:lnTo>
                  <a:pt x="668792" y="379303"/>
                </a:lnTo>
                <a:lnTo>
                  <a:pt x="666070" y="377713"/>
                </a:lnTo>
                <a:lnTo>
                  <a:pt x="663576" y="376124"/>
                </a:lnTo>
                <a:lnTo>
                  <a:pt x="661308" y="374535"/>
                </a:lnTo>
                <a:lnTo>
                  <a:pt x="659040" y="372718"/>
                </a:lnTo>
                <a:lnTo>
                  <a:pt x="657226" y="370902"/>
                </a:lnTo>
                <a:lnTo>
                  <a:pt x="655638" y="369085"/>
                </a:lnTo>
                <a:lnTo>
                  <a:pt x="653824" y="367042"/>
                </a:lnTo>
                <a:lnTo>
                  <a:pt x="651329" y="362954"/>
                </a:lnTo>
                <a:lnTo>
                  <a:pt x="649288" y="359321"/>
                </a:lnTo>
                <a:lnTo>
                  <a:pt x="647927" y="355234"/>
                </a:lnTo>
                <a:lnTo>
                  <a:pt x="646793" y="351828"/>
                </a:lnTo>
                <a:lnTo>
                  <a:pt x="646340" y="348422"/>
                </a:lnTo>
                <a:lnTo>
                  <a:pt x="645886" y="345698"/>
                </a:lnTo>
                <a:lnTo>
                  <a:pt x="645660" y="343881"/>
                </a:lnTo>
                <a:lnTo>
                  <a:pt x="645660" y="341837"/>
                </a:lnTo>
                <a:lnTo>
                  <a:pt x="646113" y="274854"/>
                </a:lnTo>
                <a:lnTo>
                  <a:pt x="547008" y="387931"/>
                </a:lnTo>
                <a:lnTo>
                  <a:pt x="636588" y="477849"/>
                </a:lnTo>
                <a:lnTo>
                  <a:pt x="637722" y="478757"/>
                </a:lnTo>
                <a:lnTo>
                  <a:pt x="639990" y="481482"/>
                </a:lnTo>
                <a:lnTo>
                  <a:pt x="641351" y="483752"/>
                </a:lnTo>
                <a:lnTo>
                  <a:pt x="642938" y="486250"/>
                </a:lnTo>
                <a:lnTo>
                  <a:pt x="644299" y="489429"/>
                </a:lnTo>
                <a:lnTo>
                  <a:pt x="646113" y="493062"/>
                </a:lnTo>
                <a:lnTo>
                  <a:pt x="647474" y="497149"/>
                </a:lnTo>
                <a:lnTo>
                  <a:pt x="648608" y="501690"/>
                </a:lnTo>
                <a:lnTo>
                  <a:pt x="649288" y="506686"/>
                </a:lnTo>
                <a:lnTo>
                  <a:pt x="649968" y="512135"/>
                </a:lnTo>
                <a:lnTo>
                  <a:pt x="649968" y="518266"/>
                </a:lnTo>
                <a:lnTo>
                  <a:pt x="649061" y="524624"/>
                </a:lnTo>
                <a:lnTo>
                  <a:pt x="648608" y="528030"/>
                </a:lnTo>
                <a:lnTo>
                  <a:pt x="647927" y="531663"/>
                </a:lnTo>
                <a:lnTo>
                  <a:pt x="647020" y="535296"/>
                </a:lnTo>
                <a:lnTo>
                  <a:pt x="646113" y="538929"/>
                </a:lnTo>
                <a:lnTo>
                  <a:pt x="587602" y="800279"/>
                </a:lnTo>
                <a:lnTo>
                  <a:pt x="586468" y="804366"/>
                </a:lnTo>
                <a:lnTo>
                  <a:pt x="585108" y="808453"/>
                </a:lnTo>
                <a:lnTo>
                  <a:pt x="583293" y="812086"/>
                </a:lnTo>
                <a:lnTo>
                  <a:pt x="581252" y="815946"/>
                </a:lnTo>
                <a:lnTo>
                  <a:pt x="578984" y="819352"/>
                </a:lnTo>
                <a:lnTo>
                  <a:pt x="576263" y="822758"/>
                </a:lnTo>
                <a:lnTo>
                  <a:pt x="573542" y="825710"/>
                </a:lnTo>
                <a:lnTo>
                  <a:pt x="570367" y="828662"/>
                </a:lnTo>
                <a:lnTo>
                  <a:pt x="567192" y="831160"/>
                </a:lnTo>
                <a:lnTo>
                  <a:pt x="563563" y="833430"/>
                </a:lnTo>
                <a:lnTo>
                  <a:pt x="559934" y="835247"/>
                </a:lnTo>
                <a:lnTo>
                  <a:pt x="555852" y="836836"/>
                </a:lnTo>
                <a:lnTo>
                  <a:pt x="551997" y="838199"/>
                </a:lnTo>
                <a:lnTo>
                  <a:pt x="547688" y="839107"/>
                </a:lnTo>
                <a:lnTo>
                  <a:pt x="543152" y="839561"/>
                </a:lnTo>
                <a:lnTo>
                  <a:pt x="538843" y="839788"/>
                </a:lnTo>
                <a:lnTo>
                  <a:pt x="533627" y="839561"/>
                </a:lnTo>
                <a:lnTo>
                  <a:pt x="528638" y="838880"/>
                </a:lnTo>
                <a:lnTo>
                  <a:pt x="523876" y="837745"/>
                </a:lnTo>
                <a:lnTo>
                  <a:pt x="519567" y="835928"/>
                </a:lnTo>
                <a:lnTo>
                  <a:pt x="515258" y="833884"/>
                </a:lnTo>
                <a:lnTo>
                  <a:pt x="510949" y="831387"/>
                </a:lnTo>
                <a:lnTo>
                  <a:pt x="507320" y="828662"/>
                </a:lnTo>
                <a:lnTo>
                  <a:pt x="503692" y="825483"/>
                </a:lnTo>
                <a:lnTo>
                  <a:pt x="500517" y="821850"/>
                </a:lnTo>
                <a:lnTo>
                  <a:pt x="497568" y="817990"/>
                </a:lnTo>
                <a:lnTo>
                  <a:pt x="495074" y="813903"/>
                </a:lnTo>
                <a:lnTo>
                  <a:pt x="493033" y="809362"/>
                </a:lnTo>
                <a:lnTo>
                  <a:pt x="491218" y="805047"/>
                </a:lnTo>
                <a:lnTo>
                  <a:pt x="490084" y="800279"/>
                </a:lnTo>
                <a:lnTo>
                  <a:pt x="489404" y="795284"/>
                </a:lnTo>
                <a:lnTo>
                  <a:pt x="489177" y="790288"/>
                </a:lnTo>
                <a:lnTo>
                  <a:pt x="489177" y="786882"/>
                </a:lnTo>
                <a:lnTo>
                  <a:pt x="489631" y="783703"/>
                </a:lnTo>
                <a:lnTo>
                  <a:pt x="490084" y="780752"/>
                </a:lnTo>
                <a:lnTo>
                  <a:pt x="490538" y="777800"/>
                </a:lnTo>
                <a:lnTo>
                  <a:pt x="538843" y="563225"/>
                </a:lnTo>
                <a:lnTo>
                  <a:pt x="420234" y="447876"/>
                </a:lnTo>
                <a:lnTo>
                  <a:pt x="318181" y="561635"/>
                </a:lnTo>
                <a:lnTo>
                  <a:pt x="317274" y="562543"/>
                </a:lnTo>
                <a:lnTo>
                  <a:pt x="314779" y="564814"/>
                </a:lnTo>
                <a:lnTo>
                  <a:pt x="312738" y="566403"/>
                </a:lnTo>
                <a:lnTo>
                  <a:pt x="310697" y="568220"/>
                </a:lnTo>
                <a:lnTo>
                  <a:pt x="307522" y="569809"/>
                </a:lnTo>
                <a:lnTo>
                  <a:pt x="304347" y="571853"/>
                </a:lnTo>
                <a:lnTo>
                  <a:pt x="300491" y="573669"/>
                </a:lnTo>
                <a:lnTo>
                  <a:pt x="295956" y="575259"/>
                </a:lnTo>
                <a:lnTo>
                  <a:pt x="291193" y="576848"/>
                </a:lnTo>
                <a:lnTo>
                  <a:pt x="285750" y="578438"/>
                </a:lnTo>
                <a:lnTo>
                  <a:pt x="279400" y="579346"/>
                </a:lnTo>
                <a:lnTo>
                  <a:pt x="272824" y="580027"/>
                </a:lnTo>
                <a:lnTo>
                  <a:pt x="265566" y="580708"/>
                </a:lnTo>
                <a:lnTo>
                  <a:pt x="257856" y="580708"/>
                </a:lnTo>
                <a:lnTo>
                  <a:pt x="50573" y="580936"/>
                </a:lnTo>
                <a:lnTo>
                  <a:pt x="46491" y="580936"/>
                </a:lnTo>
                <a:lnTo>
                  <a:pt x="42182" y="580254"/>
                </a:lnTo>
                <a:lnTo>
                  <a:pt x="37873" y="579573"/>
                </a:lnTo>
                <a:lnTo>
                  <a:pt x="34018" y="578438"/>
                </a:lnTo>
                <a:lnTo>
                  <a:pt x="30163" y="576848"/>
                </a:lnTo>
                <a:lnTo>
                  <a:pt x="26081" y="575032"/>
                </a:lnTo>
                <a:lnTo>
                  <a:pt x="22679" y="572761"/>
                </a:lnTo>
                <a:lnTo>
                  <a:pt x="19277" y="570264"/>
                </a:lnTo>
                <a:lnTo>
                  <a:pt x="16329" y="567993"/>
                </a:lnTo>
                <a:lnTo>
                  <a:pt x="13154" y="564814"/>
                </a:lnTo>
                <a:lnTo>
                  <a:pt x="10432" y="561635"/>
                </a:lnTo>
                <a:lnTo>
                  <a:pt x="7938" y="558229"/>
                </a:lnTo>
                <a:lnTo>
                  <a:pt x="5670" y="554369"/>
                </a:lnTo>
                <a:lnTo>
                  <a:pt x="4082" y="550736"/>
                </a:lnTo>
                <a:lnTo>
                  <a:pt x="2495" y="546422"/>
                </a:lnTo>
                <a:lnTo>
                  <a:pt x="1361" y="542108"/>
                </a:lnTo>
                <a:lnTo>
                  <a:pt x="454" y="537112"/>
                </a:lnTo>
                <a:lnTo>
                  <a:pt x="0" y="532117"/>
                </a:lnTo>
                <a:lnTo>
                  <a:pt x="227" y="527121"/>
                </a:lnTo>
                <a:lnTo>
                  <a:pt x="681" y="522353"/>
                </a:lnTo>
                <a:lnTo>
                  <a:pt x="1815" y="517812"/>
                </a:lnTo>
                <a:lnTo>
                  <a:pt x="3175" y="513271"/>
                </a:lnTo>
                <a:lnTo>
                  <a:pt x="5216" y="508956"/>
                </a:lnTo>
                <a:lnTo>
                  <a:pt x="7484" y="504642"/>
                </a:lnTo>
                <a:lnTo>
                  <a:pt x="10206" y="500782"/>
                </a:lnTo>
                <a:lnTo>
                  <a:pt x="13381" y="497149"/>
                </a:lnTo>
                <a:lnTo>
                  <a:pt x="16782" y="493970"/>
                </a:lnTo>
                <a:lnTo>
                  <a:pt x="20411" y="491018"/>
                </a:lnTo>
                <a:lnTo>
                  <a:pt x="24720" y="488294"/>
                </a:lnTo>
                <a:lnTo>
                  <a:pt x="29029" y="486250"/>
                </a:lnTo>
                <a:lnTo>
                  <a:pt x="33565" y="484206"/>
                </a:lnTo>
                <a:lnTo>
                  <a:pt x="38554" y="483071"/>
                </a:lnTo>
                <a:lnTo>
                  <a:pt x="41729" y="482617"/>
                </a:lnTo>
                <a:lnTo>
                  <a:pt x="44904" y="481936"/>
                </a:lnTo>
                <a:lnTo>
                  <a:pt x="47852" y="481709"/>
                </a:lnTo>
                <a:lnTo>
                  <a:pt x="50800" y="481936"/>
                </a:lnTo>
                <a:lnTo>
                  <a:pt x="229054" y="482390"/>
                </a:lnTo>
                <a:lnTo>
                  <a:pt x="492352" y="176762"/>
                </a:lnTo>
                <a:lnTo>
                  <a:pt x="423409" y="176308"/>
                </a:lnTo>
                <a:lnTo>
                  <a:pt x="304120" y="314590"/>
                </a:lnTo>
                <a:lnTo>
                  <a:pt x="301172" y="317769"/>
                </a:lnTo>
                <a:lnTo>
                  <a:pt x="298224" y="320493"/>
                </a:lnTo>
                <a:lnTo>
                  <a:pt x="294595" y="322991"/>
                </a:lnTo>
                <a:lnTo>
                  <a:pt x="290966" y="325035"/>
                </a:lnTo>
                <a:lnTo>
                  <a:pt x="286884" y="326624"/>
                </a:lnTo>
                <a:lnTo>
                  <a:pt x="283029" y="327759"/>
                </a:lnTo>
                <a:lnTo>
                  <a:pt x="278720" y="328441"/>
                </a:lnTo>
                <a:lnTo>
                  <a:pt x="274184" y="328895"/>
                </a:lnTo>
                <a:lnTo>
                  <a:pt x="270329" y="328441"/>
                </a:lnTo>
                <a:lnTo>
                  <a:pt x="266247" y="327987"/>
                </a:lnTo>
                <a:lnTo>
                  <a:pt x="262391" y="327078"/>
                </a:lnTo>
                <a:lnTo>
                  <a:pt x="258990" y="325716"/>
                </a:lnTo>
                <a:lnTo>
                  <a:pt x="255815" y="324126"/>
                </a:lnTo>
                <a:lnTo>
                  <a:pt x="252413" y="322310"/>
                </a:lnTo>
                <a:lnTo>
                  <a:pt x="249465" y="320039"/>
                </a:lnTo>
                <a:lnTo>
                  <a:pt x="246743" y="317542"/>
                </a:lnTo>
                <a:lnTo>
                  <a:pt x="244249" y="314817"/>
                </a:lnTo>
                <a:lnTo>
                  <a:pt x="241981" y="311865"/>
                </a:lnTo>
                <a:lnTo>
                  <a:pt x="240166" y="308686"/>
                </a:lnTo>
                <a:lnTo>
                  <a:pt x="238579" y="305053"/>
                </a:lnTo>
                <a:lnTo>
                  <a:pt x="237218" y="301647"/>
                </a:lnTo>
                <a:lnTo>
                  <a:pt x="236311" y="297787"/>
                </a:lnTo>
                <a:lnTo>
                  <a:pt x="235631" y="294154"/>
                </a:lnTo>
                <a:lnTo>
                  <a:pt x="235631" y="290067"/>
                </a:lnTo>
                <a:lnTo>
                  <a:pt x="235858" y="285980"/>
                </a:lnTo>
                <a:lnTo>
                  <a:pt x="236311" y="281666"/>
                </a:lnTo>
                <a:lnTo>
                  <a:pt x="237672" y="277578"/>
                </a:lnTo>
                <a:lnTo>
                  <a:pt x="239033" y="273945"/>
                </a:lnTo>
                <a:lnTo>
                  <a:pt x="240847" y="270312"/>
                </a:lnTo>
                <a:lnTo>
                  <a:pt x="243115" y="266906"/>
                </a:lnTo>
                <a:lnTo>
                  <a:pt x="245609" y="263955"/>
                </a:lnTo>
                <a:lnTo>
                  <a:pt x="248558" y="261230"/>
                </a:lnTo>
                <a:lnTo>
                  <a:pt x="377372" y="112503"/>
                </a:lnTo>
                <a:lnTo>
                  <a:pt x="380093" y="109324"/>
                </a:lnTo>
                <a:lnTo>
                  <a:pt x="383495" y="106599"/>
                </a:lnTo>
                <a:lnTo>
                  <a:pt x="386897" y="104556"/>
                </a:lnTo>
                <a:lnTo>
                  <a:pt x="390299" y="102512"/>
                </a:lnTo>
                <a:lnTo>
                  <a:pt x="394381" y="100696"/>
                </a:lnTo>
                <a:lnTo>
                  <a:pt x="398236" y="99560"/>
                </a:lnTo>
                <a:lnTo>
                  <a:pt x="402772" y="98652"/>
                </a:lnTo>
                <a:lnTo>
                  <a:pt x="407081" y="98425"/>
                </a:lnTo>
                <a:close/>
                <a:moveTo>
                  <a:pt x="706437" y="0"/>
                </a:moveTo>
                <a:lnTo>
                  <a:pt x="710520" y="0"/>
                </a:lnTo>
                <a:lnTo>
                  <a:pt x="714375" y="0"/>
                </a:lnTo>
                <a:lnTo>
                  <a:pt x="718230" y="453"/>
                </a:lnTo>
                <a:lnTo>
                  <a:pt x="722086" y="907"/>
                </a:lnTo>
                <a:lnTo>
                  <a:pt x="725941" y="1361"/>
                </a:lnTo>
                <a:lnTo>
                  <a:pt x="729570" y="2495"/>
                </a:lnTo>
                <a:lnTo>
                  <a:pt x="733425" y="3402"/>
                </a:lnTo>
                <a:lnTo>
                  <a:pt x="736827" y="4762"/>
                </a:lnTo>
                <a:lnTo>
                  <a:pt x="740455" y="5896"/>
                </a:lnTo>
                <a:lnTo>
                  <a:pt x="743857" y="7711"/>
                </a:lnTo>
                <a:lnTo>
                  <a:pt x="747032" y="9298"/>
                </a:lnTo>
                <a:lnTo>
                  <a:pt x="750434" y="11112"/>
                </a:lnTo>
                <a:lnTo>
                  <a:pt x="753609" y="13153"/>
                </a:lnTo>
                <a:lnTo>
                  <a:pt x="756557" y="15195"/>
                </a:lnTo>
                <a:lnTo>
                  <a:pt x="759279" y="17689"/>
                </a:lnTo>
                <a:lnTo>
                  <a:pt x="762227" y="19957"/>
                </a:lnTo>
                <a:lnTo>
                  <a:pt x="764722" y="22679"/>
                </a:lnTo>
                <a:lnTo>
                  <a:pt x="767670" y="25173"/>
                </a:lnTo>
                <a:lnTo>
                  <a:pt x="769711" y="27895"/>
                </a:lnTo>
                <a:lnTo>
                  <a:pt x="771979" y="30843"/>
                </a:lnTo>
                <a:lnTo>
                  <a:pt x="774247" y="33791"/>
                </a:lnTo>
                <a:lnTo>
                  <a:pt x="776288" y="37193"/>
                </a:lnTo>
                <a:lnTo>
                  <a:pt x="778329" y="40368"/>
                </a:lnTo>
                <a:lnTo>
                  <a:pt x="779690" y="43543"/>
                </a:lnTo>
                <a:lnTo>
                  <a:pt x="781504" y="47171"/>
                </a:lnTo>
                <a:lnTo>
                  <a:pt x="782865" y="50573"/>
                </a:lnTo>
                <a:lnTo>
                  <a:pt x="783998" y="53975"/>
                </a:lnTo>
                <a:lnTo>
                  <a:pt x="784906" y="57830"/>
                </a:lnTo>
                <a:lnTo>
                  <a:pt x="786040" y="61459"/>
                </a:lnTo>
                <a:lnTo>
                  <a:pt x="786493" y="65314"/>
                </a:lnTo>
                <a:lnTo>
                  <a:pt x="786947" y="68943"/>
                </a:lnTo>
                <a:lnTo>
                  <a:pt x="787400" y="73025"/>
                </a:lnTo>
                <a:lnTo>
                  <a:pt x="787400" y="77107"/>
                </a:lnTo>
                <a:lnTo>
                  <a:pt x="787400" y="80963"/>
                </a:lnTo>
                <a:lnTo>
                  <a:pt x="786947" y="84818"/>
                </a:lnTo>
                <a:lnTo>
                  <a:pt x="786493" y="88673"/>
                </a:lnTo>
                <a:lnTo>
                  <a:pt x="786040" y="92529"/>
                </a:lnTo>
                <a:lnTo>
                  <a:pt x="784906" y="96157"/>
                </a:lnTo>
                <a:lnTo>
                  <a:pt x="783998" y="100013"/>
                </a:lnTo>
                <a:lnTo>
                  <a:pt x="782865" y="103415"/>
                </a:lnTo>
                <a:lnTo>
                  <a:pt x="781504" y="106817"/>
                </a:lnTo>
                <a:lnTo>
                  <a:pt x="779690" y="110445"/>
                </a:lnTo>
                <a:lnTo>
                  <a:pt x="778329" y="113620"/>
                </a:lnTo>
                <a:lnTo>
                  <a:pt x="776288" y="116795"/>
                </a:lnTo>
                <a:lnTo>
                  <a:pt x="774247" y="120197"/>
                </a:lnTo>
                <a:lnTo>
                  <a:pt x="772206" y="123145"/>
                </a:lnTo>
                <a:lnTo>
                  <a:pt x="769711" y="125867"/>
                </a:lnTo>
                <a:lnTo>
                  <a:pt x="767670" y="128815"/>
                </a:lnTo>
                <a:lnTo>
                  <a:pt x="764722" y="131309"/>
                </a:lnTo>
                <a:lnTo>
                  <a:pt x="762227" y="134031"/>
                </a:lnTo>
                <a:lnTo>
                  <a:pt x="759279" y="136299"/>
                </a:lnTo>
                <a:lnTo>
                  <a:pt x="756557" y="138567"/>
                </a:lnTo>
                <a:lnTo>
                  <a:pt x="753609" y="140835"/>
                </a:lnTo>
                <a:lnTo>
                  <a:pt x="750434" y="142876"/>
                </a:lnTo>
                <a:lnTo>
                  <a:pt x="747032" y="144690"/>
                </a:lnTo>
                <a:lnTo>
                  <a:pt x="743857" y="146277"/>
                </a:lnTo>
                <a:lnTo>
                  <a:pt x="740455" y="148092"/>
                </a:lnTo>
                <a:lnTo>
                  <a:pt x="736827" y="149226"/>
                </a:lnTo>
                <a:lnTo>
                  <a:pt x="733425" y="150586"/>
                </a:lnTo>
                <a:lnTo>
                  <a:pt x="729570" y="151493"/>
                </a:lnTo>
                <a:lnTo>
                  <a:pt x="725941" y="152627"/>
                </a:lnTo>
                <a:lnTo>
                  <a:pt x="722086" y="153081"/>
                </a:lnTo>
                <a:lnTo>
                  <a:pt x="718230" y="153535"/>
                </a:lnTo>
                <a:lnTo>
                  <a:pt x="714375" y="153988"/>
                </a:lnTo>
                <a:lnTo>
                  <a:pt x="710520" y="153988"/>
                </a:lnTo>
                <a:lnTo>
                  <a:pt x="706437" y="153988"/>
                </a:lnTo>
                <a:lnTo>
                  <a:pt x="702582" y="153535"/>
                </a:lnTo>
                <a:lnTo>
                  <a:pt x="698727" y="153081"/>
                </a:lnTo>
                <a:lnTo>
                  <a:pt x="695098" y="152627"/>
                </a:lnTo>
                <a:lnTo>
                  <a:pt x="691243" y="151493"/>
                </a:lnTo>
                <a:lnTo>
                  <a:pt x="687614" y="150586"/>
                </a:lnTo>
                <a:lnTo>
                  <a:pt x="683986" y="149226"/>
                </a:lnTo>
                <a:lnTo>
                  <a:pt x="680584" y="148092"/>
                </a:lnTo>
                <a:lnTo>
                  <a:pt x="677182" y="146277"/>
                </a:lnTo>
                <a:lnTo>
                  <a:pt x="673553" y="144690"/>
                </a:lnTo>
                <a:lnTo>
                  <a:pt x="670605" y="142876"/>
                </a:lnTo>
                <a:lnTo>
                  <a:pt x="667430" y="140835"/>
                </a:lnTo>
                <a:lnTo>
                  <a:pt x="664255" y="138567"/>
                </a:lnTo>
                <a:lnTo>
                  <a:pt x="661307" y="136299"/>
                </a:lnTo>
                <a:lnTo>
                  <a:pt x="658586" y="134031"/>
                </a:lnTo>
                <a:lnTo>
                  <a:pt x="655864" y="131309"/>
                </a:lnTo>
                <a:lnTo>
                  <a:pt x="653369" y="128815"/>
                </a:lnTo>
                <a:lnTo>
                  <a:pt x="650875" y="125867"/>
                </a:lnTo>
                <a:lnTo>
                  <a:pt x="648607" y="123145"/>
                </a:lnTo>
                <a:lnTo>
                  <a:pt x="646566" y="120197"/>
                </a:lnTo>
                <a:lnTo>
                  <a:pt x="644752" y="116795"/>
                </a:lnTo>
                <a:lnTo>
                  <a:pt x="642710" y="113620"/>
                </a:lnTo>
                <a:lnTo>
                  <a:pt x="640896" y="110445"/>
                </a:lnTo>
                <a:lnTo>
                  <a:pt x="639535" y="106817"/>
                </a:lnTo>
                <a:lnTo>
                  <a:pt x="638175" y="103415"/>
                </a:lnTo>
                <a:lnTo>
                  <a:pt x="637041" y="100013"/>
                </a:lnTo>
                <a:lnTo>
                  <a:pt x="635907" y="96157"/>
                </a:lnTo>
                <a:lnTo>
                  <a:pt x="635000" y="92529"/>
                </a:lnTo>
                <a:lnTo>
                  <a:pt x="634546" y="88673"/>
                </a:lnTo>
                <a:lnTo>
                  <a:pt x="633866" y="84818"/>
                </a:lnTo>
                <a:lnTo>
                  <a:pt x="633412" y="80963"/>
                </a:lnTo>
                <a:lnTo>
                  <a:pt x="633412" y="77107"/>
                </a:lnTo>
                <a:lnTo>
                  <a:pt x="633412" y="73025"/>
                </a:lnTo>
                <a:lnTo>
                  <a:pt x="633866" y="68943"/>
                </a:lnTo>
                <a:lnTo>
                  <a:pt x="634546" y="65314"/>
                </a:lnTo>
                <a:lnTo>
                  <a:pt x="635000" y="61232"/>
                </a:lnTo>
                <a:lnTo>
                  <a:pt x="635907" y="57830"/>
                </a:lnTo>
                <a:lnTo>
                  <a:pt x="637041" y="53975"/>
                </a:lnTo>
                <a:lnTo>
                  <a:pt x="638175" y="50573"/>
                </a:lnTo>
                <a:lnTo>
                  <a:pt x="639535" y="47171"/>
                </a:lnTo>
                <a:lnTo>
                  <a:pt x="640896" y="43543"/>
                </a:lnTo>
                <a:lnTo>
                  <a:pt x="642710" y="40368"/>
                </a:lnTo>
                <a:lnTo>
                  <a:pt x="644752" y="37193"/>
                </a:lnTo>
                <a:lnTo>
                  <a:pt x="646566" y="33791"/>
                </a:lnTo>
                <a:lnTo>
                  <a:pt x="648607" y="30843"/>
                </a:lnTo>
                <a:lnTo>
                  <a:pt x="650875" y="27895"/>
                </a:lnTo>
                <a:lnTo>
                  <a:pt x="653369" y="25173"/>
                </a:lnTo>
                <a:lnTo>
                  <a:pt x="655864" y="22452"/>
                </a:lnTo>
                <a:lnTo>
                  <a:pt x="658586" y="19957"/>
                </a:lnTo>
                <a:lnTo>
                  <a:pt x="661307" y="17689"/>
                </a:lnTo>
                <a:lnTo>
                  <a:pt x="664255" y="15195"/>
                </a:lnTo>
                <a:lnTo>
                  <a:pt x="667430" y="13153"/>
                </a:lnTo>
                <a:lnTo>
                  <a:pt x="670605" y="11112"/>
                </a:lnTo>
                <a:lnTo>
                  <a:pt x="673553" y="9298"/>
                </a:lnTo>
                <a:lnTo>
                  <a:pt x="677182" y="7484"/>
                </a:lnTo>
                <a:lnTo>
                  <a:pt x="680584" y="5896"/>
                </a:lnTo>
                <a:lnTo>
                  <a:pt x="683986" y="4762"/>
                </a:lnTo>
                <a:lnTo>
                  <a:pt x="687614" y="3402"/>
                </a:lnTo>
                <a:lnTo>
                  <a:pt x="691243" y="2495"/>
                </a:lnTo>
                <a:lnTo>
                  <a:pt x="695098" y="1361"/>
                </a:lnTo>
                <a:lnTo>
                  <a:pt x="698727" y="907"/>
                </a:lnTo>
                <a:lnTo>
                  <a:pt x="702582" y="453"/>
                </a:lnTo>
                <a:lnTo>
                  <a:pt x="70643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19403" y="4041575"/>
            <a:ext cx="454955" cy="454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2133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648881" y="2474157"/>
            <a:ext cx="454955" cy="454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2133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48881" y="4449315"/>
            <a:ext cx="454955" cy="454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2133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19403" y="2825855"/>
            <a:ext cx="454955" cy="454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2133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6"/>
            </p:custDataLst>
          </p:nvPr>
        </p:nvSpPr>
        <p:spPr>
          <a:xfrm rot="21000000">
            <a:off x="4742379" y="2019811"/>
            <a:ext cx="1296000" cy="528000"/>
          </a:xfrm>
          <a:custGeom>
            <a:avLst/>
            <a:gdLst>
              <a:gd name="connsiteX0" fmla="*/ 1179667 w 1179667"/>
              <a:gd name="connsiteY0" fmla="*/ 0 h 440338"/>
              <a:gd name="connsiteX1" fmla="*/ 1179667 w 1179667"/>
              <a:gd name="connsiteY1" fmla="*/ 440338 h 440338"/>
              <a:gd name="connsiteX2" fmla="*/ 0 w 1179667"/>
              <a:gd name="connsiteY2" fmla="*/ 402694 h 440338"/>
              <a:gd name="connsiteX3" fmla="*/ 0 w 1179667"/>
              <a:gd name="connsiteY3" fmla="*/ 37644 h 4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667" h="440338">
                <a:moveTo>
                  <a:pt x="1179667" y="0"/>
                </a:moveTo>
                <a:lnTo>
                  <a:pt x="1179667" y="440338"/>
                </a:lnTo>
                <a:lnTo>
                  <a:pt x="0" y="402694"/>
                </a:lnTo>
                <a:lnTo>
                  <a:pt x="0" y="37644"/>
                </a:lnTo>
                <a:close/>
              </a:path>
            </a:pathLst>
          </a:custGeom>
          <a:solidFill>
            <a:srgbClr val="161638"/>
          </a:soli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rPr>
              <a:t>Value five</a:t>
            </a:r>
          </a:p>
        </p:txBody>
      </p:sp>
      <p:sp>
        <p:nvSpPr>
          <p:cNvPr id="13" name="MH_SubTitle_4"/>
          <p:cNvSpPr/>
          <p:nvPr>
            <p:custDataLst>
              <p:tags r:id="rId7"/>
            </p:custDataLst>
          </p:nvPr>
        </p:nvSpPr>
        <p:spPr>
          <a:xfrm rot="900000">
            <a:off x="4727173" y="5053517"/>
            <a:ext cx="1296000" cy="576000"/>
          </a:xfrm>
          <a:custGeom>
            <a:avLst/>
            <a:gdLst>
              <a:gd name="connsiteX0" fmla="*/ 0 w 1473056"/>
              <a:gd name="connsiteY0" fmla="*/ 45170 h 528376"/>
              <a:gd name="connsiteX1" fmla="*/ 1473056 w 1473056"/>
              <a:gd name="connsiteY1" fmla="*/ 0 h 528376"/>
              <a:gd name="connsiteX2" fmla="*/ 1473056 w 1473056"/>
              <a:gd name="connsiteY2" fmla="*/ 528376 h 528376"/>
              <a:gd name="connsiteX3" fmla="*/ 0 w 1473056"/>
              <a:gd name="connsiteY3" fmla="*/ 483205 h 5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056" h="528376">
                <a:moveTo>
                  <a:pt x="0" y="45170"/>
                </a:moveTo>
                <a:lnTo>
                  <a:pt x="1473056" y="0"/>
                </a:lnTo>
                <a:lnTo>
                  <a:pt x="1473056" y="528376"/>
                </a:lnTo>
                <a:lnTo>
                  <a:pt x="0" y="483205"/>
                </a:lnTo>
                <a:close/>
              </a:path>
            </a:pathLst>
          </a:custGeom>
          <a:solidFill>
            <a:srgbClr val="161638"/>
          </a:soli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rPr>
              <a:t>Value six</a:t>
            </a:r>
          </a:p>
        </p:txBody>
      </p:sp>
      <p:sp>
        <p:nvSpPr>
          <p:cNvPr id="14" name="椭圆 13"/>
          <p:cNvSpPr/>
          <p:nvPr/>
        </p:nvSpPr>
        <p:spPr>
          <a:xfrm>
            <a:off x="4463819" y="2171456"/>
            <a:ext cx="454955" cy="454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05</a:t>
            </a:r>
            <a:endParaRPr lang="zh-CN" altLang="en-US" sz="2133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63819" y="4919048"/>
            <a:ext cx="454955" cy="454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06</a:t>
            </a:r>
            <a:endParaRPr lang="zh-CN" altLang="en-US" sz="2133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MH_Other_2"/>
          <p:cNvSpPr/>
          <p:nvPr>
            <p:custDataLst>
              <p:tags r:id="rId8"/>
            </p:custDataLst>
          </p:nvPr>
        </p:nvSpPr>
        <p:spPr>
          <a:xfrm>
            <a:off x="9168608" y="2524903"/>
            <a:ext cx="2400000" cy="240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MH_Other_9"/>
          <p:cNvSpPr/>
          <p:nvPr>
            <p:custDataLst>
              <p:tags r:id="rId9"/>
            </p:custDataLst>
          </p:nvPr>
        </p:nvSpPr>
        <p:spPr>
          <a:xfrm>
            <a:off x="9458793" y="3010037"/>
            <a:ext cx="1641623" cy="1466129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Create</a:t>
            </a:r>
            <a:endParaRPr lang="en-US" altLang="zh-CN" sz="2800" b="1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Value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  <a:solidFill>
            <a:srgbClr val="00B0F0"/>
          </a:solidFill>
        </p:grpSpPr>
        <p:sp>
          <p:nvSpPr>
            <p:cNvPr id="19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456562" y="519708"/>
            <a:ext cx="707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</p:spTree>
    <p:extLst>
      <p:ext uri="{BB962C8B-B14F-4D97-AF65-F5344CB8AC3E}">
        <p14:creationId xmlns:p14="http://schemas.microsoft.com/office/powerpoint/2010/main" val="29260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6311E-7 L -0.23923 0.083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41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7082E-6 L -0.2401 -0.1375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68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4.04688E-6 L -0.39687 0.1363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68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3.05984E-6 L -0.39687 -0.2140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107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4.75015E-7 L -0.55625 0.1810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90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1.45589E-6 L -0.56285 -0.2834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42" y="-1418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4114801" y="554658"/>
            <a:ext cx="3674768" cy="4219324"/>
            <a:chOff x="6821488" y="4127500"/>
            <a:chExt cx="1489075" cy="1709738"/>
          </a:xfrm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7346950" y="5054600"/>
              <a:ext cx="139700" cy="138113"/>
            </a:xfrm>
            <a:custGeom>
              <a:avLst/>
              <a:gdLst>
                <a:gd name="T0" fmla="*/ 0 w 88"/>
                <a:gd name="T1" fmla="*/ 0 h 87"/>
                <a:gd name="T2" fmla="*/ 88 w 88"/>
                <a:gd name="T3" fmla="*/ 87 h 87"/>
                <a:gd name="T4" fmla="*/ 62 w 88"/>
                <a:gd name="T5" fmla="*/ 70 h 87"/>
                <a:gd name="T6" fmla="*/ 38 w 88"/>
                <a:gd name="T7" fmla="*/ 51 h 87"/>
                <a:gd name="T8" fmla="*/ 17 w 88"/>
                <a:gd name="T9" fmla="*/ 26 h 87"/>
                <a:gd name="T10" fmla="*/ 0 w 8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7">
                  <a:moveTo>
                    <a:pt x="0" y="0"/>
                  </a:moveTo>
                  <a:lnTo>
                    <a:pt x="88" y="87"/>
                  </a:lnTo>
                  <a:lnTo>
                    <a:pt x="62" y="70"/>
                  </a:lnTo>
                  <a:lnTo>
                    <a:pt x="38" y="51"/>
                  </a:lnTo>
                  <a:lnTo>
                    <a:pt x="1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7313613" y="4967288"/>
              <a:ext cx="261938" cy="258763"/>
            </a:xfrm>
            <a:custGeom>
              <a:avLst/>
              <a:gdLst>
                <a:gd name="T0" fmla="*/ 0 w 165"/>
                <a:gd name="T1" fmla="*/ 0 h 163"/>
                <a:gd name="T2" fmla="*/ 165 w 165"/>
                <a:gd name="T3" fmla="*/ 163 h 163"/>
                <a:gd name="T4" fmla="*/ 155 w 165"/>
                <a:gd name="T5" fmla="*/ 161 h 163"/>
                <a:gd name="T6" fmla="*/ 144 w 165"/>
                <a:gd name="T7" fmla="*/ 157 h 163"/>
                <a:gd name="T8" fmla="*/ 7 w 165"/>
                <a:gd name="T9" fmla="*/ 19 h 163"/>
                <a:gd name="T10" fmla="*/ 3 w 165"/>
                <a:gd name="T11" fmla="*/ 10 h 163"/>
                <a:gd name="T12" fmla="*/ 0 w 165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63">
                  <a:moveTo>
                    <a:pt x="0" y="0"/>
                  </a:moveTo>
                  <a:lnTo>
                    <a:pt x="165" y="163"/>
                  </a:lnTo>
                  <a:lnTo>
                    <a:pt x="155" y="161"/>
                  </a:lnTo>
                  <a:lnTo>
                    <a:pt x="144" y="157"/>
                  </a:lnTo>
                  <a:lnTo>
                    <a:pt x="7" y="19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7307263" y="4902200"/>
              <a:ext cx="328613" cy="330200"/>
            </a:xfrm>
            <a:custGeom>
              <a:avLst/>
              <a:gdLst>
                <a:gd name="T0" fmla="*/ 0 w 207"/>
                <a:gd name="T1" fmla="*/ 0 h 208"/>
                <a:gd name="T2" fmla="*/ 207 w 207"/>
                <a:gd name="T3" fmla="*/ 208 h 208"/>
                <a:gd name="T4" fmla="*/ 207 w 207"/>
                <a:gd name="T5" fmla="*/ 208 h 208"/>
                <a:gd name="T6" fmla="*/ 193 w 207"/>
                <a:gd name="T7" fmla="*/ 208 h 208"/>
                <a:gd name="T8" fmla="*/ 2 w 207"/>
                <a:gd name="T9" fmla="*/ 17 h 208"/>
                <a:gd name="T10" fmla="*/ 0 w 207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08">
                  <a:moveTo>
                    <a:pt x="0" y="0"/>
                  </a:moveTo>
                  <a:lnTo>
                    <a:pt x="207" y="208"/>
                  </a:lnTo>
                  <a:lnTo>
                    <a:pt x="207" y="208"/>
                  </a:lnTo>
                  <a:lnTo>
                    <a:pt x="193" y="208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7307263" y="4849813"/>
              <a:ext cx="382588" cy="382588"/>
            </a:xfrm>
            <a:custGeom>
              <a:avLst/>
              <a:gdLst>
                <a:gd name="T0" fmla="*/ 2 w 241"/>
                <a:gd name="T1" fmla="*/ 0 h 241"/>
                <a:gd name="T2" fmla="*/ 241 w 241"/>
                <a:gd name="T3" fmla="*/ 240 h 241"/>
                <a:gd name="T4" fmla="*/ 228 w 241"/>
                <a:gd name="T5" fmla="*/ 241 h 241"/>
                <a:gd name="T6" fmla="*/ 0 w 241"/>
                <a:gd name="T7" fmla="*/ 14 h 241"/>
                <a:gd name="T8" fmla="*/ 2 w 241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1">
                  <a:moveTo>
                    <a:pt x="2" y="0"/>
                  </a:moveTo>
                  <a:lnTo>
                    <a:pt x="241" y="240"/>
                  </a:lnTo>
                  <a:lnTo>
                    <a:pt x="228" y="241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7313613" y="4805363"/>
              <a:ext cx="423863" cy="420688"/>
            </a:xfrm>
            <a:custGeom>
              <a:avLst/>
              <a:gdLst>
                <a:gd name="T0" fmla="*/ 4 w 267"/>
                <a:gd name="T1" fmla="*/ 0 h 265"/>
                <a:gd name="T2" fmla="*/ 267 w 267"/>
                <a:gd name="T3" fmla="*/ 261 h 265"/>
                <a:gd name="T4" fmla="*/ 254 w 267"/>
                <a:gd name="T5" fmla="*/ 265 h 265"/>
                <a:gd name="T6" fmla="*/ 0 w 267"/>
                <a:gd name="T7" fmla="*/ 11 h 265"/>
                <a:gd name="T8" fmla="*/ 4 w 267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5">
                  <a:moveTo>
                    <a:pt x="4" y="0"/>
                  </a:moveTo>
                  <a:lnTo>
                    <a:pt x="267" y="261"/>
                  </a:lnTo>
                  <a:lnTo>
                    <a:pt x="254" y="265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7326313" y="4762500"/>
              <a:ext cx="450850" cy="452438"/>
            </a:xfrm>
            <a:custGeom>
              <a:avLst/>
              <a:gdLst>
                <a:gd name="T0" fmla="*/ 5 w 284"/>
                <a:gd name="T1" fmla="*/ 0 h 285"/>
                <a:gd name="T2" fmla="*/ 284 w 284"/>
                <a:gd name="T3" fmla="*/ 279 h 285"/>
                <a:gd name="T4" fmla="*/ 274 w 284"/>
                <a:gd name="T5" fmla="*/ 285 h 285"/>
                <a:gd name="T6" fmla="*/ 0 w 284"/>
                <a:gd name="T7" fmla="*/ 11 h 285"/>
                <a:gd name="T8" fmla="*/ 5 w 284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85">
                  <a:moveTo>
                    <a:pt x="5" y="0"/>
                  </a:moveTo>
                  <a:lnTo>
                    <a:pt x="284" y="279"/>
                  </a:lnTo>
                  <a:lnTo>
                    <a:pt x="274" y="285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7345363" y="4725988"/>
              <a:ext cx="469900" cy="471488"/>
            </a:xfrm>
            <a:custGeom>
              <a:avLst/>
              <a:gdLst>
                <a:gd name="T0" fmla="*/ 5 w 296"/>
                <a:gd name="T1" fmla="*/ 0 h 297"/>
                <a:gd name="T2" fmla="*/ 296 w 296"/>
                <a:gd name="T3" fmla="*/ 292 h 297"/>
                <a:gd name="T4" fmla="*/ 286 w 296"/>
                <a:gd name="T5" fmla="*/ 297 h 297"/>
                <a:gd name="T6" fmla="*/ 0 w 296"/>
                <a:gd name="T7" fmla="*/ 9 h 297"/>
                <a:gd name="T8" fmla="*/ 5 w 296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7">
                  <a:moveTo>
                    <a:pt x="5" y="0"/>
                  </a:moveTo>
                  <a:lnTo>
                    <a:pt x="296" y="292"/>
                  </a:lnTo>
                  <a:lnTo>
                    <a:pt x="286" y="297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7364413" y="4692650"/>
              <a:ext cx="484188" cy="484188"/>
            </a:xfrm>
            <a:custGeom>
              <a:avLst/>
              <a:gdLst>
                <a:gd name="T0" fmla="*/ 6 w 305"/>
                <a:gd name="T1" fmla="*/ 0 h 305"/>
                <a:gd name="T2" fmla="*/ 305 w 305"/>
                <a:gd name="T3" fmla="*/ 298 h 305"/>
                <a:gd name="T4" fmla="*/ 297 w 305"/>
                <a:gd name="T5" fmla="*/ 305 h 305"/>
                <a:gd name="T6" fmla="*/ 0 w 305"/>
                <a:gd name="T7" fmla="*/ 8 h 305"/>
                <a:gd name="T8" fmla="*/ 6 w 305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6" y="0"/>
                  </a:moveTo>
                  <a:lnTo>
                    <a:pt x="305" y="298"/>
                  </a:lnTo>
                  <a:lnTo>
                    <a:pt x="297" y="305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388225" y="4660900"/>
              <a:ext cx="490538" cy="490538"/>
            </a:xfrm>
            <a:custGeom>
              <a:avLst/>
              <a:gdLst>
                <a:gd name="T0" fmla="*/ 8 w 309"/>
                <a:gd name="T1" fmla="*/ 0 h 309"/>
                <a:gd name="T2" fmla="*/ 309 w 309"/>
                <a:gd name="T3" fmla="*/ 303 h 309"/>
                <a:gd name="T4" fmla="*/ 301 w 309"/>
                <a:gd name="T5" fmla="*/ 309 h 309"/>
                <a:gd name="T6" fmla="*/ 0 w 309"/>
                <a:gd name="T7" fmla="*/ 8 h 309"/>
                <a:gd name="T8" fmla="*/ 8 w 309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09">
                  <a:moveTo>
                    <a:pt x="8" y="0"/>
                  </a:moveTo>
                  <a:lnTo>
                    <a:pt x="309" y="303"/>
                  </a:lnTo>
                  <a:lnTo>
                    <a:pt x="301" y="309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7415213" y="4633913"/>
              <a:ext cx="490538" cy="490538"/>
            </a:xfrm>
            <a:custGeom>
              <a:avLst/>
              <a:gdLst>
                <a:gd name="T0" fmla="*/ 8 w 309"/>
                <a:gd name="T1" fmla="*/ 0 h 309"/>
                <a:gd name="T2" fmla="*/ 309 w 309"/>
                <a:gd name="T3" fmla="*/ 301 h 309"/>
                <a:gd name="T4" fmla="*/ 303 w 309"/>
                <a:gd name="T5" fmla="*/ 309 h 309"/>
                <a:gd name="T6" fmla="*/ 0 w 309"/>
                <a:gd name="T7" fmla="*/ 8 h 309"/>
                <a:gd name="T8" fmla="*/ 8 w 309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09">
                  <a:moveTo>
                    <a:pt x="8" y="0"/>
                  </a:moveTo>
                  <a:lnTo>
                    <a:pt x="309" y="301"/>
                  </a:lnTo>
                  <a:lnTo>
                    <a:pt x="303" y="309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446963" y="4611688"/>
              <a:ext cx="482600" cy="482600"/>
            </a:xfrm>
            <a:custGeom>
              <a:avLst/>
              <a:gdLst>
                <a:gd name="T0" fmla="*/ 9 w 304"/>
                <a:gd name="T1" fmla="*/ 0 h 304"/>
                <a:gd name="T2" fmla="*/ 304 w 304"/>
                <a:gd name="T3" fmla="*/ 294 h 304"/>
                <a:gd name="T4" fmla="*/ 298 w 304"/>
                <a:gd name="T5" fmla="*/ 304 h 304"/>
                <a:gd name="T6" fmla="*/ 0 w 304"/>
                <a:gd name="T7" fmla="*/ 5 h 304"/>
                <a:gd name="T8" fmla="*/ 9 w 304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4">
                  <a:moveTo>
                    <a:pt x="9" y="0"/>
                  </a:moveTo>
                  <a:lnTo>
                    <a:pt x="304" y="294"/>
                  </a:lnTo>
                  <a:lnTo>
                    <a:pt x="298" y="304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7480300" y="4591050"/>
              <a:ext cx="469900" cy="469900"/>
            </a:xfrm>
            <a:custGeom>
              <a:avLst/>
              <a:gdLst>
                <a:gd name="T0" fmla="*/ 10 w 296"/>
                <a:gd name="T1" fmla="*/ 0 h 296"/>
                <a:gd name="T2" fmla="*/ 296 w 296"/>
                <a:gd name="T3" fmla="*/ 285 h 296"/>
                <a:gd name="T4" fmla="*/ 290 w 296"/>
                <a:gd name="T5" fmla="*/ 296 h 296"/>
                <a:gd name="T6" fmla="*/ 0 w 296"/>
                <a:gd name="T7" fmla="*/ 5 h 296"/>
                <a:gd name="T8" fmla="*/ 10 w 296"/>
                <a:gd name="T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6">
                  <a:moveTo>
                    <a:pt x="10" y="0"/>
                  </a:moveTo>
                  <a:lnTo>
                    <a:pt x="296" y="285"/>
                  </a:lnTo>
                  <a:lnTo>
                    <a:pt x="290" y="296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7516813" y="4573588"/>
              <a:ext cx="449263" cy="449263"/>
            </a:xfrm>
            <a:custGeom>
              <a:avLst/>
              <a:gdLst>
                <a:gd name="T0" fmla="*/ 12 w 283"/>
                <a:gd name="T1" fmla="*/ 0 h 283"/>
                <a:gd name="T2" fmla="*/ 283 w 283"/>
                <a:gd name="T3" fmla="*/ 271 h 283"/>
                <a:gd name="T4" fmla="*/ 279 w 283"/>
                <a:gd name="T5" fmla="*/ 283 h 283"/>
                <a:gd name="T6" fmla="*/ 0 w 283"/>
                <a:gd name="T7" fmla="*/ 4 h 283"/>
                <a:gd name="T8" fmla="*/ 12 w 28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3">
                  <a:moveTo>
                    <a:pt x="12" y="0"/>
                  </a:moveTo>
                  <a:lnTo>
                    <a:pt x="283" y="271"/>
                  </a:lnTo>
                  <a:lnTo>
                    <a:pt x="279" y="283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7559675" y="4560888"/>
              <a:ext cx="419100" cy="420688"/>
            </a:xfrm>
            <a:custGeom>
              <a:avLst/>
              <a:gdLst>
                <a:gd name="T0" fmla="*/ 13 w 264"/>
                <a:gd name="T1" fmla="*/ 0 h 265"/>
                <a:gd name="T2" fmla="*/ 264 w 264"/>
                <a:gd name="T3" fmla="*/ 252 h 265"/>
                <a:gd name="T4" fmla="*/ 261 w 264"/>
                <a:gd name="T5" fmla="*/ 265 h 265"/>
                <a:gd name="T6" fmla="*/ 0 w 264"/>
                <a:gd name="T7" fmla="*/ 4 h 265"/>
                <a:gd name="T8" fmla="*/ 13 w 264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5">
                  <a:moveTo>
                    <a:pt x="13" y="0"/>
                  </a:moveTo>
                  <a:lnTo>
                    <a:pt x="264" y="252"/>
                  </a:lnTo>
                  <a:lnTo>
                    <a:pt x="261" y="265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7607300" y="4556125"/>
              <a:ext cx="377825" cy="377825"/>
            </a:xfrm>
            <a:custGeom>
              <a:avLst/>
              <a:gdLst>
                <a:gd name="T0" fmla="*/ 14 w 238"/>
                <a:gd name="T1" fmla="*/ 0 h 238"/>
                <a:gd name="T2" fmla="*/ 238 w 238"/>
                <a:gd name="T3" fmla="*/ 223 h 238"/>
                <a:gd name="T4" fmla="*/ 237 w 238"/>
                <a:gd name="T5" fmla="*/ 238 h 238"/>
                <a:gd name="T6" fmla="*/ 0 w 238"/>
                <a:gd name="T7" fmla="*/ 1 h 238"/>
                <a:gd name="T8" fmla="*/ 14 w 23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4" y="0"/>
                  </a:moveTo>
                  <a:lnTo>
                    <a:pt x="238" y="223"/>
                  </a:lnTo>
                  <a:lnTo>
                    <a:pt x="237" y="238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7661275" y="4556125"/>
              <a:ext cx="323850" cy="323850"/>
            </a:xfrm>
            <a:custGeom>
              <a:avLst/>
              <a:gdLst>
                <a:gd name="T0" fmla="*/ 0 w 204"/>
                <a:gd name="T1" fmla="*/ 0 h 204"/>
                <a:gd name="T2" fmla="*/ 15 w 204"/>
                <a:gd name="T3" fmla="*/ 1 h 204"/>
                <a:gd name="T4" fmla="*/ 203 w 204"/>
                <a:gd name="T5" fmla="*/ 188 h 204"/>
                <a:gd name="T6" fmla="*/ 204 w 204"/>
                <a:gd name="T7" fmla="*/ 204 h 204"/>
                <a:gd name="T8" fmla="*/ 0 w 204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0" y="0"/>
                  </a:moveTo>
                  <a:lnTo>
                    <a:pt x="15" y="1"/>
                  </a:lnTo>
                  <a:lnTo>
                    <a:pt x="203" y="188"/>
                  </a:lnTo>
                  <a:lnTo>
                    <a:pt x="20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7724775" y="4565650"/>
              <a:ext cx="249238" cy="249238"/>
            </a:xfrm>
            <a:custGeom>
              <a:avLst/>
              <a:gdLst>
                <a:gd name="T0" fmla="*/ 0 w 157"/>
                <a:gd name="T1" fmla="*/ 0 h 157"/>
                <a:gd name="T2" fmla="*/ 21 w 157"/>
                <a:gd name="T3" fmla="*/ 7 h 157"/>
                <a:gd name="T4" fmla="*/ 151 w 157"/>
                <a:gd name="T5" fmla="*/ 136 h 157"/>
                <a:gd name="T6" fmla="*/ 157 w 157"/>
                <a:gd name="T7" fmla="*/ 157 h 157"/>
                <a:gd name="T8" fmla="*/ 0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0" y="0"/>
                  </a:moveTo>
                  <a:lnTo>
                    <a:pt x="21" y="7"/>
                  </a:lnTo>
                  <a:lnTo>
                    <a:pt x="151" y="136"/>
                  </a:lnTo>
                  <a:lnTo>
                    <a:pt x="15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7818438" y="4603750"/>
              <a:ext cx="119063" cy="117475"/>
            </a:xfrm>
            <a:custGeom>
              <a:avLst/>
              <a:gdLst>
                <a:gd name="T0" fmla="*/ 0 w 75"/>
                <a:gd name="T1" fmla="*/ 0 h 74"/>
                <a:gd name="T2" fmla="*/ 29 w 75"/>
                <a:gd name="T3" fmla="*/ 21 h 74"/>
                <a:gd name="T4" fmla="*/ 54 w 75"/>
                <a:gd name="T5" fmla="*/ 45 h 74"/>
                <a:gd name="T6" fmla="*/ 75 w 75"/>
                <a:gd name="T7" fmla="*/ 74 h 74"/>
                <a:gd name="T8" fmla="*/ 0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0" y="0"/>
                  </a:moveTo>
                  <a:lnTo>
                    <a:pt x="29" y="21"/>
                  </a:lnTo>
                  <a:lnTo>
                    <a:pt x="54" y="45"/>
                  </a:lnTo>
                  <a:lnTo>
                    <a:pt x="75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7"/>
            <p:cNvSpPr>
              <a:spLocks noEditPoints="1"/>
            </p:cNvSpPr>
            <p:nvPr/>
          </p:nvSpPr>
          <p:spPr bwMode="auto">
            <a:xfrm>
              <a:off x="7654925" y="4314825"/>
              <a:ext cx="655638" cy="655638"/>
            </a:xfrm>
            <a:custGeom>
              <a:avLst/>
              <a:gdLst>
                <a:gd name="T0" fmla="*/ 177 w 413"/>
                <a:gd name="T1" fmla="*/ 76 h 413"/>
                <a:gd name="T2" fmla="*/ 123 w 413"/>
                <a:gd name="T3" fmla="*/ 102 h 413"/>
                <a:gd name="T4" fmla="*/ 86 w 413"/>
                <a:gd name="T5" fmla="*/ 148 h 413"/>
                <a:gd name="T6" fmla="*/ 73 w 413"/>
                <a:gd name="T7" fmla="*/ 207 h 413"/>
                <a:gd name="T8" fmla="*/ 86 w 413"/>
                <a:gd name="T9" fmla="*/ 265 h 413"/>
                <a:gd name="T10" fmla="*/ 123 w 413"/>
                <a:gd name="T11" fmla="*/ 311 h 413"/>
                <a:gd name="T12" fmla="*/ 177 w 413"/>
                <a:gd name="T13" fmla="*/ 337 h 413"/>
                <a:gd name="T14" fmla="*/ 238 w 413"/>
                <a:gd name="T15" fmla="*/ 337 h 413"/>
                <a:gd name="T16" fmla="*/ 290 w 413"/>
                <a:gd name="T17" fmla="*/ 311 h 413"/>
                <a:gd name="T18" fmla="*/ 327 w 413"/>
                <a:gd name="T19" fmla="*/ 265 h 413"/>
                <a:gd name="T20" fmla="*/ 341 w 413"/>
                <a:gd name="T21" fmla="*/ 207 h 413"/>
                <a:gd name="T22" fmla="*/ 327 w 413"/>
                <a:gd name="T23" fmla="*/ 148 h 413"/>
                <a:gd name="T24" fmla="*/ 290 w 413"/>
                <a:gd name="T25" fmla="*/ 102 h 413"/>
                <a:gd name="T26" fmla="*/ 238 w 413"/>
                <a:gd name="T27" fmla="*/ 76 h 413"/>
                <a:gd name="T28" fmla="*/ 207 w 413"/>
                <a:gd name="T29" fmla="*/ 0 h 413"/>
                <a:gd name="T30" fmla="*/ 279 w 413"/>
                <a:gd name="T31" fmla="*/ 13 h 413"/>
                <a:gd name="T32" fmla="*/ 340 w 413"/>
                <a:gd name="T33" fmla="*/ 49 h 413"/>
                <a:gd name="T34" fmla="*/ 385 w 413"/>
                <a:gd name="T35" fmla="*/ 103 h 413"/>
                <a:gd name="T36" fmla="*/ 410 w 413"/>
                <a:gd name="T37" fmla="*/ 170 h 413"/>
                <a:gd name="T38" fmla="*/ 410 w 413"/>
                <a:gd name="T39" fmla="*/ 243 h 413"/>
                <a:gd name="T40" fmla="*/ 385 w 413"/>
                <a:gd name="T41" fmla="*/ 311 h 413"/>
                <a:gd name="T42" fmla="*/ 340 w 413"/>
                <a:gd name="T43" fmla="*/ 365 h 413"/>
                <a:gd name="T44" fmla="*/ 279 w 413"/>
                <a:gd name="T45" fmla="*/ 400 h 413"/>
                <a:gd name="T46" fmla="*/ 207 w 413"/>
                <a:gd name="T47" fmla="*/ 413 h 413"/>
                <a:gd name="T48" fmla="*/ 135 w 413"/>
                <a:gd name="T49" fmla="*/ 400 h 413"/>
                <a:gd name="T50" fmla="*/ 74 w 413"/>
                <a:gd name="T51" fmla="*/ 365 h 413"/>
                <a:gd name="T52" fmla="*/ 29 w 413"/>
                <a:gd name="T53" fmla="*/ 311 h 413"/>
                <a:gd name="T54" fmla="*/ 4 w 413"/>
                <a:gd name="T55" fmla="*/ 243 h 413"/>
                <a:gd name="T56" fmla="*/ 4 w 413"/>
                <a:gd name="T57" fmla="*/ 170 h 413"/>
                <a:gd name="T58" fmla="*/ 29 w 413"/>
                <a:gd name="T59" fmla="*/ 103 h 413"/>
                <a:gd name="T60" fmla="*/ 74 w 413"/>
                <a:gd name="T61" fmla="*/ 49 h 413"/>
                <a:gd name="T62" fmla="*/ 135 w 413"/>
                <a:gd name="T63" fmla="*/ 13 h 413"/>
                <a:gd name="T64" fmla="*/ 207 w 413"/>
                <a:gd name="T6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3" h="413">
                  <a:moveTo>
                    <a:pt x="207" y="73"/>
                  </a:moveTo>
                  <a:lnTo>
                    <a:pt x="177" y="76"/>
                  </a:lnTo>
                  <a:lnTo>
                    <a:pt x="148" y="86"/>
                  </a:lnTo>
                  <a:lnTo>
                    <a:pt x="123" y="102"/>
                  </a:lnTo>
                  <a:lnTo>
                    <a:pt x="102" y="123"/>
                  </a:lnTo>
                  <a:lnTo>
                    <a:pt x="86" y="148"/>
                  </a:lnTo>
                  <a:lnTo>
                    <a:pt x="77" y="176"/>
                  </a:lnTo>
                  <a:lnTo>
                    <a:pt x="73" y="207"/>
                  </a:lnTo>
                  <a:lnTo>
                    <a:pt x="77" y="238"/>
                  </a:lnTo>
                  <a:lnTo>
                    <a:pt x="86" y="265"/>
                  </a:lnTo>
                  <a:lnTo>
                    <a:pt x="102" y="290"/>
                  </a:lnTo>
                  <a:lnTo>
                    <a:pt x="123" y="311"/>
                  </a:lnTo>
                  <a:lnTo>
                    <a:pt x="148" y="327"/>
                  </a:lnTo>
                  <a:lnTo>
                    <a:pt x="177" y="337"/>
                  </a:lnTo>
                  <a:lnTo>
                    <a:pt x="207" y="341"/>
                  </a:lnTo>
                  <a:lnTo>
                    <a:pt x="238" y="337"/>
                  </a:lnTo>
                  <a:lnTo>
                    <a:pt x="266" y="327"/>
                  </a:lnTo>
                  <a:lnTo>
                    <a:pt x="290" y="311"/>
                  </a:lnTo>
                  <a:lnTo>
                    <a:pt x="311" y="290"/>
                  </a:lnTo>
                  <a:lnTo>
                    <a:pt x="327" y="265"/>
                  </a:lnTo>
                  <a:lnTo>
                    <a:pt x="338" y="238"/>
                  </a:lnTo>
                  <a:lnTo>
                    <a:pt x="341" y="207"/>
                  </a:lnTo>
                  <a:lnTo>
                    <a:pt x="338" y="176"/>
                  </a:lnTo>
                  <a:lnTo>
                    <a:pt x="327" y="148"/>
                  </a:lnTo>
                  <a:lnTo>
                    <a:pt x="311" y="123"/>
                  </a:lnTo>
                  <a:lnTo>
                    <a:pt x="290" y="102"/>
                  </a:lnTo>
                  <a:lnTo>
                    <a:pt x="266" y="86"/>
                  </a:lnTo>
                  <a:lnTo>
                    <a:pt x="238" y="76"/>
                  </a:lnTo>
                  <a:lnTo>
                    <a:pt x="207" y="73"/>
                  </a:lnTo>
                  <a:close/>
                  <a:moveTo>
                    <a:pt x="207" y="0"/>
                  </a:moveTo>
                  <a:lnTo>
                    <a:pt x="245" y="4"/>
                  </a:lnTo>
                  <a:lnTo>
                    <a:pt x="279" y="13"/>
                  </a:lnTo>
                  <a:lnTo>
                    <a:pt x="311" y="28"/>
                  </a:lnTo>
                  <a:lnTo>
                    <a:pt x="340" y="49"/>
                  </a:lnTo>
                  <a:lnTo>
                    <a:pt x="365" y="74"/>
                  </a:lnTo>
                  <a:lnTo>
                    <a:pt x="385" y="103"/>
                  </a:lnTo>
                  <a:lnTo>
                    <a:pt x="400" y="135"/>
                  </a:lnTo>
                  <a:lnTo>
                    <a:pt x="410" y="170"/>
                  </a:lnTo>
                  <a:lnTo>
                    <a:pt x="413" y="207"/>
                  </a:lnTo>
                  <a:lnTo>
                    <a:pt x="410" y="243"/>
                  </a:lnTo>
                  <a:lnTo>
                    <a:pt x="400" y="279"/>
                  </a:lnTo>
                  <a:lnTo>
                    <a:pt x="385" y="311"/>
                  </a:lnTo>
                  <a:lnTo>
                    <a:pt x="365" y="340"/>
                  </a:lnTo>
                  <a:lnTo>
                    <a:pt x="340" y="365"/>
                  </a:lnTo>
                  <a:lnTo>
                    <a:pt x="311" y="385"/>
                  </a:lnTo>
                  <a:lnTo>
                    <a:pt x="279" y="400"/>
                  </a:lnTo>
                  <a:lnTo>
                    <a:pt x="245" y="409"/>
                  </a:lnTo>
                  <a:lnTo>
                    <a:pt x="207" y="413"/>
                  </a:lnTo>
                  <a:lnTo>
                    <a:pt x="170" y="409"/>
                  </a:lnTo>
                  <a:lnTo>
                    <a:pt x="135" y="400"/>
                  </a:lnTo>
                  <a:lnTo>
                    <a:pt x="103" y="385"/>
                  </a:lnTo>
                  <a:lnTo>
                    <a:pt x="74" y="365"/>
                  </a:lnTo>
                  <a:lnTo>
                    <a:pt x="50" y="340"/>
                  </a:lnTo>
                  <a:lnTo>
                    <a:pt x="29" y="311"/>
                  </a:lnTo>
                  <a:lnTo>
                    <a:pt x="13" y="279"/>
                  </a:lnTo>
                  <a:lnTo>
                    <a:pt x="4" y="243"/>
                  </a:lnTo>
                  <a:lnTo>
                    <a:pt x="0" y="207"/>
                  </a:lnTo>
                  <a:lnTo>
                    <a:pt x="4" y="170"/>
                  </a:lnTo>
                  <a:lnTo>
                    <a:pt x="13" y="135"/>
                  </a:lnTo>
                  <a:lnTo>
                    <a:pt x="29" y="103"/>
                  </a:lnTo>
                  <a:lnTo>
                    <a:pt x="50" y="74"/>
                  </a:lnTo>
                  <a:lnTo>
                    <a:pt x="74" y="49"/>
                  </a:lnTo>
                  <a:lnTo>
                    <a:pt x="103" y="28"/>
                  </a:lnTo>
                  <a:lnTo>
                    <a:pt x="135" y="13"/>
                  </a:lnTo>
                  <a:lnTo>
                    <a:pt x="170" y="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17"/>
            <p:cNvSpPr>
              <a:spLocks/>
            </p:cNvSpPr>
            <p:nvPr/>
          </p:nvSpPr>
          <p:spPr bwMode="auto">
            <a:xfrm>
              <a:off x="6821488" y="4127500"/>
              <a:ext cx="885825" cy="887413"/>
            </a:xfrm>
            <a:custGeom>
              <a:avLst/>
              <a:gdLst>
                <a:gd name="T0" fmla="*/ 279 w 558"/>
                <a:gd name="T1" fmla="*/ 0 h 559"/>
                <a:gd name="T2" fmla="*/ 279 w 558"/>
                <a:gd name="T3" fmla="*/ 5 h 559"/>
                <a:gd name="T4" fmla="*/ 234 w 558"/>
                <a:gd name="T5" fmla="*/ 9 h 559"/>
                <a:gd name="T6" fmla="*/ 192 w 558"/>
                <a:gd name="T7" fmla="*/ 19 h 559"/>
                <a:gd name="T8" fmla="*/ 153 w 558"/>
                <a:gd name="T9" fmla="*/ 37 h 559"/>
                <a:gd name="T10" fmla="*/ 116 w 558"/>
                <a:gd name="T11" fmla="*/ 59 h 559"/>
                <a:gd name="T12" fmla="*/ 85 w 558"/>
                <a:gd name="T13" fmla="*/ 86 h 559"/>
                <a:gd name="T14" fmla="*/ 57 w 558"/>
                <a:gd name="T15" fmla="*/ 118 h 559"/>
                <a:gd name="T16" fmla="*/ 35 w 558"/>
                <a:gd name="T17" fmla="*/ 154 h 559"/>
                <a:gd name="T18" fmla="*/ 18 w 558"/>
                <a:gd name="T19" fmla="*/ 194 h 559"/>
                <a:gd name="T20" fmla="*/ 8 w 558"/>
                <a:gd name="T21" fmla="*/ 235 h 559"/>
                <a:gd name="T22" fmla="*/ 5 w 558"/>
                <a:gd name="T23" fmla="*/ 280 h 559"/>
                <a:gd name="T24" fmla="*/ 8 w 558"/>
                <a:gd name="T25" fmla="*/ 323 h 559"/>
                <a:gd name="T26" fmla="*/ 18 w 558"/>
                <a:gd name="T27" fmla="*/ 366 h 559"/>
                <a:gd name="T28" fmla="*/ 35 w 558"/>
                <a:gd name="T29" fmla="*/ 406 h 559"/>
                <a:gd name="T30" fmla="*/ 57 w 558"/>
                <a:gd name="T31" fmla="*/ 441 h 559"/>
                <a:gd name="T32" fmla="*/ 85 w 558"/>
                <a:gd name="T33" fmla="*/ 472 h 559"/>
                <a:gd name="T34" fmla="*/ 116 w 558"/>
                <a:gd name="T35" fmla="*/ 500 h 559"/>
                <a:gd name="T36" fmla="*/ 153 w 558"/>
                <a:gd name="T37" fmla="*/ 522 h 559"/>
                <a:gd name="T38" fmla="*/ 192 w 558"/>
                <a:gd name="T39" fmla="*/ 539 h 559"/>
                <a:gd name="T40" fmla="*/ 234 w 558"/>
                <a:gd name="T41" fmla="*/ 550 h 559"/>
                <a:gd name="T42" fmla="*/ 279 w 558"/>
                <a:gd name="T43" fmla="*/ 554 h 559"/>
                <a:gd name="T44" fmla="*/ 323 w 558"/>
                <a:gd name="T45" fmla="*/ 550 h 559"/>
                <a:gd name="T46" fmla="*/ 365 w 558"/>
                <a:gd name="T47" fmla="*/ 539 h 559"/>
                <a:gd name="T48" fmla="*/ 404 w 558"/>
                <a:gd name="T49" fmla="*/ 522 h 559"/>
                <a:gd name="T50" fmla="*/ 440 w 558"/>
                <a:gd name="T51" fmla="*/ 500 h 559"/>
                <a:gd name="T52" fmla="*/ 472 w 558"/>
                <a:gd name="T53" fmla="*/ 472 h 559"/>
                <a:gd name="T54" fmla="*/ 500 w 558"/>
                <a:gd name="T55" fmla="*/ 441 h 559"/>
                <a:gd name="T56" fmla="*/ 522 w 558"/>
                <a:gd name="T57" fmla="*/ 406 h 559"/>
                <a:gd name="T58" fmla="*/ 538 w 558"/>
                <a:gd name="T59" fmla="*/ 366 h 559"/>
                <a:gd name="T60" fmla="*/ 548 w 558"/>
                <a:gd name="T61" fmla="*/ 323 h 559"/>
                <a:gd name="T62" fmla="*/ 552 w 558"/>
                <a:gd name="T63" fmla="*/ 280 h 559"/>
                <a:gd name="T64" fmla="*/ 558 w 558"/>
                <a:gd name="T65" fmla="*/ 280 h 559"/>
                <a:gd name="T66" fmla="*/ 554 w 558"/>
                <a:gd name="T67" fmla="*/ 325 h 559"/>
                <a:gd name="T68" fmla="*/ 543 w 558"/>
                <a:gd name="T69" fmla="*/ 368 h 559"/>
                <a:gd name="T70" fmla="*/ 526 w 558"/>
                <a:gd name="T71" fmla="*/ 407 h 559"/>
                <a:gd name="T72" fmla="*/ 504 w 558"/>
                <a:gd name="T73" fmla="*/ 444 h 559"/>
                <a:gd name="T74" fmla="*/ 476 w 558"/>
                <a:gd name="T75" fmla="*/ 476 h 559"/>
                <a:gd name="T76" fmla="*/ 444 w 558"/>
                <a:gd name="T77" fmla="*/ 505 h 559"/>
                <a:gd name="T78" fmla="*/ 407 w 558"/>
                <a:gd name="T79" fmla="*/ 527 h 559"/>
                <a:gd name="T80" fmla="*/ 366 w 558"/>
                <a:gd name="T81" fmla="*/ 544 h 559"/>
                <a:gd name="T82" fmla="*/ 323 w 558"/>
                <a:gd name="T83" fmla="*/ 555 h 559"/>
                <a:gd name="T84" fmla="*/ 279 w 558"/>
                <a:gd name="T85" fmla="*/ 559 h 559"/>
                <a:gd name="T86" fmla="*/ 233 w 558"/>
                <a:gd name="T87" fmla="*/ 555 h 559"/>
                <a:gd name="T88" fmla="*/ 191 w 558"/>
                <a:gd name="T89" fmla="*/ 544 h 559"/>
                <a:gd name="T90" fmla="*/ 150 w 558"/>
                <a:gd name="T91" fmla="*/ 527 h 559"/>
                <a:gd name="T92" fmla="*/ 114 w 558"/>
                <a:gd name="T93" fmla="*/ 505 h 559"/>
                <a:gd name="T94" fmla="*/ 81 w 558"/>
                <a:gd name="T95" fmla="*/ 476 h 559"/>
                <a:gd name="T96" fmla="*/ 54 w 558"/>
                <a:gd name="T97" fmla="*/ 444 h 559"/>
                <a:gd name="T98" fmla="*/ 30 w 558"/>
                <a:gd name="T99" fmla="*/ 407 h 559"/>
                <a:gd name="T100" fmla="*/ 13 w 558"/>
                <a:gd name="T101" fmla="*/ 368 h 559"/>
                <a:gd name="T102" fmla="*/ 2 w 558"/>
                <a:gd name="T103" fmla="*/ 325 h 559"/>
                <a:gd name="T104" fmla="*/ 0 w 558"/>
                <a:gd name="T105" fmla="*/ 280 h 559"/>
                <a:gd name="T106" fmla="*/ 2 w 558"/>
                <a:gd name="T107" fmla="*/ 234 h 559"/>
                <a:gd name="T108" fmla="*/ 13 w 558"/>
                <a:gd name="T109" fmla="*/ 191 h 559"/>
                <a:gd name="T110" fmla="*/ 30 w 558"/>
                <a:gd name="T111" fmla="*/ 152 h 559"/>
                <a:gd name="T112" fmla="*/ 54 w 558"/>
                <a:gd name="T113" fmla="*/ 115 h 559"/>
                <a:gd name="T114" fmla="*/ 81 w 558"/>
                <a:gd name="T115" fmla="*/ 82 h 559"/>
                <a:gd name="T116" fmla="*/ 114 w 558"/>
                <a:gd name="T117" fmla="*/ 55 h 559"/>
                <a:gd name="T118" fmla="*/ 150 w 558"/>
                <a:gd name="T119" fmla="*/ 31 h 559"/>
                <a:gd name="T120" fmla="*/ 191 w 558"/>
                <a:gd name="T121" fmla="*/ 14 h 559"/>
                <a:gd name="T122" fmla="*/ 233 w 558"/>
                <a:gd name="T123" fmla="*/ 4 h 559"/>
                <a:gd name="T124" fmla="*/ 279 w 558"/>
                <a:gd name="T12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8" h="559">
                  <a:moveTo>
                    <a:pt x="279" y="0"/>
                  </a:moveTo>
                  <a:lnTo>
                    <a:pt x="279" y="5"/>
                  </a:lnTo>
                  <a:lnTo>
                    <a:pt x="234" y="9"/>
                  </a:lnTo>
                  <a:lnTo>
                    <a:pt x="192" y="19"/>
                  </a:lnTo>
                  <a:lnTo>
                    <a:pt x="153" y="37"/>
                  </a:lnTo>
                  <a:lnTo>
                    <a:pt x="116" y="59"/>
                  </a:lnTo>
                  <a:lnTo>
                    <a:pt x="85" y="86"/>
                  </a:lnTo>
                  <a:lnTo>
                    <a:pt x="57" y="118"/>
                  </a:lnTo>
                  <a:lnTo>
                    <a:pt x="35" y="154"/>
                  </a:lnTo>
                  <a:lnTo>
                    <a:pt x="18" y="194"/>
                  </a:lnTo>
                  <a:lnTo>
                    <a:pt x="8" y="235"/>
                  </a:lnTo>
                  <a:lnTo>
                    <a:pt x="5" y="280"/>
                  </a:lnTo>
                  <a:lnTo>
                    <a:pt x="8" y="323"/>
                  </a:lnTo>
                  <a:lnTo>
                    <a:pt x="18" y="366"/>
                  </a:lnTo>
                  <a:lnTo>
                    <a:pt x="35" y="406"/>
                  </a:lnTo>
                  <a:lnTo>
                    <a:pt x="57" y="441"/>
                  </a:lnTo>
                  <a:lnTo>
                    <a:pt x="85" y="472"/>
                  </a:lnTo>
                  <a:lnTo>
                    <a:pt x="116" y="500"/>
                  </a:lnTo>
                  <a:lnTo>
                    <a:pt x="153" y="522"/>
                  </a:lnTo>
                  <a:lnTo>
                    <a:pt x="192" y="539"/>
                  </a:lnTo>
                  <a:lnTo>
                    <a:pt x="234" y="550"/>
                  </a:lnTo>
                  <a:lnTo>
                    <a:pt x="279" y="554"/>
                  </a:lnTo>
                  <a:lnTo>
                    <a:pt x="323" y="550"/>
                  </a:lnTo>
                  <a:lnTo>
                    <a:pt x="365" y="539"/>
                  </a:lnTo>
                  <a:lnTo>
                    <a:pt x="404" y="522"/>
                  </a:lnTo>
                  <a:lnTo>
                    <a:pt x="440" y="500"/>
                  </a:lnTo>
                  <a:lnTo>
                    <a:pt x="472" y="472"/>
                  </a:lnTo>
                  <a:lnTo>
                    <a:pt x="500" y="441"/>
                  </a:lnTo>
                  <a:lnTo>
                    <a:pt x="522" y="406"/>
                  </a:lnTo>
                  <a:lnTo>
                    <a:pt x="538" y="366"/>
                  </a:lnTo>
                  <a:lnTo>
                    <a:pt x="548" y="323"/>
                  </a:lnTo>
                  <a:lnTo>
                    <a:pt x="552" y="280"/>
                  </a:lnTo>
                  <a:lnTo>
                    <a:pt x="558" y="280"/>
                  </a:lnTo>
                  <a:lnTo>
                    <a:pt x="554" y="325"/>
                  </a:lnTo>
                  <a:lnTo>
                    <a:pt x="543" y="368"/>
                  </a:lnTo>
                  <a:lnTo>
                    <a:pt x="526" y="407"/>
                  </a:lnTo>
                  <a:lnTo>
                    <a:pt x="504" y="444"/>
                  </a:lnTo>
                  <a:lnTo>
                    <a:pt x="476" y="476"/>
                  </a:lnTo>
                  <a:lnTo>
                    <a:pt x="444" y="505"/>
                  </a:lnTo>
                  <a:lnTo>
                    <a:pt x="407" y="527"/>
                  </a:lnTo>
                  <a:lnTo>
                    <a:pt x="366" y="544"/>
                  </a:lnTo>
                  <a:lnTo>
                    <a:pt x="323" y="555"/>
                  </a:lnTo>
                  <a:lnTo>
                    <a:pt x="279" y="559"/>
                  </a:lnTo>
                  <a:lnTo>
                    <a:pt x="233" y="555"/>
                  </a:lnTo>
                  <a:lnTo>
                    <a:pt x="191" y="544"/>
                  </a:lnTo>
                  <a:lnTo>
                    <a:pt x="150" y="527"/>
                  </a:lnTo>
                  <a:lnTo>
                    <a:pt x="114" y="505"/>
                  </a:lnTo>
                  <a:lnTo>
                    <a:pt x="81" y="476"/>
                  </a:lnTo>
                  <a:lnTo>
                    <a:pt x="54" y="444"/>
                  </a:lnTo>
                  <a:lnTo>
                    <a:pt x="30" y="407"/>
                  </a:lnTo>
                  <a:lnTo>
                    <a:pt x="13" y="368"/>
                  </a:lnTo>
                  <a:lnTo>
                    <a:pt x="2" y="325"/>
                  </a:lnTo>
                  <a:lnTo>
                    <a:pt x="0" y="280"/>
                  </a:lnTo>
                  <a:lnTo>
                    <a:pt x="2" y="234"/>
                  </a:lnTo>
                  <a:lnTo>
                    <a:pt x="13" y="191"/>
                  </a:lnTo>
                  <a:lnTo>
                    <a:pt x="30" y="152"/>
                  </a:lnTo>
                  <a:lnTo>
                    <a:pt x="54" y="115"/>
                  </a:lnTo>
                  <a:lnTo>
                    <a:pt x="81" y="82"/>
                  </a:lnTo>
                  <a:lnTo>
                    <a:pt x="114" y="55"/>
                  </a:lnTo>
                  <a:lnTo>
                    <a:pt x="150" y="31"/>
                  </a:lnTo>
                  <a:lnTo>
                    <a:pt x="191" y="14"/>
                  </a:lnTo>
                  <a:lnTo>
                    <a:pt x="233" y="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718"/>
            <p:cNvSpPr>
              <a:spLocks noEditPoints="1"/>
            </p:cNvSpPr>
            <p:nvPr/>
          </p:nvSpPr>
          <p:spPr bwMode="auto">
            <a:xfrm>
              <a:off x="7478713" y="5330825"/>
              <a:ext cx="263525" cy="506413"/>
            </a:xfrm>
            <a:custGeom>
              <a:avLst/>
              <a:gdLst>
                <a:gd name="T0" fmla="*/ 77 w 166"/>
                <a:gd name="T1" fmla="*/ 287 h 319"/>
                <a:gd name="T2" fmla="*/ 72 w 166"/>
                <a:gd name="T3" fmla="*/ 297 h 319"/>
                <a:gd name="T4" fmla="*/ 90 w 166"/>
                <a:gd name="T5" fmla="*/ 309 h 319"/>
                <a:gd name="T6" fmla="*/ 77 w 166"/>
                <a:gd name="T7" fmla="*/ 287 h 319"/>
                <a:gd name="T8" fmla="*/ 124 w 166"/>
                <a:gd name="T9" fmla="*/ 204 h 319"/>
                <a:gd name="T10" fmla="*/ 110 w 166"/>
                <a:gd name="T11" fmla="*/ 229 h 319"/>
                <a:gd name="T12" fmla="*/ 81 w 166"/>
                <a:gd name="T13" fmla="*/ 280 h 319"/>
                <a:gd name="T14" fmla="*/ 96 w 166"/>
                <a:gd name="T15" fmla="*/ 307 h 319"/>
                <a:gd name="T16" fmla="*/ 155 w 166"/>
                <a:gd name="T17" fmla="*/ 204 h 319"/>
                <a:gd name="T18" fmla="*/ 124 w 166"/>
                <a:gd name="T19" fmla="*/ 204 h 319"/>
                <a:gd name="T20" fmla="*/ 134 w 166"/>
                <a:gd name="T21" fmla="*/ 187 h 319"/>
                <a:gd name="T22" fmla="*/ 128 w 166"/>
                <a:gd name="T23" fmla="*/ 199 h 319"/>
                <a:gd name="T24" fmla="*/ 155 w 166"/>
                <a:gd name="T25" fmla="*/ 199 h 319"/>
                <a:gd name="T26" fmla="*/ 134 w 166"/>
                <a:gd name="T27" fmla="*/ 187 h 319"/>
                <a:gd name="T28" fmla="*/ 98 w 166"/>
                <a:gd name="T29" fmla="*/ 23 h 319"/>
                <a:gd name="T30" fmla="*/ 98 w 166"/>
                <a:gd name="T31" fmla="*/ 182 h 319"/>
                <a:gd name="T32" fmla="*/ 120 w 166"/>
                <a:gd name="T33" fmla="*/ 182 h 319"/>
                <a:gd name="T34" fmla="*/ 120 w 166"/>
                <a:gd name="T35" fmla="*/ 23 h 319"/>
                <a:gd name="T36" fmla="*/ 98 w 166"/>
                <a:gd name="T37" fmla="*/ 23 h 319"/>
                <a:gd name="T38" fmla="*/ 98 w 166"/>
                <a:gd name="T39" fmla="*/ 6 h 319"/>
                <a:gd name="T40" fmla="*/ 98 w 166"/>
                <a:gd name="T41" fmla="*/ 17 h 319"/>
                <a:gd name="T42" fmla="*/ 115 w 166"/>
                <a:gd name="T43" fmla="*/ 17 h 319"/>
                <a:gd name="T44" fmla="*/ 98 w 166"/>
                <a:gd name="T45" fmla="*/ 6 h 319"/>
                <a:gd name="T46" fmla="*/ 45 w 166"/>
                <a:gd name="T47" fmla="*/ 5 h 319"/>
                <a:gd name="T48" fmla="*/ 45 w 166"/>
                <a:gd name="T49" fmla="*/ 187 h 319"/>
                <a:gd name="T50" fmla="*/ 9 w 166"/>
                <a:gd name="T51" fmla="*/ 187 h 319"/>
                <a:gd name="T52" fmla="*/ 69 w 166"/>
                <a:gd name="T53" fmla="*/ 290 h 319"/>
                <a:gd name="T54" fmla="*/ 85 w 166"/>
                <a:gd name="T55" fmla="*/ 262 h 319"/>
                <a:gd name="T56" fmla="*/ 121 w 166"/>
                <a:gd name="T57" fmla="*/ 199 h 319"/>
                <a:gd name="T58" fmla="*/ 128 w 166"/>
                <a:gd name="T59" fmla="*/ 187 h 319"/>
                <a:gd name="T60" fmla="*/ 91 w 166"/>
                <a:gd name="T61" fmla="*/ 187 h 319"/>
                <a:gd name="T62" fmla="*/ 91 w 166"/>
                <a:gd name="T63" fmla="*/ 5 h 319"/>
                <a:gd name="T64" fmla="*/ 45 w 166"/>
                <a:gd name="T65" fmla="*/ 5 h 319"/>
                <a:gd name="T66" fmla="*/ 40 w 166"/>
                <a:gd name="T67" fmla="*/ 0 h 319"/>
                <a:gd name="T68" fmla="*/ 98 w 166"/>
                <a:gd name="T69" fmla="*/ 0 h 319"/>
                <a:gd name="T70" fmla="*/ 98 w 166"/>
                <a:gd name="T71" fmla="*/ 0 h 319"/>
                <a:gd name="T72" fmla="*/ 125 w 166"/>
                <a:gd name="T73" fmla="*/ 17 h 319"/>
                <a:gd name="T74" fmla="*/ 125 w 166"/>
                <a:gd name="T75" fmla="*/ 17 h 319"/>
                <a:gd name="T76" fmla="*/ 125 w 166"/>
                <a:gd name="T77" fmla="*/ 18 h 319"/>
                <a:gd name="T78" fmla="*/ 125 w 166"/>
                <a:gd name="T79" fmla="*/ 18 h 319"/>
                <a:gd name="T80" fmla="*/ 125 w 166"/>
                <a:gd name="T81" fmla="*/ 18 h 319"/>
                <a:gd name="T82" fmla="*/ 125 w 166"/>
                <a:gd name="T83" fmla="*/ 182 h 319"/>
                <a:gd name="T84" fmla="*/ 137 w 166"/>
                <a:gd name="T85" fmla="*/ 182 h 319"/>
                <a:gd name="T86" fmla="*/ 137 w 166"/>
                <a:gd name="T87" fmla="*/ 182 h 319"/>
                <a:gd name="T88" fmla="*/ 137 w 166"/>
                <a:gd name="T89" fmla="*/ 182 h 319"/>
                <a:gd name="T90" fmla="*/ 137 w 166"/>
                <a:gd name="T91" fmla="*/ 182 h 319"/>
                <a:gd name="T92" fmla="*/ 137 w 166"/>
                <a:gd name="T93" fmla="*/ 182 h 319"/>
                <a:gd name="T94" fmla="*/ 166 w 166"/>
                <a:gd name="T95" fmla="*/ 199 h 319"/>
                <a:gd name="T96" fmla="*/ 166 w 166"/>
                <a:gd name="T97" fmla="*/ 199 h 319"/>
                <a:gd name="T98" fmla="*/ 96 w 166"/>
                <a:gd name="T99" fmla="*/ 319 h 319"/>
                <a:gd name="T100" fmla="*/ 96 w 166"/>
                <a:gd name="T101" fmla="*/ 319 h 319"/>
                <a:gd name="T102" fmla="*/ 69 w 166"/>
                <a:gd name="T103" fmla="*/ 301 h 319"/>
                <a:gd name="T104" fmla="*/ 69 w 166"/>
                <a:gd name="T105" fmla="*/ 301 h 319"/>
                <a:gd name="T106" fmla="*/ 69 w 166"/>
                <a:gd name="T107" fmla="*/ 301 h 319"/>
                <a:gd name="T108" fmla="*/ 0 w 166"/>
                <a:gd name="T109" fmla="*/ 182 h 319"/>
                <a:gd name="T110" fmla="*/ 40 w 166"/>
                <a:gd name="T111" fmla="*/ 182 h 319"/>
                <a:gd name="T112" fmla="*/ 40 w 166"/>
                <a:gd name="T11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319">
                  <a:moveTo>
                    <a:pt x="77" y="287"/>
                  </a:moveTo>
                  <a:lnTo>
                    <a:pt x="72" y="297"/>
                  </a:lnTo>
                  <a:lnTo>
                    <a:pt x="90" y="309"/>
                  </a:lnTo>
                  <a:lnTo>
                    <a:pt x="77" y="287"/>
                  </a:lnTo>
                  <a:close/>
                  <a:moveTo>
                    <a:pt x="124" y="204"/>
                  </a:moveTo>
                  <a:lnTo>
                    <a:pt x="110" y="229"/>
                  </a:lnTo>
                  <a:lnTo>
                    <a:pt x="81" y="280"/>
                  </a:lnTo>
                  <a:lnTo>
                    <a:pt x="96" y="307"/>
                  </a:lnTo>
                  <a:lnTo>
                    <a:pt x="155" y="204"/>
                  </a:lnTo>
                  <a:lnTo>
                    <a:pt x="124" y="204"/>
                  </a:lnTo>
                  <a:close/>
                  <a:moveTo>
                    <a:pt x="134" y="187"/>
                  </a:moveTo>
                  <a:lnTo>
                    <a:pt x="128" y="199"/>
                  </a:lnTo>
                  <a:lnTo>
                    <a:pt x="155" y="199"/>
                  </a:lnTo>
                  <a:lnTo>
                    <a:pt x="134" y="187"/>
                  </a:lnTo>
                  <a:close/>
                  <a:moveTo>
                    <a:pt x="98" y="23"/>
                  </a:moveTo>
                  <a:lnTo>
                    <a:pt x="98" y="182"/>
                  </a:lnTo>
                  <a:lnTo>
                    <a:pt x="120" y="182"/>
                  </a:lnTo>
                  <a:lnTo>
                    <a:pt x="120" y="23"/>
                  </a:lnTo>
                  <a:lnTo>
                    <a:pt x="98" y="23"/>
                  </a:lnTo>
                  <a:close/>
                  <a:moveTo>
                    <a:pt x="98" y="6"/>
                  </a:moveTo>
                  <a:lnTo>
                    <a:pt x="98" y="17"/>
                  </a:lnTo>
                  <a:lnTo>
                    <a:pt x="115" y="17"/>
                  </a:lnTo>
                  <a:lnTo>
                    <a:pt x="98" y="6"/>
                  </a:lnTo>
                  <a:close/>
                  <a:moveTo>
                    <a:pt x="45" y="5"/>
                  </a:moveTo>
                  <a:lnTo>
                    <a:pt x="45" y="187"/>
                  </a:lnTo>
                  <a:lnTo>
                    <a:pt x="9" y="187"/>
                  </a:lnTo>
                  <a:lnTo>
                    <a:pt x="69" y="290"/>
                  </a:lnTo>
                  <a:lnTo>
                    <a:pt x="85" y="262"/>
                  </a:lnTo>
                  <a:lnTo>
                    <a:pt x="121" y="199"/>
                  </a:lnTo>
                  <a:lnTo>
                    <a:pt x="128" y="187"/>
                  </a:lnTo>
                  <a:lnTo>
                    <a:pt x="91" y="187"/>
                  </a:lnTo>
                  <a:lnTo>
                    <a:pt x="91" y="5"/>
                  </a:lnTo>
                  <a:lnTo>
                    <a:pt x="45" y="5"/>
                  </a:lnTo>
                  <a:close/>
                  <a:moveTo>
                    <a:pt x="40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96" y="319"/>
                  </a:lnTo>
                  <a:lnTo>
                    <a:pt x="96" y="319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0" y="182"/>
                  </a:lnTo>
                  <a:lnTo>
                    <a:pt x="40" y="18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61638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28"/>
            <p:cNvSpPr>
              <a:spLocks/>
            </p:cNvSpPr>
            <p:nvPr/>
          </p:nvSpPr>
          <p:spPr bwMode="auto">
            <a:xfrm>
              <a:off x="7869238" y="4846638"/>
              <a:ext cx="114300" cy="130175"/>
            </a:xfrm>
            <a:custGeom>
              <a:avLst/>
              <a:gdLst>
                <a:gd name="T0" fmla="*/ 72 w 72"/>
                <a:gd name="T1" fmla="*/ 0 h 82"/>
                <a:gd name="T2" fmla="*/ 72 w 72"/>
                <a:gd name="T3" fmla="*/ 82 h 82"/>
                <a:gd name="T4" fmla="*/ 35 w 72"/>
                <a:gd name="T5" fmla="*/ 61 h 82"/>
                <a:gd name="T6" fmla="*/ 0 w 72"/>
                <a:gd name="T7" fmla="*/ 42 h 82"/>
                <a:gd name="T8" fmla="*/ 35 w 72"/>
                <a:gd name="T9" fmla="*/ 21 h 82"/>
                <a:gd name="T10" fmla="*/ 72 w 72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2">
                  <a:moveTo>
                    <a:pt x="72" y="0"/>
                  </a:moveTo>
                  <a:lnTo>
                    <a:pt x="72" y="82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35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PA_库_组合 24"/>
          <p:cNvGrpSpPr/>
          <p:nvPr>
            <p:custDataLst>
              <p:tags r:id="rId2"/>
            </p:custDataLst>
          </p:nvPr>
        </p:nvGrpSpPr>
        <p:grpSpPr>
          <a:xfrm>
            <a:off x="655453" y="5699051"/>
            <a:ext cx="712788" cy="835025"/>
            <a:chOff x="4238625" y="7938"/>
            <a:chExt cx="712788" cy="835025"/>
          </a:xfrm>
        </p:grpSpPr>
        <p:sp>
          <p:nvSpPr>
            <p:cNvPr id="26" name="Freeform 723"/>
            <p:cNvSpPr>
              <a:spLocks noEditPoints="1"/>
            </p:cNvSpPr>
            <p:nvPr/>
          </p:nvSpPr>
          <p:spPr bwMode="auto">
            <a:xfrm>
              <a:off x="4238625" y="7938"/>
              <a:ext cx="712788" cy="835025"/>
            </a:xfrm>
            <a:custGeom>
              <a:avLst/>
              <a:gdLst>
                <a:gd name="T0" fmla="*/ 193 w 449"/>
                <a:gd name="T1" fmla="*/ 350 h 526"/>
                <a:gd name="T2" fmla="*/ 193 w 449"/>
                <a:gd name="T3" fmla="*/ 394 h 526"/>
                <a:gd name="T4" fmla="*/ 224 w 449"/>
                <a:gd name="T5" fmla="*/ 381 h 526"/>
                <a:gd name="T6" fmla="*/ 255 w 449"/>
                <a:gd name="T7" fmla="*/ 394 h 526"/>
                <a:gd name="T8" fmla="*/ 255 w 449"/>
                <a:gd name="T9" fmla="*/ 350 h 526"/>
                <a:gd name="T10" fmla="*/ 224 w 449"/>
                <a:gd name="T11" fmla="*/ 363 h 526"/>
                <a:gd name="T12" fmla="*/ 269 w 449"/>
                <a:gd name="T13" fmla="*/ 227 h 526"/>
                <a:gd name="T14" fmla="*/ 282 w 449"/>
                <a:gd name="T15" fmla="*/ 258 h 526"/>
                <a:gd name="T16" fmla="*/ 269 w 449"/>
                <a:gd name="T17" fmla="*/ 288 h 526"/>
                <a:gd name="T18" fmla="*/ 314 w 449"/>
                <a:gd name="T19" fmla="*/ 288 h 526"/>
                <a:gd name="T20" fmla="*/ 299 w 449"/>
                <a:gd name="T21" fmla="*/ 258 h 526"/>
                <a:gd name="T22" fmla="*/ 314 w 449"/>
                <a:gd name="T23" fmla="*/ 227 h 526"/>
                <a:gd name="T24" fmla="*/ 269 w 449"/>
                <a:gd name="T25" fmla="*/ 227 h 526"/>
                <a:gd name="T26" fmla="*/ 125 w 449"/>
                <a:gd name="T27" fmla="*/ 236 h 526"/>
                <a:gd name="T28" fmla="*/ 125 w 449"/>
                <a:gd name="T29" fmla="*/ 280 h 526"/>
                <a:gd name="T30" fmla="*/ 157 w 449"/>
                <a:gd name="T31" fmla="*/ 266 h 526"/>
                <a:gd name="T32" fmla="*/ 187 w 449"/>
                <a:gd name="T33" fmla="*/ 280 h 526"/>
                <a:gd name="T34" fmla="*/ 187 w 449"/>
                <a:gd name="T35" fmla="*/ 236 h 526"/>
                <a:gd name="T36" fmla="*/ 157 w 449"/>
                <a:gd name="T37" fmla="*/ 249 h 526"/>
                <a:gd name="T38" fmla="*/ 201 w 449"/>
                <a:gd name="T39" fmla="*/ 130 h 526"/>
                <a:gd name="T40" fmla="*/ 216 w 449"/>
                <a:gd name="T41" fmla="*/ 161 h 526"/>
                <a:gd name="T42" fmla="*/ 201 w 449"/>
                <a:gd name="T43" fmla="*/ 191 h 526"/>
                <a:gd name="T44" fmla="*/ 246 w 449"/>
                <a:gd name="T45" fmla="*/ 191 h 526"/>
                <a:gd name="T46" fmla="*/ 233 w 449"/>
                <a:gd name="T47" fmla="*/ 161 h 526"/>
                <a:gd name="T48" fmla="*/ 246 w 449"/>
                <a:gd name="T49" fmla="*/ 130 h 526"/>
                <a:gd name="T50" fmla="*/ 201 w 449"/>
                <a:gd name="T51" fmla="*/ 130 h 526"/>
                <a:gd name="T52" fmla="*/ 260 w 449"/>
                <a:gd name="T53" fmla="*/ 25 h 526"/>
                <a:gd name="T54" fmla="*/ 260 w 449"/>
                <a:gd name="T55" fmla="*/ 70 h 526"/>
                <a:gd name="T56" fmla="*/ 292 w 449"/>
                <a:gd name="T57" fmla="*/ 55 h 526"/>
                <a:gd name="T58" fmla="*/ 322 w 449"/>
                <a:gd name="T59" fmla="*/ 70 h 526"/>
                <a:gd name="T60" fmla="*/ 322 w 449"/>
                <a:gd name="T61" fmla="*/ 25 h 526"/>
                <a:gd name="T62" fmla="*/ 292 w 449"/>
                <a:gd name="T63" fmla="*/ 38 h 526"/>
                <a:gd name="T64" fmla="*/ 135 w 449"/>
                <a:gd name="T65" fmla="*/ 16 h 526"/>
                <a:gd name="T66" fmla="*/ 148 w 449"/>
                <a:gd name="T67" fmla="*/ 47 h 526"/>
                <a:gd name="T68" fmla="*/ 135 w 449"/>
                <a:gd name="T69" fmla="*/ 77 h 526"/>
                <a:gd name="T70" fmla="*/ 179 w 449"/>
                <a:gd name="T71" fmla="*/ 77 h 526"/>
                <a:gd name="T72" fmla="*/ 165 w 449"/>
                <a:gd name="T73" fmla="*/ 47 h 526"/>
                <a:gd name="T74" fmla="*/ 179 w 449"/>
                <a:gd name="T75" fmla="*/ 16 h 526"/>
                <a:gd name="T76" fmla="*/ 135 w 449"/>
                <a:gd name="T77" fmla="*/ 16 h 526"/>
                <a:gd name="T78" fmla="*/ 449 w 449"/>
                <a:gd name="T79" fmla="*/ 0 h 526"/>
                <a:gd name="T80" fmla="*/ 426 w 449"/>
                <a:gd name="T81" fmla="*/ 38 h 526"/>
                <a:gd name="T82" fmla="*/ 396 w 449"/>
                <a:gd name="T83" fmla="*/ 25 h 526"/>
                <a:gd name="T84" fmla="*/ 396 w 449"/>
                <a:gd name="T85" fmla="*/ 70 h 526"/>
                <a:gd name="T86" fmla="*/ 424 w 449"/>
                <a:gd name="T87" fmla="*/ 58 h 526"/>
                <a:gd name="T88" fmla="*/ 381 w 449"/>
                <a:gd name="T89" fmla="*/ 130 h 526"/>
                <a:gd name="T90" fmla="*/ 337 w 449"/>
                <a:gd name="T91" fmla="*/ 130 h 526"/>
                <a:gd name="T92" fmla="*/ 351 w 449"/>
                <a:gd name="T93" fmla="*/ 161 h 526"/>
                <a:gd name="T94" fmla="*/ 337 w 449"/>
                <a:gd name="T95" fmla="*/ 191 h 526"/>
                <a:gd name="T96" fmla="*/ 371 w 449"/>
                <a:gd name="T97" fmla="*/ 182 h 526"/>
                <a:gd name="T98" fmla="*/ 77 w 449"/>
                <a:gd name="T99" fmla="*/ 182 h 526"/>
                <a:gd name="T100" fmla="*/ 111 w 449"/>
                <a:gd name="T101" fmla="*/ 191 h 526"/>
                <a:gd name="T102" fmla="*/ 98 w 449"/>
                <a:gd name="T103" fmla="*/ 161 h 526"/>
                <a:gd name="T104" fmla="*/ 111 w 449"/>
                <a:gd name="T105" fmla="*/ 130 h 526"/>
                <a:gd name="T106" fmla="*/ 66 w 449"/>
                <a:gd name="T107" fmla="*/ 130 h 526"/>
                <a:gd name="T108" fmla="*/ 23 w 449"/>
                <a:gd name="T109" fmla="*/ 58 h 526"/>
                <a:gd name="T110" fmla="*/ 52 w 449"/>
                <a:gd name="T111" fmla="*/ 70 h 526"/>
                <a:gd name="T112" fmla="*/ 52 w 449"/>
                <a:gd name="T113" fmla="*/ 25 h 526"/>
                <a:gd name="T114" fmla="*/ 21 w 449"/>
                <a:gd name="T115" fmla="*/ 38 h 526"/>
                <a:gd name="T116" fmla="*/ 0 w 449"/>
                <a:gd name="T11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9" h="526">
                  <a:moveTo>
                    <a:pt x="201" y="341"/>
                  </a:moveTo>
                  <a:lnTo>
                    <a:pt x="193" y="350"/>
                  </a:lnTo>
                  <a:lnTo>
                    <a:pt x="216" y="372"/>
                  </a:lnTo>
                  <a:lnTo>
                    <a:pt x="193" y="394"/>
                  </a:lnTo>
                  <a:lnTo>
                    <a:pt x="201" y="403"/>
                  </a:lnTo>
                  <a:lnTo>
                    <a:pt x="224" y="381"/>
                  </a:lnTo>
                  <a:lnTo>
                    <a:pt x="246" y="403"/>
                  </a:lnTo>
                  <a:lnTo>
                    <a:pt x="255" y="394"/>
                  </a:lnTo>
                  <a:lnTo>
                    <a:pt x="233" y="372"/>
                  </a:lnTo>
                  <a:lnTo>
                    <a:pt x="255" y="350"/>
                  </a:lnTo>
                  <a:lnTo>
                    <a:pt x="246" y="341"/>
                  </a:lnTo>
                  <a:lnTo>
                    <a:pt x="224" y="363"/>
                  </a:lnTo>
                  <a:lnTo>
                    <a:pt x="201" y="341"/>
                  </a:lnTo>
                  <a:close/>
                  <a:moveTo>
                    <a:pt x="269" y="227"/>
                  </a:moveTo>
                  <a:lnTo>
                    <a:pt x="260" y="236"/>
                  </a:lnTo>
                  <a:lnTo>
                    <a:pt x="282" y="258"/>
                  </a:lnTo>
                  <a:lnTo>
                    <a:pt x="260" y="280"/>
                  </a:lnTo>
                  <a:lnTo>
                    <a:pt x="269" y="288"/>
                  </a:lnTo>
                  <a:lnTo>
                    <a:pt x="292" y="266"/>
                  </a:lnTo>
                  <a:lnTo>
                    <a:pt x="314" y="288"/>
                  </a:lnTo>
                  <a:lnTo>
                    <a:pt x="322" y="280"/>
                  </a:lnTo>
                  <a:lnTo>
                    <a:pt x="299" y="258"/>
                  </a:lnTo>
                  <a:lnTo>
                    <a:pt x="322" y="236"/>
                  </a:lnTo>
                  <a:lnTo>
                    <a:pt x="314" y="227"/>
                  </a:lnTo>
                  <a:lnTo>
                    <a:pt x="292" y="249"/>
                  </a:lnTo>
                  <a:lnTo>
                    <a:pt x="269" y="227"/>
                  </a:lnTo>
                  <a:close/>
                  <a:moveTo>
                    <a:pt x="135" y="227"/>
                  </a:moveTo>
                  <a:lnTo>
                    <a:pt x="125" y="236"/>
                  </a:lnTo>
                  <a:lnTo>
                    <a:pt x="148" y="258"/>
                  </a:lnTo>
                  <a:lnTo>
                    <a:pt x="125" y="280"/>
                  </a:lnTo>
                  <a:lnTo>
                    <a:pt x="135" y="288"/>
                  </a:lnTo>
                  <a:lnTo>
                    <a:pt x="157" y="266"/>
                  </a:lnTo>
                  <a:lnTo>
                    <a:pt x="179" y="288"/>
                  </a:lnTo>
                  <a:lnTo>
                    <a:pt x="187" y="280"/>
                  </a:lnTo>
                  <a:lnTo>
                    <a:pt x="165" y="258"/>
                  </a:lnTo>
                  <a:lnTo>
                    <a:pt x="187" y="236"/>
                  </a:lnTo>
                  <a:lnTo>
                    <a:pt x="179" y="227"/>
                  </a:lnTo>
                  <a:lnTo>
                    <a:pt x="157" y="249"/>
                  </a:lnTo>
                  <a:lnTo>
                    <a:pt x="135" y="227"/>
                  </a:lnTo>
                  <a:close/>
                  <a:moveTo>
                    <a:pt x="201" y="130"/>
                  </a:moveTo>
                  <a:lnTo>
                    <a:pt x="193" y="139"/>
                  </a:lnTo>
                  <a:lnTo>
                    <a:pt x="216" y="161"/>
                  </a:lnTo>
                  <a:lnTo>
                    <a:pt x="193" y="184"/>
                  </a:lnTo>
                  <a:lnTo>
                    <a:pt x="201" y="191"/>
                  </a:lnTo>
                  <a:lnTo>
                    <a:pt x="224" y="169"/>
                  </a:lnTo>
                  <a:lnTo>
                    <a:pt x="246" y="191"/>
                  </a:lnTo>
                  <a:lnTo>
                    <a:pt x="255" y="184"/>
                  </a:lnTo>
                  <a:lnTo>
                    <a:pt x="233" y="161"/>
                  </a:lnTo>
                  <a:lnTo>
                    <a:pt x="255" y="139"/>
                  </a:lnTo>
                  <a:lnTo>
                    <a:pt x="246" y="130"/>
                  </a:lnTo>
                  <a:lnTo>
                    <a:pt x="224" y="152"/>
                  </a:lnTo>
                  <a:lnTo>
                    <a:pt x="201" y="130"/>
                  </a:lnTo>
                  <a:close/>
                  <a:moveTo>
                    <a:pt x="269" y="16"/>
                  </a:moveTo>
                  <a:lnTo>
                    <a:pt x="260" y="25"/>
                  </a:lnTo>
                  <a:lnTo>
                    <a:pt x="282" y="47"/>
                  </a:lnTo>
                  <a:lnTo>
                    <a:pt x="260" y="70"/>
                  </a:lnTo>
                  <a:lnTo>
                    <a:pt x="269" y="77"/>
                  </a:lnTo>
                  <a:lnTo>
                    <a:pt x="292" y="55"/>
                  </a:lnTo>
                  <a:lnTo>
                    <a:pt x="314" y="77"/>
                  </a:lnTo>
                  <a:lnTo>
                    <a:pt x="322" y="70"/>
                  </a:lnTo>
                  <a:lnTo>
                    <a:pt x="299" y="47"/>
                  </a:lnTo>
                  <a:lnTo>
                    <a:pt x="322" y="25"/>
                  </a:lnTo>
                  <a:lnTo>
                    <a:pt x="314" y="16"/>
                  </a:lnTo>
                  <a:lnTo>
                    <a:pt x="292" y="38"/>
                  </a:lnTo>
                  <a:lnTo>
                    <a:pt x="269" y="16"/>
                  </a:lnTo>
                  <a:close/>
                  <a:moveTo>
                    <a:pt x="135" y="16"/>
                  </a:moveTo>
                  <a:lnTo>
                    <a:pt x="125" y="25"/>
                  </a:lnTo>
                  <a:lnTo>
                    <a:pt x="148" y="47"/>
                  </a:lnTo>
                  <a:lnTo>
                    <a:pt x="125" y="70"/>
                  </a:lnTo>
                  <a:lnTo>
                    <a:pt x="135" y="77"/>
                  </a:lnTo>
                  <a:lnTo>
                    <a:pt x="157" y="55"/>
                  </a:lnTo>
                  <a:lnTo>
                    <a:pt x="179" y="77"/>
                  </a:lnTo>
                  <a:lnTo>
                    <a:pt x="187" y="70"/>
                  </a:lnTo>
                  <a:lnTo>
                    <a:pt x="165" y="47"/>
                  </a:lnTo>
                  <a:lnTo>
                    <a:pt x="187" y="25"/>
                  </a:lnTo>
                  <a:lnTo>
                    <a:pt x="179" y="16"/>
                  </a:lnTo>
                  <a:lnTo>
                    <a:pt x="157" y="38"/>
                  </a:lnTo>
                  <a:lnTo>
                    <a:pt x="135" y="16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37" y="28"/>
                  </a:lnTo>
                  <a:lnTo>
                    <a:pt x="426" y="38"/>
                  </a:lnTo>
                  <a:lnTo>
                    <a:pt x="404" y="16"/>
                  </a:lnTo>
                  <a:lnTo>
                    <a:pt x="396" y="25"/>
                  </a:lnTo>
                  <a:lnTo>
                    <a:pt x="419" y="47"/>
                  </a:lnTo>
                  <a:lnTo>
                    <a:pt x="396" y="70"/>
                  </a:lnTo>
                  <a:lnTo>
                    <a:pt x="404" y="77"/>
                  </a:lnTo>
                  <a:lnTo>
                    <a:pt x="424" y="58"/>
                  </a:lnTo>
                  <a:lnTo>
                    <a:pt x="390" y="139"/>
                  </a:lnTo>
                  <a:lnTo>
                    <a:pt x="381" y="130"/>
                  </a:lnTo>
                  <a:lnTo>
                    <a:pt x="360" y="152"/>
                  </a:lnTo>
                  <a:lnTo>
                    <a:pt x="337" y="130"/>
                  </a:lnTo>
                  <a:lnTo>
                    <a:pt x="328" y="139"/>
                  </a:lnTo>
                  <a:lnTo>
                    <a:pt x="351" y="161"/>
                  </a:lnTo>
                  <a:lnTo>
                    <a:pt x="328" y="184"/>
                  </a:lnTo>
                  <a:lnTo>
                    <a:pt x="337" y="191"/>
                  </a:lnTo>
                  <a:lnTo>
                    <a:pt x="360" y="169"/>
                  </a:lnTo>
                  <a:lnTo>
                    <a:pt x="371" y="182"/>
                  </a:lnTo>
                  <a:lnTo>
                    <a:pt x="224" y="526"/>
                  </a:lnTo>
                  <a:lnTo>
                    <a:pt x="77" y="182"/>
                  </a:lnTo>
                  <a:lnTo>
                    <a:pt x="89" y="169"/>
                  </a:lnTo>
                  <a:lnTo>
                    <a:pt x="111" y="191"/>
                  </a:lnTo>
                  <a:lnTo>
                    <a:pt x="120" y="184"/>
                  </a:lnTo>
                  <a:lnTo>
                    <a:pt x="98" y="161"/>
                  </a:lnTo>
                  <a:lnTo>
                    <a:pt x="120" y="139"/>
                  </a:lnTo>
                  <a:lnTo>
                    <a:pt x="111" y="130"/>
                  </a:lnTo>
                  <a:lnTo>
                    <a:pt x="89" y="152"/>
                  </a:lnTo>
                  <a:lnTo>
                    <a:pt x="66" y="130"/>
                  </a:lnTo>
                  <a:lnTo>
                    <a:pt x="59" y="139"/>
                  </a:lnTo>
                  <a:lnTo>
                    <a:pt x="23" y="58"/>
                  </a:lnTo>
                  <a:lnTo>
                    <a:pt x="43" y="77"/>
                  </a:lnTo>
                  <a:lnTo>
                    <a:pt x="52" y="70"/>
                  </a:lnTo>
                  <a:lnTo>
                    <a:pt x="30" y="47"/>
                  </a:lnTo>
                  <a:lnTo>
                    <a:pt x="52" y="25"/>
                  </a:lnTo>
                  <a:lnTo>
                    <a:pt x="43" y="16"/>
                  </a:lnTo>
                  <a:lnTo>
                    <a:pt x="21" y="38"/>
                  </a:lnTo>
                  <a:lnTo>
                    <a:pt x="1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724"/>
            <p:cNvSpPr>
              <a:spLocks/>
            </p:cNvSpPr>
            <p:nvPr/>
          </p:nvSpPr>
          <p:spPr bwMode="auto">
            <a:xfrm>
              <a:off x="4332288" y="228600"/>
              <a:ext cx="33338" cy="47625"/>
            </a:xfrm>
            <a:custGeom>
              <a:avLst/>
              <a:gdLst>
                <a:gd name="T0" fmla="*/ 0 w 21"/>
                <a:gd name="T1" fmla="*/ 0 h 30"/>
                <a:gd name="T2" fmla="*/ 21 w 21"/>
                <a:gd name="T3" fmla="*/ 22 h 30"/>
                <a:gd name="T4" fmla="*/ 13 w 21"/>
                <a:gd name="T5" fmla="*/ 30 h 30"/>
                <a:gd name="T6" fmla="*/ 0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0" y="0"/>
                  </a:moveTo>
                  <a:lnTo>
                    <a:pt x="21" y="22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25"/>
            <p:cNvSpPr>
              <a:spLocks/>
            </p:cNvSpPr>
            <p:nvPr/>
          </p:nvSpPr>
          <p:spPr bwMode="auto">
            <a:xfrm>
              <a:off x="4822825" y="228600"/>
              <a:ext cx="34925" cy="47625"/>
            </a:xfrm>
            <a:custGeom>
              <a:avLst/>
              <a:gdLst>
                <a:gd name="T0" fmla="*/ 22 w 22"/>
                <a:gd name="T1" fmla="*/ 0 h 30"/>
                <a:gd name="T2" fmla="*/ 9 w 22"/>
                <a:gd name="T3" fmla="*/ 30 h 30"/>
                <a:gd name="T4" fmla="*/ 0 w 22"/>
                <a:gd name="T5" fmla="*/ 22 h 30"/>
                <a:gd name="T6" fmla="*/ 22 w 2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9" y="30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PA_库_任意多边形 72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834577" y="268287"/>
            <a:ext cx="656487" cy="648672"/>
          </a:xfrm>
          <a:custGeom>
            <a:avLst/>
            <a:gdLst>
              <a:gd name="T0" fmla="*/ 26 w 168"/>
              <a:gd name="T1" fmla="*/ 0 h 166"/>
              <a:gd name="T2" fmla="*/ 35 w 168"/>
              <a:gd name="T3" fmla="*/ 5 h 166"/>
              <a:gd name="T4" fmla="*/ 84 w 168"/>
              <a:gd name="T5" fmla="*/ 54 h 166"/>
              <a:gd name="T6" fmla="*/ 132 w 168"/>
              <a:gd name="T7" fmla="*/ 5 h 166"/>
              <a:gd name="T8" fmla="*/ 141 w 168"/>
              <a:gd name="T9" fmla="*/ 0 h 166"/>
              <a:gd name="T10" fmla="*/ 153 w 168"/>
              <a:gd name="T11" fmla="*/ 0 h 166"/>
              <a:gd name="T12" fmla="*/ 162 w 168"/>
              <a:gd name="T13" fmla="*/ 5 h 166"/>
              <a:gd name="T14" fmla="*/ 168 w 168"/>
              <a:gd name="T15" fmla="*/ 14 h 166"/>
              <a:gd name="T16" fmla="*/ 168 w 168"/>
              <a:gd name="T17" fmla="*/ 25 h 166"/>
              <a:gd name="T18" fmla="*/ 162 w 168"/>
              <a:gd name="T19" fmla="*/ 35 h 166"/>
              <a:gd name="T20" fmla="*/ 114 w 168"/>
              <a:gd name="T21" fmla="*/ 82 h 166"/>
              <a:gd name="T22" fmla="*/ 162 w 168"/>
              <a:gd name="T23" fmla="*/ 131 h 166"/>
              <a:gd name="T24" fmla="*/ 168 w 168"/>
              <a:gd name="T25" fmla="*/ 141 h 166"/>
              <a:gd name="T26" fmla="*/ 168 w 168"/>
              <a:gd name="T27" fmla="*/ 152 h 166"/>
              <a:gd name="T28" fmla="*/ 162 w 168"/>
              <a:gd name="T29" fmla="*/ 161 h 166"/>
              <a:gd name="T30" fmla="*/ 153 w 168"/>
              <a:gd name="T31" fmla="*/ 166 h 166"/>
              <a:gd name="T32" fmla="*/ 141 w 168"/>
              <a:gd name="T33" fmla="*/ 166 h 166"/>
              <a:gd name="T34" fmla="*/ 132 w 168"/>
              <a:gd name="T35" fmla="*/ 161 h 166"/>
              <a:gd name="T36" fmla="*/ 84 w 168"/>
              <a:gd name="T37" fmla="*/ 113 h 166"/>
              <a:gd name="T38" fmla="*/ 35 w 168"/>
              <a:gd name="T39" fmla="*/ 161 h 166"/>
              <a:gd name="T40" fmla="*/ 26 w 168"/>
              <a:gd name="T41" fmla="*/ 166 h 166"/>
              <a:gd name="T42" fmla="*/ 16 w 168"/>
              <a:gd name="T43" fmla="*/ 166 h 166"/>
              <a:gd name="T44" fmla="*/ 5 w 168"/>
              <a:gd name="T45" fmla="*/ 161 h 166"/>
              <a:gd name="T46" fmla="*/ 0 w 168"/>
              <a:gd name="T47" fmla="*/ 152 h 166"/>
              <a:gd name="T48" fmla="*/ 0 w 168"/>
              <a:gd name="T49" fmla="*/ 141 h 166"/>
              <a:gd name="T50" fmla="*/ 5 w 168"/>
              <a:gd name="T51" fmla="*/ 131 h 166"/>
              <a:gd name="T52" fmla="*/ 54 w 168"/>
              <a:gd name="T53" fmla="*/ 82 h 166"/>
              <a:gd name="T54" fmla="*/ 5 w 168"/>
              <a:gd name="T55" fmla="*/ 35 h 166"/>
              <a:gd name="T56" fmla="*/ 0 w 168"/>
              <a:gd name="T57" fmla="*/ 25 h 166"/>
              <a:gd name="T58" fmla="*/ 0 w 168"/>
              <a:gd name="T59" fmla="*/ 14 h 166"/>
              <a:gd name="T60" fmla="*/ 5 w 168"/>
              <a:gd name="T61" fmla="*/ 5 h 166"/>
              <a:gd name="T62" fmla="*/ 16 w 168"/>
              <a:gd name="T63" fmla="*/ 0 h 166"/>
              <a:gd name="T64" fmla="*/ 26 w 168"/>
              <a:gd name="T6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66">
                <a:moveTo>
                  <a:pt x="26" y="0"/>
                </a:moveTo>
                <a:lnTo>
                  <a:pt x="35" y="5"/>
                </a:lnTo>
                <a:lnTo>
                  <a:pt x="84" y="54"/>
                </a:lnTo>
                <a:lnTo>
                  <a:pt x="132" y="5"/>
                </a:lnTo>
                <a:lnTo>
                  <a:pt x="141" y="0"/>
                </a:lnTo>
                <a:lnTo>
                  <a:pt x="153" y="0"/>
                </a:lnTo>
                <a:lnTo>
                  <a:pt x="162" y="5"/>
                </a:lnTo>
                <a:lnTo>
                  <a:pt x="168" y="14"/>
                </a:lnTo>
                <a:lnTo>
                  <a:pt x="168" y="25"/>
                </a:lnTo>
                <a:lnTo>
                  <a:pt x="162" y="35"/>
                </a:lnTo>
                <a:lnTo>
                  <a:pt x="114" y="82"/>
                </a:lnTo>
                <a:lnTo>
                  <a:pt x="162" y="131"/>
                </a:lnTo>
                <a:lnTo>
                  <a:pt x="168" y="141"/>
                </a:lnTo>
                <a:lnTo>
                  <a:pt x="168" y="152"/>
                </a:lnTo>
                <a:lnTo>
                  <a:pt x="162" y="161"/>
                </a:lnTo>
                <a:lnTo>
                  <a:pt x="153" y="166"/>
                </a:lnTo>
                <a:lnTo>
                  <a:pt x="141" y="166"/>
                </a:lnTo>
                <a:lnTo>
                  <a:pt x="132" y="161"/>
                </a:lnTo>
                <a:lnTo>
                  <a:pt x="84" y="113"/>
                </a:lnTo>
                <a:lnTo>
                  <a:pt x="35" y="161"/>
                </a:lnTo>
                <a:lnTo>
                  <a:pt x="26" y="166"/>
                </a:lnTo>
                <a:lnTo>
                  <a:pt x="16" y="166"/>
                </a:lnTo>
                <a:lnTo>
                  <a:pt x="5" y="161"/>
                </a:lnTo>
                <a:lnTo>
                  <a:pt x="0" y="152"/>
                </a:lnTo>
                <a:lnTo>
                  <a:pt x="0" y="141"/>
                </a:lnTo>
                <a:lnTo>
                  <a:pt x="5" y="131"/>
                </a:lnTo>
                <a:lnTo>
                  <a:pt x="54" y="82"/>
                </a:lnTo>
                <a:lnTo>
                  <a:pt x="5" y="35"/>
                </a:lnTo>
                <a:lnTo>
                  <a:pt x="0" y="25"/>
                </a:lnTo>
                <a:lnTo>
                  <a:pt x="0" y="14"/>
                </a:lnTo>
                <a:lnTo>
                  <a:pt x="5" y="5"/>
                </a:lnTo>
                <a:lnTo>
                  <a:pt x="16" y="0"/>
                </a:lnTo>
                <a:lnTo>
                  <a:pt x="26" y="0"/>
                </a:lnTo>
                <a:close/>
              </a:path>
            </a:pathLst>
          </a:custGeom>
          <a:solidFill>
            <a:srgbClr val="161638"/>
          </a:solidFill>
          <a:ln w="0">
            <a:solidFill>
              <a:srgbClr val="16163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PA_库_文本框 29"/>
          <p:cNvSpPr txBox="1"/>
          <p:nvPr>
            <p:custDataLst>
              <p:tags r:id="rId4"/>
            </p:custDataLst>
          </p:nvPr>
        </p:nvSpPr>
        <p:spPr>
          <a:xfrm>
            <a:off x="3254390" y="672257"/>
            <a:ext cx="3467616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 issues at work</a:t>
            </a:r>
            <a:endParaRPr lang="en-US" altLang="zh-CN" sz="3200" dirty="0">
              <a:solidFill>
                <a:srgbClr val="161638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r"/>
            <a:r>
              <a:rPr lang="zh-CN" altLang="en-US" sz="32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And the solution party</a:t>
            </a:r>
            <a:r>
              <a:rPr lang="zh-CN" altLang="en-US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Case</a:t>
            </a:r>
          </a:p>
        </p:txBody>
      </p:sp>
      <p:sp>
        <p:nvSpPr>
          <p:cNvPr id="31" name="PA_库_矩形 30"/>
          <p:cNvSpPr/>
          <p:nvPr>
            <p:custDataLst>
              <p:tags r:id="rId5"/>
            </p:custDataLst>
          </p:nvPr>
        </p:nvSpPr>
        <p:spPr>
          <a:xfrm>
            <a:off x="3965797" y="4858888"/>
            <a:ext cx="4260406" cy="960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body part, or roughly describe the main content of the title, and leave the font and paragraph unchanged</a:t>
            </a:r>
          </a:p>
        </p:txBody>
      </p:sp>
    </p:spTree>
    <p:extLst>
      <p:ext uri="{BB962C8B-B14F-4D97-AF65-F5344CB8AC3E}">
        <p14:creationId xmlns:p14="http://schemas.microsoft.com/office/powerpoint/2010/main" val="1977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30" grpId="0" autoUpdateAnimBg="0"/>
      <p:bldP spid="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1" y="519708"/>
            <a:ext cx="496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 issues and solutions at work</a:t>
            </a: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 flipH="1">
            <a:off x="5435342" y="1407241"/>
            <a:ext cx="0" cy="4800000"/>
          </a:xfrm>
          <a:prstGeom prst="line">
            <a:avLst/>
          </a:prstGeom>
          <a:ln w="25400">
            <a:solidFill>
              <a:srgbClr val="161638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4"/>
          <p:cNvSpPr/>
          <p:nvPr>
            <p:custDataLst>
              <p:tags r:id="rId2"/>
            </p:custDataLst>
          </p:nvPr>
        </p:nvSpPr>
        <p:spPr>
          <a:xfrm>
            <a:off x="4943655" y="1735386"/>
            <a:ext cx="983374" cy="983374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MH_Other_6"/>
          <p:cNvSpPr/>
          <p:nvPr>
            <p:custDataLst>
              <p:tags r:id="rId3"/>
            </p:custDataLst>
          </p:nvPr>
        </p:nvSpPr>
        <p:spPr>
          <a:xfrm>
            <a:off x="4943655" y="3287450"/>
            <a:ext cx="983374" cy="983374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MH_Other_8"/>
          <p:cNvSpPr/>
          <p:nvPr>
            <p:custDataLst>
              <p:tags r:id="rId4"/>
            </p:custDataLst>
          </p:nvPr>
        </p:nvSpPr>
        <p:spPr>
          <a:xfrm>
            <a:off x="4943655" y="4839518"/>
            <a:ext cx="983374" cy="983374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3068" y="2595692"/>
            <a:ext cx="2640000" cy="2640000"/>
            <a:chOff x="1553068" y="2595692"/>
            <a:chExt cx="2640000" cy="2640000"/>
          </a:xfrm>
        </p:grpSpPr>
        <p:sp>
          <p:nvSpPr>
            <p:cNvPr id="19" name="MH_Other_2"/>
            <p:cNvSpPr/>
            <p:nvPr>
              <p:custDataLst>
                <p:tags r:id="rId5"/>
              </p:custDataLst>
            </p:nvPr>
          </p:nvSpPr>
          <p:spPr>
            <a:xfrm>
              <a:off x="1553068" y="2595692"/>
              <a:ext cx="2640000" cy="264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MH_Title_1"/>
            <p:cNvSpPr/>
            <p:nvPr>
              <p:custDataLst>
                <p:tags r:id="rId6"/>
              </p:custDataLst>
            </p:nvPr>
          </p:nvSpPr>
          <p:spPr>
            <a:xfrm>
              <a:off x="1816650" y="2856387"/>
              <a:ext cx="2104952" cy="2103051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altLang="zh-CN" sz="32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6418716" y="1764695"/>
            <a:ext cx="328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simple text overview here Enter a simple text overview Here simple input simple text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6418716" y="3307980"/>
            <a:ext cx="328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simple text overview here Enter a simple text overview Here simple input simple text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6418715" y="4851265"/>
            <a:ext cx="328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simple text overview here Enter a simple text overview Here simple input simple text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8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1" y="519708"/>
            <a:ext cx="536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 issues and solutions at work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3939638" y="2930969"/>
            <a:ext cx="895558" cy="321999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3557264" y="3937213"/>
            <a:ext cx="593926" cy="875433"/>
          </a:xfrm>
          <a:custGeom>
            <a:avLst/>
            <a:gdLst>
              <a:gd name="connsiteX0" fmla="*/ 709863 w 709863"/>
              <a:gd name="connsiteY0" fmla="*/ 1046747 h 1046747"/>
              <a:gd name="connsiteX1" fmla="*/ 709863 w 709863"/>
              <a:gd name="connsiteY1" fmla="*/ 854242 h 1046747"/>
              <a:gd name="connsiteX2" fmla="*/ 481263 w 709863"/>
              <a:gd name="connsiteY2" fmla="*/ 697832 h 1046747"/>
              <a:gd name="connsiteX3" fmla="*/ 336884 w 709863"/>
              <a:gd name="connsiteY3" fmla="*/ 697832 h 1046747"/>
              <a:gd name="connsiteX4" fmla="*/ 0 w 709863"/>
              <a:gd name="connsiteY4" fmla="*/ 517358 h 1046747"/>
              <a:gd name="connsiteX5" fmla="*/ 0 w 709863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2634"/>
              <a:gd name="connsiteY0" fmla="*/ 1046747 h 1046747"/>
              <a:gd name="connsiteX1" fmla="*/ 711024 w 712634"/>
              <a:gd name="connsiteY1" fmla="*/ 854242 h 1046747"/>
              <a:gd name="connsiteX2" fmla="*/ 482424 w 712634"/>
              <a:gd name="connsiteY2" fmla="*/ 697832 h 1046747"/>
              <a:gd name="connsiteX3" fmla="*/ 338045 w 712634"/>
              <a:gd name="connsiteY3" fmla="*/ 697832 h 1046747"/>
              <a:gd name="connsiteX4" fmla="*/ 1161 w 712634"/>
              <a:gd name="connsiteY4" fmla="*/ 517358 h 1046747"/>
              <a:gd name="connsiteX5" fmla="*/ 1161 w 712634"/>
              <a:gd name="connsiteY5" fmla="*/ 0 h 1046747"/>
              <a:gd name="connsiteX0" fmla="*/ 710066 w 711676"/>
              <a:gd name="connsiteY0" fmla="*/ 1046747 h 1046747"/>
              <a:gd name="connsiteX1" fmla="*/ 710066 w 711676"/>
              <a:gd name="connsiteY1" fmla="*/ 854242 h 1046747"/>
              <a:gd name="connsiteX2" fmla="*/ 481466 w 711676"/>
              <a:gd name="connsiteY2" fmla="*/ 697832 h 1046747"/>
              <a:gd name="connsiteX3" fmla="*/ 337087 w 711676"/>
              <a:gd name="connsiteY3" fmla="*/ 697832 h 1046747"/>
              <a:gd name="connsiteX4" fmla="*/ 203 w 711676"/>
              <a:gd name="connsiteY4" fmla="*/ 517358 h 1046747"/>
              <a:gd name="connsiteX5" fmla="*/ 203 w 711676"/>
              <a:gd name="connsiteY5" fmla="*/ 0 h 1046747"/>
              <a:gd name="connsiteX0" fmla="*/ 710087 w 711697"/>
              <a:gd name="connsiteY0" fmla="*/ 1046747 h 1046747"/>
              <a:gd name="connsiteX1" fmla="*/ 710087 w 711697"/>
              <a:gd name="connsiteY1" fmla="*/ 854242 h 1046747"/>
              <a:gd name="connsiteX2" fmla="*/ 481487 w 711697"/>
              <a:gd name="connsiteY2" fmla="*/ 697832 h 1046747"/>
              <a:gd name="connsiteX3" fmla="*/ 337108 w 711697"/>
              <a:gd name="connsiteY3" fmla="*/ 697832 h 1046747"/>
              <a:gd name="connsiteX4" fmla="*/ 224 w 711697"/>
              <a:gd name="connsiteY4" fmla="*/ 517358 h 1046747"/>
              <a:gd name="connsiteX5" fmla="*/ 224 w 711697"/>
              <a:gd name="connsiteY5" fmla="*/ 0 h 1046747"/>
              <a:gd name="connsiteX0" fmla="*/ 709863 w 711473"/>
              <a:gd name="connsiteY0" fmla="*/ 1046747 h 1046747"/>
              <a:gd name="connsiteX1" fmla="*/ 709863 w 711473"/>
              <a:gd name="connsiteY1" fmla="*/ 854242 h 1046747"/>
              <a:gd name="connsiteX2" fmla="*/ 481263 w 711473"/>
              <a:gd name="connsiteY2" fmla="*/ 697832 h 1046747"/>
              <a:gd name="connsiteX3" fmla="*/ 336884 w 711473"/>
              <a:gd name="connsiteY3" fmla="*/ 697832 h 1046747"/>
              <a:gd name="connsiteX4" fmla="*/ 0 w 711473"/>
              <a:gd name="connsiteY4" fmla="*/ 517358 h 1046747"/>
              <a:gd name="connsiteX5" fmla="*/ 0 w 711473"/>
              <a:gd name="connsiteY5" fmla="*/ 0 h 1046747"/>
              <a:gd name="connsiteX0" fmla="*/ 709863 w 710152"/>
              <a:gd name="connsiteY0" fmla="*/ 1046747 h 1046747"/>
              <a:gd name="connsiteX1" fmla="*/ 709863 w 710152"/>
              <a:gd name="connsiteY1" fmla="*/ 854242 h 1046747"/>
              <a:gd name="connsiteX2" fmla="*/ 481263 w 710152"/>
              <a:gd name="connsiteY2" fmla="*/ 697832 h 1046747"/>
              <a:gd name="connsiteX3" fmla="*/ 336884 w 710152"/>
              <a:gd name="connsiteY3" fmla="*/ 697832 h 1046747"/>
              <a:gd name="connsiteX4" fmla="*/ 0 w 710152"/>
              <a:gd name="connsiteY4" fmla="*/ 517358 h 1046747"/>
              <a:gd name="connsiteX5" fmla="*/ 0 w 710152"/>
              <a:gd name="connsiteY5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2" h="1046747">
                <a:moveTo>
                  <a:pt x="709863" y="1046747"/>
                </a:moveTo>
                <a:lnTo>
                  <a:pt x="709863" y="854242"/>
                </a:lnTo>
                <a:cubicBezTo>
                  <a:pt x="717884" y="693820"/>
                  <a:pt x="557463" y="725905"/>
                  <a:pt x="481263" y="697832"/>
                </a:cubicBezTo>
                <a:lnTo>
                  <a:pt x="336884" y="697832"/>
                </a:lnTo>
                <a:cubicBezTo>
                  <a:pt x="200526" y="685800"/>
                  <a:pt x="4010" y="673769"/>
                  <a:pt x="0" y="517358"/>
                </a:cubicBez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5982315" y="3172467"/>
            <a:ext cx="604256" cy="965995"/>
          </a:xfrm>
          <a:custGeom>
            <a:avLst/>
            <a:gdLst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2402"/>
              <a:gd name="connsiteY0" fmla="*/ 0 h 1155032"/>
              <a:gd name="connsiteX1" fmla="*/ 0 w 722402"/>
              <a:gd name="connsiteY1" fmla="*/ 300790 h 1155032"/>
              <a:gd name="connsiteX2" fmla="*/ 252663 w 722402"/>
              <a:gd name="connsiteY2" fmla="*/ 529390 h 1155032"/>
              <a:gd name="connsiteX3" fmla="*/ 433136 w 722402"/>
              <a:gd name="connsiteY3" fmla="*/ 529390 h 1155032"/>
              <a:gd name="connsiteX4" fmla="*/ 721894 w 722402"/>
              <a:gd name="connsiteY4" fmla="*/ 745958 h 1155032"/>
              <a:gd name="connsiteX5" fmla="*/ 721894 w 722402"/>
              <a:gd name="connsiteY5" fmla="*/ 1155032 h 1155032"/>
              <a:gd name="connsiteX0" fmla="*/ 0 w 722503"/>
              <a:gd name="connsiteY0" fmla="*/ 0 h 1155032"/>
              <a:gd name="connsiteX1" fmla="*/ 0 w 722503"/>
              <a:gd name="connsiteY1" fmla="*/ 300790 h 1155032"/>
              <a:gd name="connsiteX2" fmla="*/ 252663 w 722503"/>
              <a:gd name="connsiteY2" fmla="*/ 529390 h 1155032"/>
              <a:gd name="connsiteX3" fmla="*/ 433136 w 722503"/>
              <a:gd name="connsiteY3" fmla="*/ 529390 h 1155032"/>
              <a:gd name="connsiteX4" fmla="*/ 721894 w 722503"/>
              <a:gd name="connsiteY4" fmla="*/ 745958 h 1155032"/>
              <a:gd name="connsiteX5" fmla="*/ 721894 w 722503"/>
              <a:gd name="connsiteY5" fmla="*/ 1155032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503" h="1155032">
                <a:moveTo>
                  <a:pt x="0" y="0"/>
                </a:moveTo>
                <a:lnTo>
                  <a:pt x="0" y="300790"/>
                </a:lnTo>
                <a:cubicBezTo>
                  <a:pt x="12032" y="437148"/>
                  <a:pt x="144379" y="525379"/>
                  <a:pt x="252663" y="529390"/>
                </a:cubicBezTo>
                <a:lnTo>
                  <a:pt x="433136" y="529390"/>
                </a:lnTo>
                <a:cubicBezTo>
                  <a:pt x="565484" y="541421"/>
                  <a:pt x="733925" y="589548"/>
                  <a:pt x="721894" y="745958"/>
                </a:cubicBezTo>
                <a:lnTo>
                  <a:pt x="721894" y="1155032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7743243" y="3917089"/>
            <a:ext cx="935808" cy="754683"/>
          </a:xfrm>
          <a:custGeom>
            <a:avLst/>
            <a:gdLst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937" h="902368">
                <a:moveTo>
                  <a:pt x="0" y="902368"/>
                </a:moveTo>
                <a:lnTo>
                  <a:pt x="770021" y="902368"/>
                </a:lnTo>
                <a:cubicBezTo>
                  <a:pt x="934452" y="902368"/>
                  <a:pt x="1110917" y="878305"/>
                  <a:pt x="1118937" y="577516"/>
                </a:cubicBezTo>
                <a:lnTo>
                  <a:pt x="1118937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4543385" y="5748454"/>
            <a:ext cx="0" cy="593684"/>
          </a:xfrm>
          <a:custGeom>
            <a:avLst/>
            <a:gdLst>
              <a:gd name="connsiteX0" fmla="*/ 0 w 0"/>
              <a:gd name="connsiteY0" fmla="*/ 709863 h 709863"/>
              <a:gd name="connsiteX1" fmla="*/ 0 w 0"/>
              <a:gd name="connsiteY1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09863">
                <a:moveTo>
                  <a:pt x="0" y="709863"/>
                </a:move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8564067" y="2216534"/>
            <a:ext cx="0" cy="593684"/>
          </a:xfrm>
          <a:custGeom>
            <a:avLst/>
            <a:gdLst>
              <a:gd name="connsiteX0" fmla="*/ 0 w 0"/>
              <a:gd name="connsiteY0" fmla="*/ 709863 h 709863"/>
              <a:gd name="connsiteX1" fmla="*/ 0 w 0"/>
              <a:gd name="connsiteY1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09863">
                <a:moveTo>
                  <a:pt x="0" y="709863"/>
                </a:move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005479" y="2216534"/>
            <a:ext cx="1814180" cy="1009927"/>
            <a:chOff x="5005479" y="2216534"/>
            <a:chExt cx="1814180" cy="1009927"/>
          </a:xfrm>
        </p:grpSpPr>
        <p:sp>
          <p:nvSpPr>
            <p:cNvPr id="47" name="任意多边形 46"/>
            <p:cNvSpPr>
              <a:spLocks/>
            </p:cNvSpPr>
            <p:nvPr/>
          </p:nvSpPr>
          <p:spPr bwMode="auto">
            <a:xfrm>
              <a:off x="5005479" y="2216534"/>
              <a:ext cx="1814180" cy="1009927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5729868" y="2634095"/>
              <a:ext cx="335269" cy="3522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62956" y="3006638"/>
            <a:ext cx="1500393" cy="835247"/>
            <a:chOff x="2862956" y="3006638"/>
            <a:chExt cx="1500393" cy="835247"/>
          </a:xfrm>
        </p:grpSpPr>
        <p:sp>
          <p:nvSpPr>
            <p:cNvPr id="50" name="任意多边形 49"/>
            <p:cNvSpPr>
              <a:spLocks/>
            </p:cNvSpPr>
            <p:nvPr/>
          </p:nvSpPr>
          <p:spPr bwMode="auto">
            <a:xfrm>
              <a:off x="2862956" y="3006638"/>
              <a:ext cx="1500393" cy="835247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rgbClr val="161638"/>
            </a:solidFill>
            <a:ln>
              <a:solidFill>
                <a:srgbClr val="1616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3359980" y="3267958"/>
              <a:ext cx="418253" cy="41656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64064" y="3974088"/>
            <a:ext cx="1555132" cy="865719"/>
            <a:chOff x="6264064" y="3974088"/>
            <a:chExt cx="1555132" cy="865719"/>
          </a:xfrm>
        </p:grpSpPr>
        <p:sp>
          <p:nvSpPr>
            <p:cNvPr id="53" name="任意多边形 52"/>
            <p:cNvSpPr>
              <a:spLocks/>
            </p:cNvSpPr>
            <p:nvPr/>
          </p:nvSpPr>
          <p:spPr bwMode="auto">
            <a:xfrm>
              <a:off x="6264064" y="3974088"/>
              <a:ext cx="1555132" cy="865719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rgbClr val="161638"/>
            </a:solidFill>
            <a:ln>
              <a:solidFill>
                <a:srgbClr val="1616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6894985" y="4331942"/>
              <a:ext cx="392297" cy="36843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803618" y="2890352"/>
            <a:ext cx="1520899" cy="846663"/>
            <a:chOff x="7803618" y="2890352"/>
            <a:chExt cx="1520899" cy="846663"/>
          </a:xfrm>
        </p:grpSpPr>
        <p:sp>
          <p:nvSpPr>
            <p:cNvPr id="56" name="任意多边形 55"/>
            <p:cNvSpPr>
              <a:spLocks/>
            </p:cNvSpPr>
            <p:nvPr/>
          </p:nvSpPr>
          <p:spPr bwMode="auto">
            <a:xfrm>
              <a:off x="7803618" y="2890352"/>
              <a:ext cx="1520899" cy="846663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rgbClr val="161638"/>
            </a:solidFill>
            <a:ln>
              <a:solidFill>
                <a:srgbClr val="1616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7" name="Freeform 32"/>
            <p:cNvSpPr>
              <a:spLocks noEditPoints="1"/>
            </p:cNvSpPr>
            <p:nvPr/>
          </p:nvSpPr>
          <p:spPr bwMode="auto">
            <a:xfrm>
              <a:off x="8346996" y="3149846"/>
              <a:ext cx="437805" cy="46787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584097" y="4397060"/>
            <a:ext cx="2174512" cy="1210519"/>
            <a:chOff x="3584097" y="4397060"/>
            <a:chExt cx="2174512" cy="1210519"/>
          </a:xfrm>
        </p:grpSpPr>
        <p:sp>
          <p:nvSpPr>
            <p:cNvPr id="59" name="任意多边形 58"/>
            <p:cNvSpPr>
              <a:spLocks/>
            </p:cNvSpPr>
            <p:nvPr/>
          </p:nvSpPr>
          <p:spPr bwMode="auto">
            <a:xfrm>
              <a:off x="3584097" y="4397060"/>
              <a:ext cx="2174512" cy="1210519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rgbClr val="161638"/>
            </a:solidFill>
            <a:ln>
              <a:solidFill>
                <a:srgbClr val="1616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0" name="Freeform 22"/>
            <p:cNvSpPr>
              <a:spLocks noEditPoints="1"/>
            </p:cNvSpPr>
            <p:nvPr/>
          </p:nvSpPr>
          <p:spPr bwMode="auto">
            <a:xfrm>
              <a:off x="4423186" y="4826253"/>
              <a:ext cx="412010" cy="48384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82824" y="25955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10896" y="560757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982315" y="133214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763694" y="53071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607733" y="303254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5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105994" y="1797682"/>
            <a:ext cx="0" cy="4572000"/>
          </a:xfrm>
          <a:prstGeom prst="line">
            <a:avLst/>
          </a:prstGeom>
          <a:ln w="25400">
            <a:solidFill>
              <a:srgbClr val="161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491397" y="3056856"/>
            <a:ext cx="1229193" cy="1229193"/>
            <a:chOff x="5491397" y="3087974"/>
            <a:chExt cx="1229193" cy="1229193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491397" y="3087974"/>
              <a:ext cx="1229193" cy="12291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83441" y="3287071"/>
              <a:ext cx="845103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EFEF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Vs</a:t>
              </a:r>
              <a:endParaRPr lang="zh-CN" altLang="en-US" sz="4800" b="1" dirty="0">
                <a:solidFill>
                  <a:srgbClr val="FEFEF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62365" y="1941994"/>
            <a:ext cx="365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2018</a:t>
            </a:r>
            <a:r>
              <a:rPr lang="zh-CN" altLang="en-US" sz="32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First half of the year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54718" y="2787036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20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20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20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20882" y="3742077"/>
            <a:ext cx="2547964" cy="538555"/>
            <a:chOff x="2520882" y="3773195"/>
            <a:chExt cx="2547964" cy="538555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2520882" y="3773195"/>
              <a:ext cx="2547964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12882" y="3811639"/>
              <a:ext cx="158601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Plan complete:</a:t>
              </a:r>
              <a:r>
                <a:rPr lang="en-US" altLang="zh-CN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73%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65474" y="4364046"/>
            <a:ext cx="3303372" cy="538555"/>
            <a:chOff x="1765474" y="4395164"/>
            <a:chExt cx="3303372" cy="538555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1765474" y="4395164"/>
              <a:ext cx="3303372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95291" y="4433608"/>
              <a:ext cx="241765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Actual completions:</a:t>
              </a:r>
              <a:r>
                <a:rPr lang="en-US" altLang="zh-CN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370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Million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95290" y="4998486"/>
            <a:ext cx="2973555" cy="538555"/>
            <a:chOff x="2095290" y="5029604"/>
            <a:chExt cx="2973555" cy="538555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2095290" y="5029604"/>
              <a:ext cx="2973555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43906" y="5039439"/>
              <a:ext cx="249228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Number of returns:</a:t>
              </a:r>
              <a:r>
                <a:rPr lang="en-US" altLang="zh-CN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458.3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Million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20882" y="5632926"/>
            <a:ext cx="2547963" cy="538555"/>
            <a:chOff x="2520882" y="5664044"/>
            <a:chExt cx="2547963" cy="538555"/>
          </a:xfrm>
          <a:solidFill>
            <a:srgbClr val="BFBFB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2520882" y="5664044"/>
              <a:ext cx="2547963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536551" y="5702488"/>
              <a:ext cx="141577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Enter text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956825" y="1933712"/>
            <a:ext cx="365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32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First half of the year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56825" y="2733600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20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20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20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35127" y="3749263"/>
            <a:ext cx="2547964" cy="538555"/>
            <a:chOff x="7135127" y="3780381"/>
            <a:chExt cx="2547964" cy="538555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 flipH="1">
              <a:off x="7135127" y="3780381"/>
              <a:ext cx="2547964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7231150" y="3818825"/>
              <a:ext cx="158601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Plan complete:</a:t>
              </a:r>
              <a:r>
                <a:rPr lang="en-US" altLang="zh-CN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65%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35127" y="4371232"/>
            <a:ext cx="3303372" cy="538555"/>
            <a:chOff x="7135127" y="4402350"/>
            <a:chExt cx="3303372" cy="538555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 flipH="1">
              <a:off x="7135127" y="4402350"/>
              <a:ext cx="3303372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7226162" y="4440794"/>
              <a:ext cx="241765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Actual completions:</a:t>
              </a:r>
              <a:r>
                <a:rPr lang="en-US" altLang="zh-CN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510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Million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35128" y="5005672"/>
            <a:ext cx="2973555" cy="538555"/>
            <a:chOff x="7135128" y="5036790"/>
            <a:chExt cx="2973555" cy="538555"/>
          </a:xfrm>
          <a:solidFill>
            <a:srgbClr val="16163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 flipH="1">
              <a:off x="7135128" y="5036790"/>
              <a:ext cx="2973555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7238223" y="5046625"/>
              <a:ext cx="249228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Number of returns:</a:t>
              </a:r>
              <a:r>
                <a:rPr lang="en-US" altLang="zh-CN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624.6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Million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35128" y="5640112"/>
            <a:ext cx="2547963" cy="538555"/>
            <a:chOff x="7135128" y="5671230"/>
            <a:chExt cx="2547963" cy="538555"/>
          </a:xfrm>
          <a:solidFill>
            <a:srgbClr val="BFBFB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矩形 31"/>
            <p:cNvSpPr/>
            <p:nvPr/>
          </p:nvSpPr>
          <p:spPr>
            <a:xfrm flipH="1">
              <a:off x="7135128" y="5671230"/>
              <a:ext cx="2547963" cy="538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7251650" y="5709674"/>
              <a:ext cx="141577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Enter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5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456562" y="519708"/>
            <a:ext cx="516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 issues and solutions at work</a:t>
            </a:r>
          </a:p>
        </p:txBody>
      </p:sp>
    </p:spTree>
    <p:extLst>
      <p:ext uri="{BB962C8B-B14F-4D97-AF65-F5344CB8AC3E}">
        <p14:creationId xmlns:p14="http://schemas.microsoft.com/office/powerpoint/2010/main" val="30884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2" y="519708"/>
            <a:ext cx="567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 issues and solutions at work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1371" y="1839377"/>
            <a:ext cx="5884944" cy="4871888"/>
            <a:chOff x="2447926" y="1125537"/>
            <a:chExt cx="4251325" cy="3519488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230688" y="1168400"/>
              <a:ext cx="1863725" cy="1590675"/>
            </a:xfrm>
            <a:custGeom>
              <a:avLst/>
              <a:gdLst>
                <a:gd name="T0" fmla="*/ 1775 w 1884"/>
                <a:gd name="T1" fmla="*/ 136 h 1607"/>
                <a:gd name="T2" fmla="*/ 1668 w 1884"/>
                <a:gd name="T3" fmla="*/ 156 h 1607"/>
                <a:gd name="T4" fmla="*/ 1606 w 1884"/>
                <a:gd name="T5" fmla="*/ 76 h 1607"/>
                <a:gd name="T6" fmla="*/ 1542 w 1884"/>
                <a:gd name="T7" fmla="*/ 79 h 1607"/>
                <a:gd name="T8" fmla="*/ 1488 w 1884"/>
                <a:gd name="T9" fmla="*/ 29 h 1607"/>
                <a:gd name="T10" fmla="*/ 1504 w 1884"/>
                <a:gd name="T11" fmla="*/ 60 h 1607"/>
                <a:gd name="T12" fmla="*/ 1517 w 1884"/>
                <a:gd name="T13" fmla="*/ 110 h 1607"/>
                <a:gd name="T14" fmla="*/ 1459 w 1884"/>
                <a:gd name="T15" fmla="*/ 323 h 1607"/>
                <a:gd name="T16" fmla="*/ 1295 w 1884"/>
                <a:gd name="T17" fmla="*/ 415 h 1607"/>
                <a:gd name="T18" fmla="*/ 1378 w 1884"/>
                <a:gd name="T19" fmla="*/ 564 h 1607"/>
                <a:gd name="T20" fmla="*/ 1499 w 1884"/>
                <a:gd name="T21" fmla="*/ 566 h 1607"/>
                <a:gd name="T22" fmla="*/ 1345 w 1884"/>
                <a:gd name="T23" fmla="*/ 714 h 1607"/>
                <a:gd name="T24" fmla="*/ 1202 w 1884"/>
                <a:gd name="T25" fmla="*/ 877 h 1607"/>
                <a:gd name="T26" fmla="*/ 1039 w 1884"/>
                <a:gd name="T27" fmla="*/ 960 h 1607"/>
                <a:gd name="T28" fmla="*/ 933 w 1884"/>
                <a:gd name="T29" fmla="*/ 1115 h 1607"/>
                <a:gd name="T30" fmla="*/ 568 w 1884"/>
                <a:gd name="T31" fmla="*/ 1228 h 1607"/>
                <a:gd name="T32" fmla="*/ 267 w 1884"/>
                <a:gd name="T33" fmla="*/ 1127 h 1607"/>
                <a:gd name="T34" fmla="*/ 3 w 1884"/>
                <a:gd name="T35" fmla="*/ 1114 h 1607"/>
                <a:gd name="T36" fmla="*/ 32 w 1884"/>
                <a:gd name="T37" fmla="*/ 1198 h 1607"/>
                <a:gd name="T38" fmla="*/ 62 w 1884"/>
                <a:gd name="T39" fmla="*/ 1304 h 1607"/>
                <a:gd name="T40" fmla="*/ 184 w 1884"/>
                <a:gd name="T41" fmla="*/ 1275 h 1607"/>
                <a:gd name="T42" fmla="*/ 182 w 1884"/>
                <a:gd name="T43" fmla="*/ 1379 h 1607"/>
                <a:gd name="T44" fmla="*/ 251 w 1884"/>
                <a:gd name="T45" fmla="*/ 1429 h 1607"/>
                <a:gd name="T46" fmla="*/ 289 w 1884"/>
                <a:gd name="T47" fmla="*/ 1475 h 1607"/>
                <a:gd name="T48" fmla="*/ 320 w 1884"/>
                <a:gd name="T49" fmla="*/ 1467 h 1607"/>
                <a:gd name="T50" fmla="*/ 475 w 1884"/>
                <a:gd name="T51" fmla="*/ 1413 h 1607"/>
                <a:gd name="T52" fmla="*/ 505 w 1884"/>
                <a:gd name="T53" fmla="*/ 1483 h 1607"/>
                <a:gd name="T54" fmla="*/ 441 w 1884"/>
                <a:gd name="T55" fmla="*/ 1534 h 1607"/>
                <a:gd name="T56" fmla="*/ 552 w 1884"/>
                <a:gd name="T57" fmla="*/ 1596 h 1607"/>
                <a:gd name="T58" fmla="*/ 625 w 1884"/>
                <a:gd name="T59" fmla="*/ 1460 h 1607"/>
                <a:gd name="T60" fmla="*/ 690 w 1884"/>
                <a:gd name="T61" fmla="*/ 1441 h 1607"/>
                <a:gd name="T62" fmla="*/ 712 w 1884"/>
                <a:gd name="T63" fmla="*/ 1556 h 1607"/>
                <a:gd name="T64" fmla="*/ 810 w 1884"/>
                <a:gd name="T65" fmla="*/ 1605 h 1607"/>
                <a:gd name="T66" fmla="*/ 878 w 1884"/>
                <a:gd name="T67" fmla="*/ 1488 h 1607"/>
                <a:gd name="T68" fmla="*/ 968 w 1884"/>
                <a:gd name="T69" fmla="*/ 1421 h 1607"/>
                <a:gd name="T70" fmla="*/ 995 w 1884"/>
                <a:gd name="T71" fmla="*/ 1407 h 1607"/>
                <a:gd name="T72" fmla="*/ 1063 w 1884"/>
                <a:gd name="T73" fmla="*/ 1388 h 1607"/>
                <a:gd name="T74" fmla="*/ 1123 w 1884"/>
                <a:gd name="T75" fmla="*/ 1328 h 1607"/>
                <a:gd name="T76" fmla="*/ 1205 w 1884"/>
                <a:gd name="T77" fmla="*/ 1300 h 1607"/>
                <a:gd name="T78" fmla="*/ 1203 w 1884"/>
                <a:gd name="T79" fmla="*/ 1221 h 1607"/>
                <a:gd name="T80" fmla="*/ 1263 w 1884"/>
                <a:gd name="T81" fmla="*/ 1109 h 1607"/>
                <a:gd name="T82" fmla="*/ 1303 w 1884"/>
                <a:gd name="T83" fmla="*/ 1182 h 1607"/>
                <a:gd name="T84" fmla="*/ 1335 w 1884"/>
                <a:gd name="T85" fmla="*/ 1142 h 1607"/>
                <a:gd name="T86" fmla="*/ 1416 w 1884"/>
                <a:gd name="T87" fmla="*/ 1065 h 1607"/>
                <a:gd name="T88" fmla="*/ 1483 w 1884"/>
                <a:gd name="T89" fmla="*/ 1050 h 1607"/>
                <a:gd name="T90" fmla="*/ 1509 w 1884"/>
                <a:gd name="T91" fmla="*/ 1102 h 1607"/>
                <a:gd name="T92" fmla="*/ 1587 w 1884"/>
                <a:gd name="T93" fmla="*/ 1173 h 1607"/>
                <a:gd name="T94" fmla="*/ 1618 w 1884"/>
                <a:gd name="T95" fmla="*/ 1150 h 1607"/>
                <a:gd name="T96" fmla="*/ 1670 w 1884"/>
                <a:gd name="T97" fmla="*/ 1098 h 1607"/>
                <a:gd name="T98" fmla="*/ 1786 w 1884"/>
                <a:gd name="T99" fmla="*/ 1017 h 1607"/>
                <a:gd name="T100" fmla="*/ 1879 w 1884"/>
                <a:gd name="T101" fmla="*/ 935 h 1607"/>
                <a:gd name="T102" fmla="*/ 1846 w 1884"/>
                <a:gd name="T103" fmla="*/ 855 h 1607"/>
                <a:gd name="T104" fmla="*/ 1778 w 1884"/>
                <a:gd name="T105" fmla="*/ 850 h 1607"/>
                <a:gd name="T106" fmla="*/ 1733 w 1884"/>
                <a:gd name="T107" fmla="*/ 779 h 1607"/>
                <a:gd name="T108" fmla="*/ 1681 w 1884"/>
                <a:gd name="T109" fmla="*/ 694 h 1607"/>
                <a:gd name="T110" fmla="*/ 1720 w 1884"/>
                <a:gd name="T111" fmla="*/ 670 h 1607"/>
                <a:gd name="T112" fmla="*/ 1747 w 1884"/>
                <a:gd name="T113" fmla="*/ 596 h 1607"/>
                <a:gd name="T114" fmla="*/ 1735 w 1884"/>
                <a:gd name="T115" fmla="*/ 501 h 1607"/>
                <a:gd name="T116" fmla="*/ 1774 w 1884"/>
                <a:gd name="T117" fmla="*/ 445 h 1607"/>
                <a:gd name="T118" fmla="*/ 1825 w 1884"/>
                <a:gd name="T119" fmla="*/ 431 h 1607"/>
                <a:gd name="T120" fmla="*/ 1844 w 1884"/>
                <a:gd name="T121" fmla="*/ 331 h 1607"/>
                <a:gd name="T122" fmla="*/ 1849 w 1884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4" h="1607">
                  <a:moveTo>
                    <a:pt x="1846" y="171"/>
                  </a:moveTo>
                  <a:cubicBezTo>
                    <a:pt x="1839" y="147"/>
                    <a:pt x="1839" y="147"/>
                    <a:pt x="1839" y="147"/>
                  </a:cubicBezTo>
                  <a:cubicBezTo>
                    <a:pt x="1820" y="115"/>
                    <a:pt x="1820" y="115"/>
                    <a:pt x="1820" y="115"/>
                  </a:cubicBezTo>
                  <a:cubicBezTo>
                    <a:pt x="1804" y="106"/>
                    <a:pt x="1804" y="106"/>
                    <a:pt x="1804" y="106"/>
                  </a:cubicBezTo>
                  <a:cubicBezTo>
                    <a:pt x="1788" y="115"/>
                    <a:pt x="1788" y="115"/>
                    <a:pt x="1788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5" y="141"/>
                    <a:pt x="1745" y="141"/>
                    <a:pt x="1745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30" y="155"/>
                    <a:pt x="1730" y="155"/>
                    <a:pt x="1730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10" y="170"/>
                    <a:pt x="1710" y="170"/>
                    <a:pt x="1710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90" y="171"/>
                    <a:pt x="1680" y="165"/>
                    <a:pt x="1668" y="156"/>
                  </a:cubicBezTo>
                  <a:cubicBezTo>
                    <a:pt x="1667" y="155"/>
                    <a:pt x="1667" y="155"/>
                    <a:pt x="1667" y="155"/>
                  </a:cubicBezTo>
                  <a:cubicBezTo>
                    <a:pt x="1645" y="134"/>
                    <a:pt x="1635" y="119"/>
                    <a:pt x="1635" y="110"/>
                  </a:cubicBezTo>
                  <a:cubicBezTo>
                    <a:pt x="1635" y="83"/>
                    <a:pt x="1635" y="83"/>
                    <a:pt x="1635" y="83"/>
                  </a:cubicBezTo>
                  <a:cubicBezTo>
                    <a:pt x="1635" y="82"/>
                    <a:pt x="1635" y="82"/>
                    <a:pt x="1635" y="82"/>
                  </a:cubicBezTo>
                  <a:cubicBezTo>
                    <a:pt x="1635" y="81"/>
                    <a:pt x="1635" y="81"/>
                    <a:pt x="1635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8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2" y="79"/>
                    <a:pt x="1542" y="79"/>
                    <a:pt x="1542" y="79"/>
                  </a:cubicBezTo>
                  <a:cubicBezTo>
                    <a:pt x="1541" y="78"/>
                    <a:pt x="1541" y="78"/>
                    <a:pt x="1541" y="78"/>
                  </a:cubicBezTo>
                  <a:cubicBezTo>
                    <a:pt x="1541" y="78"/>
                    <a:pt x="1541" y="78"/>
                    <a:pt x="1541" y="78"/>
                  </a:cubicBezTo>
                  <a:cubicBezTo>
                    <a:pt x="1537" y="66"/>
                    <a:pt x="1535" y="55"/>
                    <a:pt x="1535" y="42"/>
                  </a:cubicBezTo>
                  <a:cubicBezTo>
                    <a:pt x="1535" y="31"/>
                    <a:pt x="1536" y="25"/>
                    <a:pt x="1540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7" y="4"/>
                    <a:pt x="1517" y="4"/>
                    <a:pt x="1517" y="4"/>
                  </a:cubicBezTo>
                  <a:cubicBezTo>
                    <a:pt x="1503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4" y="60"/>
                    <a:pt x="1504" y="60"/>
                    <a:pt x="1504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7" y="107"/>
                    <a:pt x="1517" y="107"/>
                    <a:pt x="1517" y="107"/>
                  </a:cubicBezTo>
                  <a:cubicBezTo>
                    <a:pt x="1517" y="108"/>
                    <a:pt x="1517" y="108"/>
                    <a:pt x="1517" y="108"/>
                  </a:cubicBezTo>
                  <a:cubicBezTo>
                    <a:pt x="1517" y="109"/>
                    <a:pt x="1517" y="109"/>
                    <a:pt x="1517" y="109"/>
                  </a:cubicBezTo>
                  <a:cubicBezTo>
                    <a:pt x="1517" y="110"/>
                    <a:pt x="1517" y="110"/>
                    <a:pt x="1517" y="110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76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7" y="281"/>
                    <a:pt x="1457" y="281"/>
                    <a:pt x="1457" y="281"/>
                  </a:cubicBezTo>
                  <a:cubicBezTo>
                    <a:pt x="1466" y="292"/>
                    <a:pt x="1466" y="292"/>
                    <a:pt x="1466" y="292"/>
                  </a:cubicBezTo>
                  <a:cubicBezTo>
                    <a:pt x="1466" y="294"/>
                    <a:pt x="1466" y="294"/>
                    <a:pt x="1466" y="294"/>
                  </a:cubicBezTo>
                  <a:cubicBezTo>
                    <a:pt x="1467" y="310"/>
                    <a:pt x="1466" y="319"/>
                    <a:pt x="1462" y="322"/>
                  </a:cubicBezTo>
                  <a:cubicBezTo>
                    <a:pt x="1459" y="323"/>
                    <a:pt x="1459" y="323"/>
                    <a:pt x="1459" y="323"/>
                  </a:cubicBezTo>
                  <a:cubicBezTo>
                    <a:pt x="1451" y="327"/>
                    <a:pt x="1427" y="352"/>
                    <a:pt x="1388" y="400"/>
                  </a:cubicBezTo>
                  <a:cubicBezTo>
                    <a:pt x="1385" y="403"/>
                    <a:pt x="1385" y="403"/>
                    <a:pt x="1385" y="403"/>
                  </a:cubicBezTo>
                  <a:cubicBezTo>
                    <a:pt x="1383" y="402"/>
                    <a:pt x="1383" y="402"/>
                    <a:pt x="1383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6" y="390"/>
                    <a:pt x="1353" y="382"/>
                    <a:pt x="1346" y="373"/>
                  </a:cubicBezTo>
                  <a:cubicBezTo>
                    <a:pt x="1339" y="369"/>
                    <a:pt x="1324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2" y="519"/>
                    <a:pt x="1271" y="540"/>
                    <a:pt x="1271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6" y="569"/>
                    <a:pt x="1286" y="569"/>
                    <a:pt x="1286" y="569"/>
                  </a:cubicBezTo>
                  <a:cubicBezTo>
                    <a:pt x="1287" y="566"/>
                    <a:pt x="1287" y="566"/>
                    <a:pt x="1287" y="566"/>
                  </a:cubicBezTo>
                  <a:cubicBezTo>
                    <a:pt x="1311" y="554"/>
                    <a:pt x="1311" y="554"/>
                    <a:pt x="1311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6" y="556"/>
                    <a:pt x="1386" y="556"/>
                    <a:pt x="1386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5" y="532"/>
                    <a:pt x="1425" y="532"/>
                    <a:pt x="1425" y="532"/>
                  </a:cubicBezTo>
                  <a:cubicBezTo>
                    <a:pt x="1460" y="529"/>
                    <a:pt x="1460" y="529"/>
                    <a:pt x="1460" y="529"/>
                  </a:cubicBezTo>
                  <a:cubicBezTo>
                    <a:pt x="1470" y="532"/>
                    <a:pt x="1483" y="545"/>
                    <a:pt x="1499" y="566"/>
                  </a:cubicBezTo>
                  <a:cubicBezTo>
                    <a:pt x="1541" y="588"/>
                    <a:pt x="1564" y="607"/>
                    <a:pt x="1569" y="623"/>
                  </a:cubicBezTo>
                  <a:cubicBezTo>
                    <a:pt x="1573" y="632"/>
                    <a:pt x="1573" y="638"/>
                    <a:pt x="1569" y="646"/>
                  </a:cubicBezTo>
                  <a:cubicBezTo>
                    <a:pt x="1566" y="653"/>
                    <a:pt x="1559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6" y="656"/>
                    <a:pt x="1466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6" y="711"/>
                  </a:cubicBezTo>
                  <a:cubicBezTo>
                    <a:pt x="1345" y="714"/>
                    <a:pt x="1345" y="714"/>
                    <a:pt x="1345" y="714"/>
                  </a:cubicBezTo>
                  <a:cubicBezTo>
                    <a:pt x="1332" y="767"/>
                    <a:pt x="1332" y="767"/>
                    <a:pt x="1332" y="767"/>
                  </a:cubicBezTo>
                  <a:cubicBezTo>
                    <a:pt x="1329" y="783"/>
                    <a:pt x="1324" y="793"/>
                    <a:pt x="1314" y="801"/>
                  </a:cubicBezTo>
                  <a:cubicBezTo>
                    <a:pt x="1306" y="809"/>
                    <a:pt x="1293" y="814"/>
                    <a:pt x="1276" y="818"/>
                  </a:cubicBezTo>
                  <a:cubicBezTo>
                    <a:pt x="1256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4" y="897"/>
                    <a:pt x="1154" y="897"/>
                    <a:pt x="1154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3" y="877"/>
                  </a:cubicBezTo>
                  <a:cubicBezTo>
                    <a:pt x="1070" y="870"/>
                    <a:pt x="1057" y="869"/>
                    <a:pt x="1042" y="874"/>
                  </a:cubicBezTo>
                  <a:cubicBezTo>
                    <a:pt x="1029" y="891"/>
                    <a:pt x="1023" y="914"/>
                    <a:pt x="1024" y="938"/>
                  </a:cubicBezTo>
                  <a:cubicBezTo>
                    <a:pt x="1025" y="951"/>
                    <a:pt x="1028" y="959"/>
                    <a:pt x="1031" y="961"/>
                  </a:cubicBezTo>
                  <a:cubicBezTo>
                    <a:pt x="1039" y="960"/>
                    <a:pt x="1039" y="960"/>
                    <a:pt x="1039" y="960"/>
                  </a:cubicBezTo>
                  <a:cubicBezTo>
                    <a:pt x="1047" y="955"/>
                    <a:pt x="1047" y="955"/>
                    <a:pt x="1047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5" y="1009"/>
                    <a:pt x="1036" y="1015"/>
                  </a:cubicBezTo>
                  <a:cubicBezTo>
                    <a:pt x="1031" y="1019"/>
                    <a:pt x="1022" y="1023"/>
                    <a:pt x="1008" y="1028"/>
                  </a:cubicBezTo>
                  <a:cubicBezTo>
                    <a:pt x="1000" y="1030"/>
                    <a:pt x="1000" y="1030"/>
                    <a:pt x="1000" y="1030"/>
                  </a:cubicBezTo>
                  <a:cubicBezTo>
                    <a:pt x="989" y="1034"/>
                    <a:pt x="967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7" y="1134"/>
                    <a:pt x="910" y="1136"/>
                    <a:pt x="909" y="1141"/>
                  </a:cubicBezTo>
                  <a:cubicBezTo>
                    <a:pt x="908" y="1145"/>
                    <a:pt x="905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8" y="1169"/>
                    <a:pt x="572" y="1226"/>
                  </a:cubicBezTo>
                  <a:cubicBezTo>
                    <a:pt x="571" y="1227"/>
                    <a:pt x="571" y="1227"/>
                    <a:pt x="571" y="1227"/>
                  </a:cubicBezTo>
                  <a:cubicBezTo>
                    <a:pt x="569" y="1228"/>
                    <a:pt x="569" y="1228"/>
                    <a:pt x="569" y="1228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31" y="1232"/>
                    <a:pt x="531" y="1232"/>
                    <a:pt x="531" y="1232"/>
                  </a:cubicBezTo>
                  <a:cubicBezTo>
                    <a:pt x="529" y="1233"/>
                    <a:pt x="529" y="1233"/>
                    <a:pt x="529" y="1233"/>
                  </a:cubicBezTo>
                  <a:cubicBezTo>
                    <a:pt x="527" y="1233"/>
                    <a:pt x="527" y="1233"/>
                    <a:pt x="527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2" y="1213"/>
                    <a:pt x="402" y="1199"/>
                  </a:cubicBezTo>
                  <a:cubicBezTo>
                    <a:pt x="375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8" y="1133"/>
                    <a:pt x="140" y="1133"/>
                    <a:pt x="115" y="1131"/>
                  </a:cubicBezTo>
                  <a:cubicBezTo>
                    <a:pt x="84" y="1129"/>
                    <a:pt x="48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4" y="1146"/>
                    <a:pt x="14" y="1146"/>
                    <a:pt x="14" y="1146"/>
                  </a:cubicBezTo>
                  <a:cubicBezTo>
                    <a:pt x="36" y="1173"/>
                    <a:pt x="36" y="1173"/>
                    <a:pt x="36" y="1173"/>
                  </a:cubicBezTo>
                  <a:cubicBezTo>
                    <a:pt x="37" y="1176"/>
                    <a:pt x="37" y="1176"/>
                    <a:pt x="37" y="1176"/>
                  </a:cubicBezTo>
                  <a:cubicBezTo>
                    <a:pt x="33" y="1196"/>
                    <a:pt x="33" y="1196"/>
                    <a:pt x="33" y="1196"/>
                  </a:cubicBezTo>
                  <a:cubicBezTo>
                    <a:pt x="33" y="1198"/>
                    <a:pt x="33" y="1198"/>
                    <a:pt x="33" y="1198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3" y="1228"/>
                    <a:pt x="33" y="1228"/>
                    <a:pt x="33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2" y="1312"/>
                    <a:pt x="72" y="1312"/>
                    <a:pt x="72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8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2" y="1276"/>
                    <a:pt x="182" y="1276"/>
                    <a:pt x="182" y="1276"/>
                  </a:cubicBezTo>
                  <a:cubicBezTo>
                    <a:pt x="184" y="1275"/>
                    <a:pt x="184" y="1275"/>
                    <a:pt x="184" y="1275"/>
                  </a:cubicBezTo>
                  <a:cubicBezTo>
                    <a:pt x="187" y="1272"/>
                    <a:pt x="187" y="1272"/>
                    <a:pt x="187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200" y="1298"/>
                    <a:pt x="200" y="1298"/>
                    <a:pt x="200" y="1298"/>
                  </a:cubicBezTo>
                  <a:cubicBezTo>
                    <a:pt x="200" y="1298"/>
                    <a:pt x="200" y="1298"/>
                    <a:pt x="200" y="1298"/>
                  </a:cubicBezTo>
                  <a:cubicBezTo>
                    <a:pt x="201" y="1304"/>
                    <a:pt x="200" y="1309"/>
                    <a:pt x="196" y="1315"/>
                  </a:cubicBezTo>
                  <a:cubicBezTo>
                    <a:pt x="166" y="1358"/>
                    <a:pt x="166" y="1358"/>
                    <a:pt x="166" y="1358"/>
                  </a:cubicBezTo>
                  <a:cubicBezTo>
                    <a:pt x="168" y="1365"/>
                    <a:pt x="168" y="1365"/>
                    <a:pt x="168" y="1365"/>
                  </a:cubicBezTo>
                  <a:cubicBezTo>
                    <a:pt x="182" y="1379"/>
                    <a:pt x="182" y="1379"/>
                    <a:pt x="182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3" y="1396"/>
                    <a:pt x="208" y="1401"/>
                    <a:pt x="214" y="1403"/>
                  </a:cubicBezTo>
                  <a:cubicBezTo>
                    <a:pt x="222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7" y="1428"/>
                    <a:pt x="247" y="1428"/>
                    <a:pt x="247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60" y="1469"/>
                    <a:pt x="260" y="1469"/>
                    <a:pt x="260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8" y="1492"/>
                    <a:pt x="298" y="1492"/>
                    <a:pt x="298" y="1492"/>
                  </a:cubicBezTo>
                  <a:cubicBezTo>
                    <a:pt x="319" y="1499"/>
                    <a:pt x="319" y="1499"/>
                    <a:pt x="319" y="1499"/>
                  </a:cubicBezTo>
                  <a:cubicBezTo>
                    <a:pt x="334" y="1492"/>
                    <a:pt x="334" y="1492"/>
                    <a:pt x="334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8" y="1471"/>
                    <a:pt x="318" y="1471"/>
                    <a:pt x="318" y="1471"/>
                  </a:cubicBezTo>
                  <a:cubicBezTo>
                    <a:pt x="320" y="1469"/>
                    <a:pt x="320" y="1469"/>
                    <a:pt x="320" y="1469"/>
                  </a:cubicBezTo>
                  <a:cubicBezTo>
                    <a:pt x="320" y="1467"/>
                    <a:pt x="320" y="1467"/>
                    <a:pt x="320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7" y="1445"/>
                    <a:pt x="357" y="1445"/>
                    <a:pt x="357" y="1445"/>
                  </a:cubicBezTo>
                  <a:cubicBezTo>
                    <a:pt x="358" y="1446"/>
                    <a:pt x="358" y="1446"/>
                    <a:pt x="358" y="1446"/>
                  </a:cubicBezTo>
                  <a:cubicBezTo>
                    <a:pt x="394" y="1458"/>
                    <a:pt x="394" y="1458"/>
                    <a:pt x="394" y="1458"/>
                  </a:cubicBezTo>
                  <a:cubicBezTo>
                    <a:pt x="414" y="1455"/>
                    <a:pt x="414" y="1455"/>
                    <a:pt x="414" y="1455"/>
                  </a:cubicBezTo>
                  <a:cubicBezTo>
                    <a:pt x="430" y="1440"/>
                    <a:pt x="430" y="1440"/>
                    <a:pt x="430" y="1440"/>
                  </a:cubicBezTo>
                  <a:cubicBezTo>
                    <a:pt x="448" y="1418"/>
                    <a:pt x="459" y="1409"/>
                    <a:pt x="467" y="1414"/>
                  </a:cubicBezTo>
                  <a:cubicBezTo>
                    <a:pt x="475" y="1413"/>
                    <a:pt x="475" y="1413"/>
                    <a:pt x="475" y="1413"/>
                  </a:cubicBezTo>
                  <a:cubicBezTo>
                    <a:pt x="484" y="1413"/>
                    <a:pt x="490" y="1414"/>
                    <a:pt x="493" y="1415"/>
                  </a:cubicBezTo>
                  <a:cubicBezTo>
                    <a:pt x="494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6" y="1446"/>
                  </a:cubicBezTo>
                  <a:cubicBezTo>
                    <a:pt x="506" y="1447"/>
                    <a:pt x="506" y="1447"/>
                    <a:pt x="506" y="1447"/>
                  </a:cubicBezTo>
                  <a:cubicBezTo>
                    <a:pt x="506" y="1448"/>
                    <a:pt x="506" y="1448"/>
                    <a:pt x="506" y="1448"/>
                  </a:cubicBezTo>
                  <a:cubicBezTo>
                    <a:pt x="509" y="1462"/>
                    <a:pt x="509" y="1462"/>
                    <a:pt x="509" y="1462"/>
                  </a:cubicBezTo>
                  <a:cubicBezTo>
                    <a:pt x="509" y="1466"/>
                    <a:pt x="509" y="1466"/>
                    <a:pt x="509" y="1466"/>
                  </a:cubicBezTo>
                  <a:cubicBezTo>
                    <a:pt x="505" y="1483"/>
                    <a:pt x="505" y="1483"/>
                    <a:pt x="505" y="1483"/>
                  </a:cubicBezTo>
                  <a:cubicBezTo>
                    <a:pt x="505" y="1483"/>
                    <a:pt x="505" y="1483"/>
                    <a:pt x="505" y="1483"/>
                  </a:cubicBezTo>
                  <a:cubicBezTo>
                    <a:pt x="505" y="1484"/>
                    <a:pt x="505" y="1484"/>
                    <a:pt x="505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6" y="1506"/>
                    <a:pt x="486" y="1506"/>
                    <a:pt x="486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6" y="1565"/>
                    <a:pt x="436" y="1565"/>
                    <a:pt x="436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9" y="1595"/>
                    <a:pt x="449" y="1595"/>
                    <a:pt x="449" y="1595"/>
                  </a:cubicBezTo>
                  <a:cubicBezTo>
                    <a:pt x="453" y="1599"/>
                    <a:pt x="453" y="1599"/>
                    <a:pt x="453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10" y="1607"/>
                    <a:pt x="510" y="1607"/>
                    <a:pt x="510" y="1607"/>
                  </a:cubicBezTo>
                  <a:cubicBezTo>
                    <a:pt x="547" y="1602"/>
                    <a:pt x="547" y="1602"/>
                    <a:pt x="547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3" y="1588"/>
                    <a:pt x="566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6" y="1550"/>
                    <a:pt x="606" y="1550"/>
                    <a:pt x="606" y="1550"/>
                  </a:cubicBezTo>
                  <a:cubicBezTo>
                    <a:pt x="606" y="1516"/>
                    <a:pt x="606" y="1516"/>
                    <a:pt x="606" y="1516"/>
                  </a:cubicBezTo>
                  <a:cubicBezTo>
                    <a:pt x="606" y="1515"/>
                    <a:pt x="606" y="1515"/>
                    <a:pt x="606" y="1515"/>
                  </a:cubicBezTo>
                  <a:cubicBezTo>
                    <a:pt x="625" y="1460"/>
                    <a:pt x="625" y="1460"/>
                    <a:pt x="625" y="1460"/>
                  </a:cubicBezTo>
                  <a:cubicBezTo>
                    <a:pt x="626" y="1459"/>
                    <a:pt x="626" y="1459"/>
                    <a:pt x="626" y="1459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7" y="1458"/>
                    <a:pt x="627" y="1458"/>
                    <a:pt x="627" y="1458"/>
                  </a:cubicBezTo>
                  <a:cubicBezTo>
                    <a:pt x="627" y="1457"/>
                    <a:pt x="627" y="1457"/>
                    <a:pt x="627" y="1457"/>
                  </a:cubicBezTo>
                  <a:cubicBezTo>
                    <a:pt x="660" y="1431"/>
                    <a:pt x="660" y="1431"/>
                    <a:pt x="660" y="1431"/>
                  </a:cubicBezTo>
                  <a:cubicBezTo>
                    <a:pt x="662" y="1429"/>
                    <a:pt x="662" y="1429"/>
                    <a:pt x="662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1" y="1504"/>
                    <a:pt x="701" y="1504"/>
                    <a:pt x="701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1" y="1559"/>
                    <a:pt x="701" y="1559"/>
                    <a:pt x="701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7" y="1562"/>
                    <a:pt x="742" y="1569"/>
                    <a:pt x="746" y="1580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58" y="1583"/>
                    <a:pt x="758" y="1583"/>
                    <a:pt x="758" y="1583"/>
                  </a:cubicBezTo>
                  <a:cubicBezTo>
                    <a:pt x="794" y="1600"/>
                    <a:pt x="794" y="1600"/>
                    <a:pt x="794" y="1600"/>
                  </a:cubicBezTo>
                  <a:cubicBezTo>
                    <a:pt x="810" y="1605"/>
                    <a:pt x="810" y="1605"/>
                    <a:pt x="810" y="1605"/>
                  </a:cubicBezTo>
                  <a:cubicBezTo>
                    <a:pt x="832" y="1602"/>
                    <a:pt x="832" y="1602"/>
                    <a:pt x="832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4" y="1537"/>
                    <a:pt x="854" y="1537"/>
                    <a:pt x="854" y="1537"/>
                  </a:cubicBezTo>
                  <a:cubicBezTo>
                    <a:pt x="855" y="1509"/>
                    <a:pt x="855" y="1509"/>
                    <a:pt x="855" y="1509"/>
                  </a:cubicBezTo>
                  <a:cubicBezTo>
                    <a:pt x="855" y="1507"/>
                    <a:pt x="855" y="1507"/>
                    <a:pt x="855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90" y="1473"/>
                    <a:pt x="890" y="1473"/>
                    <a:pt x="890" y="1473"/>
                  </a:cubicBezTo>
                  <a:cubicBezTo>
                    <a:pt x="891" y="1472"/>
                    <a:pt x="891" y="1472"/>
                    <a:pt x="891" y="1472"/>
                  </a:cubicBezTo>
                  <a:cubicBezTo>
                    <a:pt x="912" y="1462"/>
                    <a:pt x="912" y="1462"/>
                    <a:pt x="912" y="1462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2" y="1417"/>
                    <a:pt x="932" y="1417"/>
                    <a:pt x="932" y="1417"/>
                  </a:cubicBezTo>
                  <a:cubicBezTo>
                    <a:pt x="968" y="1421"/>
                    <a:pt x="968" y="1421"/>
                    <a:pt x="968" y="1421"/>
                  </a:cubicBezTo>
                  <a:cubicBezTo>
                    <a:pt x="968" y="1421"/>
                    <a:pt x="968" y="1421"/>
                    <a:pt x="968" y="1421"/>
                  </a:cubicBezTo>
                  <a:cubicBezTo>
                    <a:pt x="968" y="1422"/>
                    <a:pt x="968" y="1422"/>
                    <a:pt x="968" y="1422"/>
                  </a:cubicBezTo>
                  <a:cubicBezTo>
                    <a:pt x="968" y="1422"/>
                    <a:pt x="968" y="1422"/>
                    <a:pt x="968" y="1422"/>
                  </a:cubicBezTo>
                  <a:cubicBezTo>
                    <a:pt x="987" y="1430"/>
                    <a:pt x="987" y="1430"/>
                    <a:pt x="987" y="1430"/>
                  </a:cubicBezTo>
                  <a:cubicBezTo>
                    <a:pt x="987" y="1430"/>
                    <a:pt x="987" y="1430"/>
                    <a:pt x="987" y="1430"/>
                  </a:cubicBezTo>
                  <a:cubicBezTo>
                    <a:pt x="987" y="1429"/>
                    <a:pt x="987" y="1429"/>
                    <a:pt x="987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3" y="1411"/>
                    <a:pt x="1023" y="1411"/>
                    <a:pt x="1023" y="1411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3"/>
                    <a:pt x="1040" y="1393"/>
                    <a:pt x="1040" y="1393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42" y="1392"/>
                    <a:pt x="1042" y="1392"/>
                    <a:pt x="1042" y="1392"/>
                  </a:cubicBezTo>
                  <a:cubicBezTo>
                    <a:pt x="1063" y="1388"/>
                    <a:pt x="1063" y="1388"/>
                    <a:pt x="1063" y="1388"/>
                  </a:cubicBezTo>
                  <a:cubicBezTo>
                    <a:pt x="1081" y="1371"/>
                    <a:pt x="1081" y="1371"/>
                    <a:pt x="1081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100" y="1326"/>
                  </a:cubicBezTo>
                  <a:cubicBezTo>
                    <a:pt x="1100" y="1326"/>
                    <a:pt x="1100" y="1326"/>
                    <a:pt x="1100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03" y="1326"/>
                    <a:pt x="1103" y="1326"/>
                    <a:pt x="1103" y="1326"/>
                  </a:cubicBezTo>
                  <a:cubicBezTo>
                    <a:pt x="1123" y="1328"/>
                    <a:pt x="1123" y="1328"/>
                    <a:pt x="1123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5" y="1308"/>
                    <a:pt x="1135" y="1308"/>
                    <a:pt x="1135" y="1308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8" y="1302"/>
                    <a:pt x="1158" y="1302"/>
                    <a:pt x="1158" y="1302"/>
                  </a:cubicBezTo>
                  <a:cubicBezTo>
                    <a:pt x="1158" y="1302"/>
                    <a:pt x="1158" y="1302"/>
                    <a:pt x="1158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8" y="1287"/>
                    <a:pt x="1218" y="1287"/>
                    <a:pt x="1218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1" y="1253"/>
                    <a:pt x="1211" y="1253"/>
                    <a:pt x="1211" y="1253"/>
                  </a:cubicBezTo>
                  <a:cubicBezTo>
                    <a:pt x="1211" y="1252"/>
                    <a:pt x="1211" y="1252"/>
                    <a:pt x="1211" y="1252"/>
                  </a:cubicBezTo>
                  <a:cubicBezTo>
                    <a:pt x="1211" y="1252"/>
                    <a:pt x="1211" y="1252"/>
                    <a:pt x="1211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3" y="1203"/>
                    <a:pt x="1213" y="1203"/>
                    <a:pt x="1213" y="1203"/>
                  </a:cubicBezTo>
                  <a:cubicBezTo>
                    <a:pt x="1213" y="1198"/>
                    <a:pt x="1216" y="1190"/>
                    <a:pt x="1224" y="1182"/>
                  </a:cubicBezTo>
                  <a:cubicBezTo>
                    <a:pt x="1236" y="1159"/>
                    <a:pt x="1236" y="1159"/>
                    <a:pt x="1236" y="1159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37" y="1157"/>
                    <a:pt x="1237" y="1157"/>
                    <a:pt x="1237" y="1157"/>
                  </a:cubicBezTo>
                  <a:cubicBezTo>
                    <a:pt x="1248" y="1141"/>
                    <a:pt x="1248" y="1141"/>
                    <a:pt x="1248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8" y="1175"/>
                    <a:pt x="1288" y="1175"/>
                    <a:pt x="1288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8" y="1184"/>
                    <a:pt x="1308" y="1184"/>
                    <a:pt x="1308" y="1184"/>
                  </a:cubicBezTo>
                  <a:cubicBezTo>
                    <a:pt x="1309" y="1183"/>
                    <a:pt x="1309" y="1183"/>
                    <a:pt x="1309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9" y="1140"/>
                    <a:pt x="1329" y="1140"/>
                    <a:pt x="1329" y="1140"/>
                  </a:cubicBezTo>
                  <a:cubicBezTo>
                    <a:pt x="1332" y="1141"/>
                    <a:pt x="1332" y="1141"/>
                    <a:pt x="1332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6" y="1152"/>
                    <a:pt x="1366" y="1152"/>
                    <a:pt x="1366" y="1152"/>
                  </a:cubicBezTo>
                  <a:cubicBezTo>
                    <a:pt x="1381" y="1141"/>
                    <a:pt x="1381" y="1141"/>
                    <a:pt x="1381" y="1141"/>
                  </a:cubicBezTo>
                  <a:cubicBezTo>
                    <a:pt x="1382" y="1140"/>
                    <a:pt x="1382" y="1140"/>
                    <a:pt x="1382" y="1140"/>
                  </a:cubicBezTo>
                  <a:cubicBezTo>
                    <a:pt x="1384" y="1140"/>
                    <a:pt x="1384" y="1140"/>
                    <a:pt x="1384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9" y="1121"/>
                    <a:pt x="1409" y="1121"/>
                    <a:pt x="1409" y="1121"/>
                  </a:cubicBezTo>
                  <a:cubicBezTo>
                    <a:pt x="1409" y="1098"/>
                    <a:pt x="1409" y="1098"/>
                    <a:pt x="1409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9" y="1066"/>
                    <a:pt x="1419" y="1066"/>
                    <a:pt x="1419" y="1066"/>
                  </a:cubicBezTo>
                  <a:cubicBezTo>
                    <a:pt x="1422" y="1066"/>
                    <a:pt x="1422" y="1066"/>
                    <a:pt x="1422" y="1066"/>
                  </a:cubicBezTo>
                  <a:cubicBezTo>
                    <a:pt x="1445" y="1071"/>
                    <a:pt x="1445" y="1071"/>
                    <a:pt x="1445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7" y="1052"/>
                    <a:pt x="1457" y="1052"/>
                    <a:pt x="1457" y="1052"/>
                  </a:cubicBezTo>
                  <a:cubicBezTo>
                    <a:pt x="1459" y="1052"/>
                    <a:pt x="1459" y="1052"/>
                    <a:pt x="1459" y="1052"/>
                  </a:cubicBezTo>
                  <a:cubicBezTo>
                    <a:pt x="1480" y="1050"/>
                    <a:pt x="1480" y="1050"/>
                    <a:pt x="1480" y="1050"/>
                  </a:cubicBezTo>
                  <a:cubicBezTo>
                    <a:pt x="1483" y="1050"/>
                    <a:pt x="1483" y="1050"/>
                    <a:pt x="1483" y="1050"/>
                  </a:cubicBezTo>
                  <a:cubicBezTo>
                    <a:pt x="1483" y="1051"/>
                    <a:pt x="1483" y="1051"/>
                    <a:pt x="1483" y="1051"/>
                  </a:cubicBezTo>
                  <a:cubicBezTo>
                    <a:pt x="1485" y="1052"/>
                    <a:pt x="1485" y="1052"/>
                    <a:pt x="1485" y="1052"/>
                  </a:cubicBezTo>
                  <a:cubicBezTo>
                    <a:pt x="1496" y="1067"/>
                    <a:pt x="1496" y="1067"/>
                    <a:pt x="1496" y="1067"/>
                  </a:cubicBezTo>
                  <a:cubicBezTo>
                    <a:pt x="1496" y="1068"/>
                    <a:pt x="1496" y="1068"/>
                    <a:pt x="1496" y="1068"/>
                  </a:cubicBezTo>
                  <a:cubicBezTo>
                    <a:pt x="1497" y="1069"/>
                    <a:pt x="1497" y="1069"/>
                    <a:pt x="1497" y="1069"/>
                  </a:cubicBezTo>
                  <a:cubicBezTo>
                    <a:pt x="1497" y="1071"/>
                    <a:pt x="1497" y="1071"/>
                    <a:pt x="1497" y="1071"/>
                  </a:cubicBezTo>
                  <a:cubicBezTo>
                    <a:pt x="1499" y="1092"/>
                    <a:pt x="1499" y="1092"/>
                    <a:pt x="1499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3" y="1097"/>
                    <a:pt x="1535" y="1103"/>
                    <a:pt x="1535" y="1109"/>
                  </a:cubicBezTo>
                  <a:cubicBezTo>
                    <a:pt x="1535" y="1128"/>
                    <a:pt x="1535" y="1128"/>
                    <a:pt x="1535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3" y="1155"/>
                    <a:pt x="1533" y="1155"/>
                    <a:pt x="1533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1" y="1175"/>
                    <a:pt x="1591" y="1175"/>
                    <a:pt x="1591" y="1175"/>
                  </a:cubicBezTo>
                  <a:cubicBezTo>
                    <a:pt x="1591" y="1175"/>
                    <a:pt x="1591" y="1175"/>
                    <a:pt x="1591" y="1175"/>
                  </a:cubicBezTo>
                  <a:cubicBezTo>
                    <a:pt x="1594" y="1179"/>
                    <a:pt x="1594" y="1179"/>
                    <a:pt x="1594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8" y="1150"/>
                    <a:pt x="1618" y="1150"/>
                    <a:pt x="1618" y="1150"/>
                  </a:cubicBezTo>
                  <a:cubicBezTo>
                    <a:pt x="1614" y="1134"/>
                    <a:pt x="1614" y="1134"/>
                    <a:pt x="1614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35" y="1081"/>
                    <a:pt x="1635" y="1081"/>
                    <a:pt x="1635" y="1081"/>
                  </a:cubicBezTo>
                  <a:cubicBezTo>
                    <a:pt x="1649" y="1098"/>
                    <a:pt x="1649" y="1098"/>
                    <a:pt x="1649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70" y="1098"/>
                    <a:pt x="1670" y="1098"/>
                    <a:pt x="1670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1" y="1038"/>
                    <a:pt x="1731" y="1038"/>
                    <a:pt x="1731" y="1038"/>
                  </a:cubicBezTo>
                  <a:cubicBezTo>
                    <a:pt x="1749" y="1013"/>
                    <a:pt x="1749" y="1013"/>
                    <a:pt x="1749" y="1013"/>
                  </a:cubicBezTo>
                  <a:cubicBezTo>
                    <a:pt x="1750" y="1011"/>
                    <a:pt x="1750" y="1011"/>
                    <a:pt x="1750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6" y="1008"/>
                    <a:pt x="1788" y="1001"/>
                    <a:pt x="1789" y="997"/>
                  </a:cubicBezTo>
                  <a:cubicBezTo>
                    <a:pt x="1807" y="976"/>
                    <a:pt x="1807" y="976"/>
                    <a:pt x="1807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9" y="977"/>
                    <a:pt x="1859" y="977"/>
                    <a:pt x="1859" y="977"/>
                  </a:cubicBezTo>
                  <a:cubicBezTo>
                    <a:pt x="1876" y="959"/>
                    <a:pt x="1876" y="959"/>
                    <a:pt x="1876" y="959"/>
                  </a:cubicBezTo>
                  <a:cubicBezTo>
                    <a:pt x="1884" y="943"/>
                    <a:pt x="1884" y="943"/>
                    <a:pt x="1884" y="943"/>
                  </a:cubicBezTo>
                  <a:cubicBezTo>
                    <a:pt x="1879" y="935"/>
                    <a:pt x="1879" y="935"/>
                    <a:pt x="1879" y="935"/>
                  </a:cubicBezTo>
                  <a:cubicBezTo>
                    <a:pt x="1864" y="942"/>
                    <a:pt x="1864" y="942"/>
                    <a:pt x="1864" y="942"/>
                  </a:cubicBezTo>
                  <a:cubicBezTo>
                    <a:pt x="1863" y="941"/>
                    <a:pt x="1863" y="941"/>
                    <a:pt x="1863" y="941"/>
                  </a:cubicBezTo>
                  <a:cubicBezTo>
                    <a:pt x="1862" y="940"/>
                    <a:pt x="1862" y="940"/>
                    <a:pt x="1862" y="940"/>
                  </a:cubicBezTo>
                  <a:cubicBezTo>
                    <a:pt x="1843" y="923"/>
                    <a:pt x="1843" y="923"/>
                    <a:pt x="1843" y="923"/>
                  </a:cubicBezTo>
                  <a:cubicBezTo>
                    <a:pt x="1842" y="922"/>
                    <a:pt x="1842" y="922"/>
                    <a:pt x="1842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6" y="855"/>
                    <a:pt x="1846" y="855"/>
                    <a:pt x="1846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1" y="727"/>
                    <a:pt x="1731" y="727"/>
                    <a:pt x="1731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6" y="670"/>
                    <a:pt x="1731" y="673"/>
                    <a:pt x="1735" y="678"/>
                  </a:cubicBezTo>
                  <a:cubicBezTo>
                    <a:pt x="1750" y="690"/>
                    <a:pt x="1750" y="690"/>
                    <a:pt x="1750" y="690"/>
                  </a:cubicBezTo>
                  <a:cubicBezTo>
                    <a:pt x="1766" y="677"/>
                    <a:pt x="1766" y="677"/>
                    <a:pt x="1766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70" y="600"/>
                    <a:pt x="1770" y="600"/>
                    <a:pt x="1770" y="600"/>
                  </a:cubicBezTo>
                  <a:cubicBezTo>
                    <a:pt x="1747" y="596"/>
                    <a:pt x="1747" y="596"/>
                    <a:pt x="1747" y="596"/>
                  </a:cubicBezTo>
                  <a:cubicBezTo>
                    <a:pt x="1747" y="582"/>
                    <a:pt x="1747" y="582"/>
                    <a:pt x="1747" y="582"/>
                  </a:cubicBezTo>
                  <a:cubicBezTo>
                    <a:pt x="1726" y="556"/>
                    <a:pt x="1726" y="556"/>
                    <a:pt x="1726" y="556"/>
                  </a:cubicBezTo>
                  <a:cubicBezTo>
                    <a:pt x="1725" y="555"/>
                    <a:pt x="1725" y="555"/>
                    <a:pt x="1725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2" y="534"/>
                    <a:pt x="1712" y="534"/>
                    <a:pt x="1712" y="534"/>
                  </a:cubicBezTo>
                  <a:cubicBezTo>
                    <a:pt x="1712" y="532"/>
                    <a:pt x="1712" y="532"/>
                    <a:pt x="1712" y="532"/>
                  </a:cubicBezTo>
                  <a:cubicBezTo>
                    <a:pt x="1712" y="532"/>
                    <a:pt x="1712" y="532"/>
                    <a:pt x="1712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8" y="497"/>
                    <a:pt x="1748" y="497"/>
                    <a:pt x="1748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5" y="431"/>
                    <a:pt x="1825" y="431"/>
                    <a:pt x="1825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8" y="375"/>
                    <a:pt x="1828" y="375"/>
                    <a:pt x="1828" y="375"/>
                  </a:cubicBezTo>
                  <a:cubicBezTo>
                    <a:pt x="1828" y="373"/>
                    <a:pt x="1828" y="373"/>
                    <a:pt x="1828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4" y="331"/>
                    <a:pt x="1844" y="331"/>
                    <a:pt x="1844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4" y="271"/>
                  </a:cubicBezTo>
                  <a:cubicBezTo>
                    <a:pt x="1844" y="271"/>
                    <a:pt x="1844" y="271"/>
                    <a:pt x="1844" y="271"/>
                  </a:cubicBezTo>
                  <a:cubicBezTo>
                    <a:pt x="1844" y="271"/>
                    <a:pt x="1844" y="271"/>
                    <a:pt x="1844" y="271"/>
                  </a:cubicBezTo>
                  <a:cubicBezTo>
                    <a:pt x="1844" y="246"/>
                    <a:pt x="1844" y="246"/>
                    <a:pt x="1844" y="246"/>
                  </a:cubicBezTo>
                  <a:cubicBezTo>
                    <a:pt x="1844" y="245"/>
                    <a:pt x="1844" y="245"/>
                    <a:pt x="1844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5" y="213"/>
                    <a:pt x="1842" y="205"/>
                    <a:pt x="1842" y="200"/>
                  </a:cubicBezTo>
                  <a:lnTo>
                    <a:pt x="1846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875088" y="2246313"/>
              <a:ext cx="1190625" cy="1008063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4719638" y="2595563"/>
              <a:ext cx="239713" cy="398463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447926" y="1549400"/>
              <a:ext cx="1701800" cy="1289050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549651" y="2562225"/>
              <a:ext cx="1058863" cy="760413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4157663" y="3094038"/>
              <a:ext cx="917575" cy="806450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633663" y="2770188"/>
              <a:ext cx="1643063" cy="996950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130676" y="3598863"/>
              <a:ext cx="741363" cy="774700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660901" y="3587750"/>
              <a:ext cx="501650" cy="433388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741863" y="3854450"/>
              <a:ext cx="655638" cy="500063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833938" y="3305175"/>
              <a:ext cx="369888" cy="377825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4835526" y="2573338"/>
              <a:ext cx="420688" cy="755650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5199063" y="2435225"/>
              <a:ext cx="282575" cy="619125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5127626" y="3487738"/>
              <a:ext cx="450850" cy="523875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5075238" y="3189288"/>
              <a:ext cx="638175" cy="398463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4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5214938" y="3922713"/>
              <a:ext cx="661988" cy="525463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5527676" y="3470275"/>
              <a:ext cx="398463" cy="538163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5734051" y="3609975"/>
              <a:ext cx="366713" cy="450850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5895976" y="3325813"/>
              <a:ext cx="317500" cy="368300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5591176" y="3011488"/>
              <a:ext cx="398463" cy="488950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5667376" y="2446338"/>
              <a:ext cx="106363" cy="152400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5564188" y="2378075"/>
              <a:ext cx="139700" cy="150813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799138" y="2082800"/>
              <a:ext cx="490538" cy="468313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5910263" y="1801813"/>
              <a:ext cx="700088" cy="476250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5759451" y="1125537"/>
              <a:ext cx="939800" cy="857250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5573713" y="2657475"/>
              <a:ext cx="566738" cy="357188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6105526" y="3246438"/>
              <a:ext cx="87313" cy="79375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5691188" y="2949575"/>
              <a:ext cx="492125" cy="381000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5432426" y="2219325"/>
              <a:ext cx="458788" cy="655638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5221288" y="2849563"/>
              <a:ext cx="485775" cy="477838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6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6130926" y="3870325"/>
              <a:ext cx="138113" cy="334963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5110163" y="4464050"/>
              <a:ext cx="214313" cy="180975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73638" y="3626698"/>
            <a:ext cx="469293" cy="1516148"/>
            <a:chOff x="3951212" y="2490626"/>
            <a:chExt cx="351970" cy="1137111"/>
          </a:xfrm>
        </p:grpSpPr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951212" y="2490626"/>
              <a:ext cx="351970" cy="475872"/>
            </a:xfrm>
            <a:custGeom>
              <a:avLst/>
              <a:gdLst>
                <a:gd name="T0" fmla="*/ 1120 w 2244"/>
                <a:gd name="T1" fmla="*/ 3035 h 3035"/>
                <a:gd name="T2" fmla="*/ 1103 w 2244"/>
                <a:gd name="T3" fmla="*/ 2951 h 3035"/>
                <a:gd name="T4" fmla="*/ 857 w 2244"/>
                <a:gd name="T5" fmla="*/ 2458 h 3035"/>
                <a:gd name="T6" fmla="*/ 544 w 2244"/>
                <a:gd name="T7" fmla="*/ 2122 h 3035"/>
                <a:gd name="T8" fmla="*/ 228 w 2244"/>
                <a:gd name="T9" fmla="*/ 1777 h 3035"/>
                <a:gd name="T10" fmla="*/ 30 w 2244"/>
                <a:gd name="T11" fmla="*/ 1353 h 3035"/>
                <a:gd name="T12" fmla="*/ 18 w 2244"/>
                <a:gd name="T13" fmla="*/ 948 h 3035"/>
                <a:gd name="T14" fmla="*/ 192 w 2244"/>
                <a:gd name="T15" fmla="*/ 484 h 3035"/>
                <a:gd name="T16" fmla="*/ 822 w 2244"/>
                <a:gd name="T17" fmla="*/ 46 h 3035"/>
                <a:gd name="T18" fmla="*/ 1248 w 2244"/>
                <a:gd name="T19" fmla="*/ 15 h 3035"/>
                <a:gd name="T20" fmla="*/ 1940 w 2244"/>
                <a:gd name="T21" fmla="*/ 346 h 3035"/>
                <a:gd name="T22" fmla="*/ 2215 w 2244"/>
                <a:gd name="T23" fmla="*/ 898 h 3035"/>
                <a:gd name="T24" fmla="*/ 2212 w 2244"/>
                <a:gd name="T25" fmla="*/ 1344 h 3035"/>
                <a:gd name="T26" fmla="*/ 1997 w 2244"/>
                <a:gd name="T27" fmla="*/ 1788 h 3035"/>
                <a:gd name="T28" fmla="*/ 1658 w 2244"/>
                <a:gd name="T29" fmla="*/ 2154 h 3035"/>
                <a:gd name="T30" fmla="*/ 1349 w 2244"/>
                <a:gd name="T31" fmla="*/ 2508 h 3035"/>
                <a:gd name="T32" fmla="*/ 1139 w 2244"/>
                <a:gd name="T33" fmla="*/ 2958 h 3035"/>
                <a:gd name="T34" fmla="*/ 1124 w 2244"/>
                <a:gd name="T35" fmla="*/ 3034 h 3035"/>
                <a:gd name="T36" fmla="*/ 1120 w 2244"/>
                <a:gd name="T37" fmla="*/ 303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4" h="3035">
                  <a:moveTo>
                    <a:pt x="1120" y="3035"/>
                  </a:moveTo>
                  <a:cubicBezTo>
                    <a:pt x="1114" y="3007"/>
                    <a:pt x="1110" y="2979"/>
                    <a:pt x="1103" y="2951"/>
                  </a:cubicBezTo>
                  <a:cubicBezTo>
                    <a:pt x="1058" y="2768"/>
                    <a:pt x="969" y="2607"/>
                    <a:pt x="857" y="2458"/>
                  </a:cubicBezTo>
                  <a:cubicBezTo>
                    <a:pt x="764" y="2335"/>
                    <a:pt x="654" y="2229"/>
                    <a:pt x="544" y="2122"/>
                  </a:cubicBezTo>
                  <a:cubicBezTo>
                    <a:pt x="433" y="2012"/>
                    <a:pt x="322" y="1903"/>
                    <a:pt x="228" y="1777"/>
                  </a:cubicBezTo>
                  <a:cubicBezTo>
                    <a:pt x="134" y="1649"/>
                    <a:pt x="64" y="1510"/>
                    <a:pt x="30" y="1353"/>
                  </a:cubicBezTo>
                  <a:cubicBezTo>
                    <a:pt x="2" y="1219"/>
                    <a:pt x="0" y="1083"/>
                    <a:pt x="18" y="948"/>
                  </a:cubicBezTo>
                  <a:cubicBezTo>
                    <a:pt x="42" y="780"/>
                    <a:pt x="97" y="624"/>
                    <a:pt x="192" y="484"/>
                  </a:cubicBezTo>
                  <a:cubicBezTo>
                    <a:pt x="346" y="257"/>
                    <a:pt x="558" y="115"/>
                    <a:pt x="822" y="46"/>
                  </a:cubicBezTo>
                  <a:cubicBezTo>
                    <a:pt x="962" y="9"/>
                    <a:pt x="1105" y="0"/>
                    <a:pt x="1248" y="15"/>
                  </a:cubicBezTo>
                  <a:cubicBezTo>
                    <a:pt x="1517" y="44"/>
                    <a:pt x="1751" y="149"/>
                    <a:pt x="1940" y="346"/>
                  </a:cubicBezTo>
                  <a:cubicBezTo>
                    <a:pt x="2088" y="501"/>
                    <a:pt x="2177" y="687"/>
                    <a:pt x="2215" y="898"/>
                  </a:cubicBezTo>
                  <a:cubicBezTo>
                    <a:pt x="2242" y="1047"/>
                    <a:pt x="2244" y="1196"/>
                    <a:pt x="2212" y="1344"/>
                  </a:cubicBezTo>
                  <a:cubicBezTo>
                    <a:pt x="2176" y="1510"/>
                    <a:pt x="2099" y="1655"/>
                    <a:pt x="1997" y="1788"/>
                  </a:cubicBezTo>
                  <a:cubicBezTo>
                    <a:pt x="1895" y="1921"/>
                    <a:pt x="1775" y="2037"/>
                    <a:pt x="1658" y="2154"/>
                  </a:cubicBezTo>
                  <a:cubicBezTo>
                    <a:pt x="1547" y="2265"/>
                    <a:pt x="1437" y="2377"/>
                    <a:pt x="1349" y="2508"/>
                  </a:cubicBezTo>
                  <a:cubicBezTo>
                    <a:pt x="1255" y="2647"/>
                    <a:pt x="1180" y="2794"/>
                    <a:pt x="1139" y="2958"/>
                  </a:cubicBezTo>
                  <a:cubicBezTo>
                    <a:pt x="1133" y="2983"/>
                    <a:pt x="1129" y="3009"/>
                    <a:pt x="1124" y="3034"/>
                  </a:cubicBezTo>
                  <a:cubicBezTo>
                    <a:pt x="1122" y="3034"/>
                    <a:pt x="1121" y="3034"/>
                    <a:pt x="1120" y="303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4126883" y="2966321"/>
              <a:ext cx="314" cy="661416"/>
            </a:xfrm>
            <a:prstGeom prst="line">
              <a:avLst/>
            </a:prstGeom>
            <a:ln w="6350">
              <a:solidFill>
                <a:srgbClr val="7F7F7F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4411712" y="3040326"/>
            <a:ext cx="469293" cy="1516148"/>
            <a:chOff x="3379768" y="2050847"/>
            <a:chExt cx="351970" cy="1137111"/>
          </a:xfrm>
        </p:grpSpPr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3379768" y="2050847"/>
              <a:ext cx="351970" cy="475872"/>
            </a:xfrm>
            <a:custGeom>
              <a:avLst/>
              <a:gdLst>
                <a:gd name="T0" fmla="*/ 1120 w 2244"/>
                <a:gd name="T1" fmla="*/ 3035 h 3035"/>
                <a:gd name="T2" fmla="*/ 1103 w 2244"/>
                <a:gd name="T3" fmla="*/ 2951 h 3035"/>
                <a:gd name="T4" fmla="*/ 857 w 2244"/>
                <a:gd name="T5" fmla="*/ 2458 h 3035"/>
                <a:gd name="T6" fmla="*/ 544 w 2244"/>
                <a:gd name="T7" fmla="*/ 2122 h 3035"/>
                <a:gd name="T8" fmla="*/ 228 w 2244"/>
                <a:gd name="T9" fmla="*/ 1777 h 3035"/>
                <a:gd name="T10" fmla="*/ 30 w 2244"/>
                <a:gd name="T11" fmla="*/ 1353 h 3035"/>
                <a:gd name="T12" fmla="*/ 18 w 2244"/>
                <a:gd name="T13" fmla="*/ 948 h 3035"/>
                <a:gd name="T14" fmla="*/ 192 w 2244"/>
                <a:gd name="T15" fmla="*/ 484 h 3035"/>
                <a:gd name="T16" fmla="*/ 822 w 2244"/>
                <a:gd name="T17" fmla="*/ 46 h 3035"/>
                <a:gd name="T18" fmla="*/ 1248 w 2244"/>
                <a:gd name="T19" fmla="*/ 15 h 3035"/>
                <a:gd name="T20" fmla="*/ 1940 w 2244"/>
                <a:gd name="T21" fmla="*/ 346 h 3035"/>
                <a:gd name="T22" fmla="*/ 2215 w 2244"/>
                <a:gd name="T23" fmla="*/ 898 h 3035"/>
                <a:gd name="T24" fmla="*/ 2212 w 2244"/>
                <a:gd name="T25" fmla="*/ 1344 h 3035"/>
                <a:gd name="T26" fmla="*/ 1997 w 2244"/>
                <a:gd name="T27" fmla="*/ 1788 h 3035"/>
                <a:gd name="T28" fmla="*/ 1658 w 2244"/>
                <a:gd name="T29" fmla="*/ 2154 h 3035"/>
                <a:gd name="T30" fmla="*/ 1349 w 2244"/>
                <a:gd name="T31" fmla="*/ 2508 h 3035"/>
                <a:gd name="T32" fmla="*/ 1139 w 2244"/>
                <a:gd name="T33" fmla="*/ 2958 h 3035"/>
                <a:gd name="T34" fmla="*/ 1124 w 2244"/>
                <a:gd name="T35" fmla="*/ 3034 h 3035"/>
                <a:gd name="T36" fmla="*/ 1120 w 2244"/>
                <a:gd name="T37" fmla="*/ 303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4" h="3035">
                  <a:moveTo>
                    <a:pt x="1120" y="3035"/>
                  </a:moveTo>
                  <a:cubicBezTo>
                    <a:pt x="1114" y="3007"/>
                    <a:pt x="1110" y="2979"/>
                    <a:pt x="1103" y="2951"/>
                  </a:cubicBezTo>
                  <a:cubicBezTo>
                    <a:pt x="1058" y="2768"/>
                    <a:pt x="969" y="2607"/>
                    <a:pt x="857" y="2458"/>
                  </a:cubicBezTo>
                  <a:cubicBezTo>
                    <a:pt x="764" y="2335"/>
                    <a:pt x="654" y="2229"/>
                    <a:pt x="544" y="2122"/>
                  </a:cubicBezTo>
                  <a:cubicBezTo>
                    <a:pt x="433" y="2012"/>
                    <a:pt x="322" y="1903"/>
                    <a:pt x="228" y="1777"/>
                  </a:cubicBezTo>
                  <a:cubicBezTo>
                    <a:pt x="134" y="1649"/>
                    <a:pt x="64" y="1510"/>
                    <a:pt x="30" y="1353"/>
                  </a:cubicBezTo>
                  <a:cubicBezTo>
                    <a:pt x="2" y="1219"/>
                    <a:pt x="0" y="1083"/>
                    <a:pt x="18" y="948"/>
                  </a:cubicBezTo>
                  <a:cubicBezTo>
                    <a:pt x="42" y="780"/>
                    <a:pt x="97" y="624"/>
                    <a:pt x="192" y="484"/>
                  </a:cubicBezTo>
                  <a:cubicBezTo>
                    <a:pt x="346" y="257"/>
                    <a:pt x="558" y="115"/>
                    <a:pt x="822" y="46"/>
                  </a:cubicBezTo>
                  <a:cubicBezTo>
                    <a:pt x="962" y="9"/>
                    <a:pt x="1105" y="0"/>
                    <a:pt x="1248" y="15"/>
                  </a:cubicBezTo>
                  <a:cubicBezTo>
                    <a:pt x="1517" y="44"/>
                    <a:pt x="1751" y="149"/>
                    <a:pt x="1940" y="346"/>
                  </a:cubicBezTo>
                  <a:cubicBezTo>
                    <a:pt x="2088" y="501"/>
                    <a:pt x="2177" y="687"/>
                    <a:pt x="2215" y="898"/>
                  </a:cubicBezTo>
                  <a:cubicBezTo>
                    <a:pt x="2242" y="1047"/>
                    <a:pt x="2244" y="1196"/>
                    <a:pt x="2212" y="1344"/>
                  </a:cubicBezTo>
                  <a:cubicBezTo>
                    <a:pt x="2176" y="1510"/>
                    <a:pt x="2099" y="1655"/>
                    <a:pt x="1997" y="1788"/>
                  </a:cubicBezTo>
                  <a:cubicBezTo>
                    <a:pt x="1895" y="1921"/>
                    <a:pt x="1775" y="2037"/>
                    <a:pt x="1658" y="2154"/>
                  </a:cubicBezTo>
                  <a:cubicBezTo>
                    <a:pt x="1547" y="2265"/>
                    <a:pt x="1437" y="2377"/>
                    <a:pt x="1349" y="2508"/>
                  </a:cubicBezTo>
                  <a:cubicBezTo>
                    <a:pt x="1255" y="2647"/>
                    <a:pt x="1180" y="2794"/>
                    <a:pt x="1139" y="2958"/>
                  </a:cubicBezTo>
                  <a:cubicBezTo>
                    <a:pt x="1133" y="2983"/>
                    <a:pt x="1129" y="3009"/>
                    <a:pt x="1124" y="3034"/>
                  </a:cubicBezTo>
                  <a:cubicBezTo>
                    <a:pt x="1122" y="3034"/>
                    <a:pt x="1121" y="3034"/>
                    <a:pt x="1120" y="303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3555439" y="2526542"/>
              <a:ext cx="314" cy="661416"/>
            </a:xfrm>
            <a:prstGeom prst="line">
              <a:avLst/>
            </a:prstGeom>
            <a:ln w="6350">
              <a:solidFill>
                <a:srgbClr val="7F7F7F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436343" y="3135054"/>
            <a:ext cx="469293" cy="1516148"/>
            <a:chOff x="1148241" y="2121893"/>
            <a:chExt cx="351970" cy="1137111"/>
          </a:xfrm>
        </p:grpSpPr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148241" y="2121893"/>
              <a:ext cx="351970" cy="475872"/>
            </a:xfrm>
            <a:custGeom>
              <a:avLst/>
              <a:gdLst>
                <a:gd name="T0" fmla="*/ 1120 w 2244"/>
                <a:gd name="T1" fmla="*/ 3035 h 3035"/>
                <a:gd name="T2" fmla="*/ 1103 w 2244"/>
                <a:gd name="T3" fmla="*/ 2951 h 3035"/>
                <a:gd name="T4" fmla="*/ 857 w 2244"/>
                <a:gd name="T5" fmla="*/ 2458 h 3035"/>
                <a:gd name="T6" fmla="*/ 544 w 2244"/>
                <a:gd name="T7" fmla="*/ 2122 h 3035"/>
                <a:gd name="T8" fmla="*/ 228 w 2244"/>
                <a:gd name="T9" fmla="*/ 1777 h 3035"/>
                <a:gd name="T10" fmla="*/ 30 w 2244"/>
                <a:gd name="T11" fmla="*/ 1353 h 3035"/>
                <a:gd name="T12" fmla="*/ 18 w 2244"/>
                <a:gd name="T13" fmla="*/ 948 h 3035"/>
                <a:gd name="T14" fmla="*/ 192 w 2244"/>
                <a:gd name="T15" fmla="*/ 484 h 3035"/>
                <a:gd name="T16" fmla="*/ 822 w 2244"/>
                <a:gd name="T17" fmla="*/ 46 h 3035"/>
                <a:gd name="T18" fmla="*/ 1248 w 2244"/>
                <a:gd name="T19" fmla="*/ 15 h 3035"/>
                <a:gd name="T20" fmla="*/ 1940 w 2244"/>
                <a:gd name="T21" fmla="*/ 346 h 3035"/>
                <a:gd name="T22" fmla="*/ 2215 w 2244"/>
                <a:gd name="T23" fmla="*/ 898 h 3035"/>
                <a:gd name="T24" fmla="*/ 2212 w 2244"/>
                <a:gd name="T25" fmla="*/ 1344 h 3035"/>
                <a:gd name="T26" fmla="*/ 1997 w 2244"/>
                <a:gd name="T27" fmla="*/ 1788 h 3035"/>
                <a:gd name="T28" fmla="*/ 1658 w 2244"/>
                <a:gd name="T29" fmla="*/ 2154 h 3035"/>
                <a:gd name="T30" fmla="*/ 1349 w 2244"/>
                <a:gd name="T31" fmla="*/ 2508 h 3035"/>
                <a:gd name="T32" fmla="*/ 1139 w 2244"/>
                <a:gd name="T33" fmla="*/ 2958 h 3035"/>
                <a:gd name="T34" fmla="*/ 1124 w 2244"/>
                <a:gd name="T35" fmla="*/ 3034 h 3035"/>
                <a:gd name="T36" fmla="*/ 1120 w 2244"/>
                <a:gd name="T37" fmla="*/ 303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4" h="3035">
                  <a:moveTo>
                    <a:pt x="1120" y="3035"/>
                  </a:moveTo>
                  <a:cubicBezTo>
                    <a:pt x="1114" y="3007"/>
                    <a:pt x="1110" y="2979"/>
                    <a:pt x="1103" y="2951"/>
                  </a:cubicBezTo>
                  <a:cubicBezTo>
                    <a:pt x="1058" y="2768"/>
                    <a:pt x="969" y="2607"/>
                    <a:pt x="857" y="2458"/>
                  </a:cubicBezTo>
                  <a:cubicBezTo>
                    <a:pt x="764" y="2335"/>
                    <a:pt x="654" y="2229"/>
                    <a:pt x="544" y="2122"/>
                  </a:cubicBezTo>
                  <a:cubicBezTo>
                    <a:pt x="433" y="2012"/>
                    <a:pt x="322" y="1903"/>
                    <a:pt x="228" y="1777"/>
                  </a:cubicBezTo>
                  <a:cubicBezTo>
                    <a:pt x="134" y="1649"/>
                    <a:pt x="64" y="1510"/>
                    <a:pt x="30" y="1353"/>
                  </a:cubicBezTo>
                  <a:cubicBezTo>
                    <a:pt x="2" y="1219"/>
                    <a:pt x="0" y="1083"/>
                    <a:pt x="18" y="948"/>
                  </a:cubicBezTo>
                  <a:cubicBezTo>
                    <a:pt x="42" y="780"/>
                    <a:pt x="97" y="624"/>
                    <a:pt x="192" y="484"/>
                  </a:cubicBezTo>
                  <a:cubicBezTo>
                    <a:pt x="346" y="257"/>
                    <a:pt x="558" y="115"/>
                    <a:pt x="822" y="46"/>
                  </a:cubicBezTo>
                  <a:cubicBezTo>
                    <a:pt x="962" y="9"/>
                    <a:pt x="1105" y="0"/>
                    <a:pt x="1248" y="15"/>
                  </a:cubicBezTo>
                  <a:cubicBezTo>
                    <a:pt x="1517" y="44"/>
                    <a:pt x="1751" y="149"/>
                    <a:pt x="1940" y="346"/>
                  </a:cubicBezTo>
                  <a:cubicBezTo>
                    <a:pt x="2088" y="501"/>
                    <a:pt x="2177" y="687"/>
                    <a:pt x="2215" y="898"/>
                  </a:cubicBezTo>
                  <a:cubicBezTo>
                    <a:pt x="2242" y="1047"/>
                    <a:pt x="2244" y="1196"/>
                    <a:pt x="2212" y="1344"/>
                  </a:cubicBezTo>
                  <a:cubicBezTo>
                    <a:pt x="2176" y="1510"/>
                    <a:pt x="2099" y="1655"/>
                    <a:pt x="1997" y="1788"/>
                  </a:cubicBezTo>
                  <a:cubicBezTo>
                    <a:pt x="1895" y="1921"/>
                    <a:pt x="1775" y="2037"/>
                    <a:pt x="1658" y="2154"/>
                  </a:cubicBezTo>
                  <a:cubicBezTo>
                    <a:pt x="1547" y="2265"/>
                    <a:pt x="1437" y="2377"/>
                    <a:pt x="1349" y="2508"/>
                  </a:cubicBezTo>
                  <a:cubicBezTo>
                    <a:pt x="1255" y="2647"/>
                    <a:pt x="1180" y="2794"/>
                    <a:pt x="1139" y="2958"/>
                  </a:cubicBezTo>
                  <a:cubicBezTo>
                    <a:pt x="1133" y="2983"/>
                    <a:pt x="1129" y="3009"/>
                    <a:pt x="1124" y="3034"/>
                  </a:cubicBezTo>
                  <a:cubicBezTo>
                    <a:pt x="1122" y="3034"/>
                    <a:pt x="1121" y="3034"/>
                    <a:pt x="1120" y="303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1323912" y="2597588"/>
              <a:ext cx="314" cy="661416"/>
            </a:xfrm>
            <a:prstGeom prst="line">
              <a:avLst/>
            </a:prstGeom>
            <a:ln w="6350">
              <a:solidFill>
                <a:srgbClr val="7F7F7F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3102519" y="3508051"/>
            <a:ext cx="469293" cy="1516148"/>
            <a:chOff x="2397873" y="2401641"/>
            <a:chExt cx="351970" cy="1137111"/>
          </a:xfrm>
        </p:grpSpPr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397873" y="2401641"/>
              <a:ext cx="351970" cy="475872"/>
            </a:xfrm>
            <a:custGeom>
              <a:avLst/>
              <a:gdLst>
                <a:gd name="T0" fmla="*/ 1120 w 2244"/>
                <a:gd name="T1" fmla="*/ 3035 h 3035"/>
                <a:gd name="T2" fmla="*/ 1103 w 2244"/>
                <a:gd name="T3" fmla="*/ 2951 h 3035"/>
                <a:gd name="T4" fmla="*/ 857 w 2244"/>
                <a:gd name="T5" fmla="*/ 2458 h 3035"/>
                <a:gd name="T6" fmla="*/ 544 w 2244"/>
                <a:gd name="T7" fmla="*/ 2122 h 3035"/>
                <a:gd name="T8" fmla="*/ 228 w 2244"/>
                <a:gd name="T9" fmla="*/ 1777 h 3035"/>
                <a:gd name="T10" fmla="*/ 30 w 2244"/>
                <a:gd name="T11" fmla="*/ 1353 h 3035"/>
                <a:gd name="T12" fmla="*/ 18 w 2244"/>
                <a:gd name="T13" fmla="*/ 948 h 3035"/>
                <a:gd name="T14" fmla="*/ 192 w 2244"/>
                <a:gd name="T15" fmla="*/ 484 h 3035"/>
                <a:gd name="T16" fmla="*/ 822 w 2244"/>
                <a:gd name="T17" fmla="*/ 46 h 3035"/>
                <a:gd name="T18" fmla="*/ 1248 w 2244"/>
                <a:gd name="T19" fmla="*/ 15 h 3035"/>
                <a:gd name="T20" fmla="*/ 1940 w 2244"/>
                <a:gd name="T21" fmla="*/ 346 h 3035"/>
                <a:gd name="T22" fmla="*/ 2215 w 2244"/>
                <a:gd name="T23" fmla="*/ 898 h 3035"/>
                <a:gd name="T24" fmla="*/ 2212 w 2244"/>
                <a:gd name="T25" fmla="*/ 1344 h 3035"/>
                <a:gd name="T26" fmla="*/ 1997 w 2244"/>
                <a:gd name="T27" fmla="*/ 1788 h 3035"/>
                <a:gd name="T28" fmla="*/ 1658 w 2244"/>
                <a:gd name="T29" fmla="*/ 2154 h 3035"/>
                <a:gd name="T30" fmla="*/ 1349 w 2244"/>
                <a:gd name="T31" fmla="*/ 2508 h 3035"/>
                <a:gd name="T32" fmla="*/ 1139 w 2244"/>
                <a:gd name="T33" fmla="*/ 2958 h 3035"/>
                <a:gd name="T34" fmla="*/ 1124 w 2244"/>
                <a:gd name="T35" fmla="*/ 3034 h 3035"/>
                <a:gd name="T36" fmla="*/ 1120 w 2244"/>
                <a:gd name="T37" fmla="*/ 303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4" h="3035">
                  <a:moveTo>
                    <a:pt x="1120" y="3035"/>
                  </a:moveTo>
                  <a:cubicBezTo>
                    <a:pt x="1114" y="3007"/>
                    <a:pt x="1110" y="2979"/>
                    <a:pt x="1103" y="2951"/>
                  </a:cubicBezTo>
                  <a:cubicBezTo>
                    <a:pt x="1058" y="2768"/>
                    <a:pt x="969" y="2607"/>
                    <a:pt x="857" y="2458"/>
                  </a:cubicBezTo>
                  <a:cubicBezTo>
                    <a:pt x="764" y="2335"/>
                    <a:pt x="654" y="2229"/>
                    <a:pt x="544" y="2122"/>
                  </a:cubicBezTo>
                  <a:cubicBezTo>
                    <a:pt x="433" y="2012"/>
                    <a:pt x="322" y="1903"/>
                    <a:pt x="228" y="1777"/>
                  </a:cubicBezTo>
                  <a:cubicBezTo>
                    <a:pt x="134" y="1649"/>
                    <a:pt x="64" y="1510"/>
                    <a:pt x="30" y="1353"/>
                  </a:cubicBezTo>
                  <a:cubicBezTo>
                    <a:pt x="2" y="1219"/>
                    <a:pt x="0" y="1083"/>
                    <a:pt x="18" y="948"/>
                  </a:cubicBezTo>
                  <a:cubicBezTo>
                    <a:pt x="42" y="780"/>
                    <a:pt x="97" y="624"/>
                    <a:pt x="192" y="484"/>
                  </a:cubicBezTo>
                  <a:cubicBezTo>
                    <a:pt x="346" y="257"/>
                    <a:pt x="558" y="115"/>
                    <a:pt x="822" y="46"/>
                  </a:cubicBezTo>
                  <a:cubicBezTo>
                    <a:pt x="962" y="9"/>
                    <a:pt x="1105" y="0"/>
                    <a:pt x="1248" y="15"/>
                  </a:cubicBezTo>
                  <a:cubicBezTo>
                    <a:pt x="1517" y="44"/>
                    <a:pt x="1751" y="149"/>
                    <a:pt x="1940" y="346"/>
                  </a:cubicBezTo>
                  <a:cubicBezTo>
                    <a:pt x="2088" y="501"/>
                    <a:pt x="2177" y="687"/>
                    <a:pt x="2215" y="898"/>
                  </a:cubicBezTo>
                  <a:cubicBezTo>
                    <a:pt x="2242" y="1047"/>
                    <a:pt x="2244" y="1196"/>
                    <a:pt x="2212" y="1344"/>
                  </a:cubicBezTo>
                  <a:cubicBezTo>
                    <a:pt x="2176" y="1510"/>
                    <a:pt x="2099" y="1655"/>
                    <a:pt x="1997" y="1788"/>
                  </a:cubicBezTo>
                  <a:cubicBezTo>
                    <a:pt x="1895" y="1921"/>
                    <a:pt x="1775" y="2037"/>
                    <a:pt x="1658" y="2154"/>
                  </a:cubicBezTo>
                  <a:cubicBezTo>
                    <a:pt x="1547" y="2265"/>
                    <a:pt x="1437" y="2377"/>
                    <a:pt x="1349" y="2508"/>
                  </a:cubicBezTo>
                  <a:cubicBezTo>
                    <a:pt x="1255" y="2647"/>
                    <a:pt x="1180" y="2794"/>
                    <a:pt x="1139" y="2958"/>
                  </a:cubicBezTo>
                  <a:cubicBezTo>
                    <a:pt x="1133" y="2983"/>
                    <a:pt x="1129" y="3009"/>
                    <a:pt x="1124" y="3034"/>
                  </a:cubicBezTo>
                  <a:cubicBezTo>
                    <a:pt x="1122" y="3034"/>
                    <a:pt x="1121" y="3034"/>
                    <a:pt x="1120" y="303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2573544" y="2877336"/>
              <a:ext cx="314" cy="661416"/>
            </a:xfrm>
            <a:prstGeom prst="line">
              <a:avLst/>
            </a:prstGeom>
            <a:ln w="6350">
              <a:solidFill>
                <a:srgbClr val="7F7F7F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6158"/>
          <p:cNvSpPr txBox="1"/>
          <p:nvPr/>
        </p:nvSpPr>
        <p:spPr>
          <a:xfrm>
            <a:off x="1465357" y="3216746"/>
            <a:ext cx="4802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1467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30242" y="3573217"/>
            <a:ext cx="4802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1467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2160" y="3103406"/>
            <a:ext cx="4802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1467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01790" y="3693314"/>
            <a:ext cx="4802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1467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7378964" y="4231352"/>
            <a:ext cx="3412219" cy="20509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7378964" y="4231352"/>
            <a:ext cx="2941505" cy="205093"/>
          </a:xfrm>
          <a:prstGeom prst="roundRect">
            <a:avLst>
              <a:gd name="adj" fmla="val 50000"/>
            </a:avLst>
          </a:prstGeom>
          <a:solidFill>
            <a:srgbClr val="16163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5711" y="4149233"/>
            <a:ext cx="523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1600" b="1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83204" y="4149233"/>
            <a:ext cx="70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82%</a:t>
            </a:r>
            <a:endParaRPr lang="zh-CN" altLang="en-US" sz="16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7378964" y="4876646"/>
            <a:ext cx="3412219" cy="20509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7378966" y="4876646"/>
            <a:ext cx="1706109" cy="205093"/>
          </a:xfrm>
          <a:prstGeom prst="roundRect">
            <a:avLst>
              <a:gd name="adj" fmla="val 50000"/>
            </a:avLst>
          </a:prstGeom>
          <a:solidFill>
            <a:srgbClr val="16163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5711" y="4794526"/>
            <a:ext cx="523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1600" b="1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83204" y="4794526"/>
            <a:ext cx="70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50%</a:t>
            </a:r>
            <a:endParaRPr lang="zh-CN" altLang="en-US" sz="16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7378964" y="5532219"/>
            <a:ext cx="3412219" cy="20509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7378964" y="5532219"/>
            <a:ext cx="2548123" cy="205093"/>
          </a:xfrm>
          <a:prstGeom prst="roundRect">
            <a:avLst>
              <a:gd name="adj" fmla="val 50000"/>
            </a:avLst>
          </a:prstGeom>
          <a:solidFill>
            <a:srgbClr val="16163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5711" y="5450099"/>
            <a:ext cx="523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1600" b="1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983204" y="5450099"/>
            <a:ext cx="70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75%</a:t>
            </a:r>
            <a:endParaRPr lang="zh-CN" altLang="en-US" sz="16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7378964" y="6168740"/>
            <a:ext cx="3412219" cy="20509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378964" y="6168740"/>
            <a:ext cx="3229537" cy="205093"/>
          </a:xfrm>
          <a:prstGeom prst="roundRect">
            <a:avLst>
              <a:gd name="adj" fmla="val 50000"/>
            </a:avLst>
          </a:prstGeom>
          <a:solidFill>
            <a:srgbClr val="16163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55711" y="6086621"/>
            <a:ext cx="523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1600" b="1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983204" y="6086621"/>
            <a:ext cx="70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90%</a:t>
            </a:r>
            <a:endParaRPr lang="zh-CN" altLang="en-US" sz="16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9" name="TextBox 16"/>
          <p:cNvSpPr txBox="1"/>
          <p:nvPr/>
        </p:nvSpPr>
        <p:spPr bwMode="auto">
          <a:xfrm>
            <a:off x="6991594" y="2432705"/>
            <a:ext cx="47321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simple text overview here Enter a simple text overview Here enter a simple text overview Here enter a simple text overview Enter a simple text overview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1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1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59" grpId="0"/>
          <p:bldP spid="59" grpId="1"/>
          <p:bldP spid="60" grpId="0"/>
          <p:bldP spid="60" grpId="1"/>
          <p:bldP spid="61" grpId="0"/>
          <p:bldP spid="61" grpId="1"/>
          <p:bldP spid="62" grpId="0"/>
          <p:bldP spid="62" grpId="1"/>
          <p:bldP spid="63" grpId="0" animBg="1"/>
          <p:bldP spid="64" grpId="0" animBg="1"/>
          <p:bldP spid="65" grpId="0"/>
          <p:bldP spid="65" grpId="1"/>
          <p:bldP spid="66" grpId="0"/>
          <p:bldP spid="66" grpId="1"/>
          <p:bldP spid="67" grpId="0" animBg="1"/>
          <p:bldP spid="68" grpId="0" animBg="1"/>
          <p:bldP spid="69" grpId="0"/>
          <p:bldP spid="69" grpId="1"/>
          <p:bldP spid="70" grpId="0"/>
          <p:bldP spid="70" grpId="1"/>
          <p:bldP spid="71" grpId="0" animBg="1"/>
          <p:bldP spid="72" grpId="0" animBg="1"/>
          <p:bldP spid="73" grpId="0"/>
          <p:bldP spid="73" grpId="1"/>
          <p:bldP spid="74" grpId="0"/>
          <p:bldP spid="74" grpId="1"/>
          <p:bldP spid="75" grpId="0" animBg="1"/>
          <p:bldP spid="76" grpId="0" animBg="1"/>
          <p:bldP spid="77" grpId="0"/>
          <p:bldP spid="77" grpId="1"/>
          <p:bldP spid="78" grpId="0"/>
          <p:bldP spid="78" grpId="1"/>
          <p:bldP spid="7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1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59" grpId="0"/>
          <p:bldP spid="59" grpId="1"/>
          <p:bldP spid="60" grpId="0"/>
          <p:bldP spid="60" grpId="1"/>
          <p:bldP spid="61" grpId="0"/>
          <p:bldP spid="61" grpId="1"/>
          <p:bldP spid="62" grpId="0"/>
          <p:bldP spid="62" grpId="1"/>
          <p:bldP spid="63" grpId="0" animBg="1"/>
          <p:bldP spid="64" grpId="0" animBg="1"/>
          <p:bldP spid="65" grpId="0"/>
          <p:bldP spid="65" grpId="1"/>
          <p:bldP spid="66" grpId="0"/>
          <p:bldP spid="66" grpId="1"/>
          <p:bldP spid="67" grpId="0" animBg="1"/>
          <p:bldP spid="68" grpId="0" animBg="1"/>
          <p:bldP spid="69" grpId="0"/>
          <p:bldP spid="69" grpId="1"/>
          <p:bldP spid="70" grpId="0"/>
          <p:bldP spid="70" grpId="1"/>
          <p:bldP spid="71" grpId="0" animBg="1"/>
          <p:bldP spid="72" grpId="0" animBg="1"/>
          <p:bldP spid="73" grpId="0"/>
          <p:bldP spid="73" grpId="1"/>
          <p:bldP spid="74" grpId="0"/>
          <p:bldP spid="74" grpId="1"/>
          <p:bldP spid="75" grpId="0" animBg="1"/>
          <p:bldP spid="76" grpId="0" animBg="1"/>
          <p:bldP spid="77" grpId="0"/>
          <p:bldP spid="77" grpId="1"/>
          <p:bldP spid="78" grpId="0"/>
          <p:bldP spid="78" grpId="1"/>
          <p:bldP spid="7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465986" y="5273749"/>
            <a:ext cx="1144972" cy="1584251"/>
            <a:chOff x="4146550" y="5621338"/>
            <a:chExt cx="893763" cy="1236662"/>
          </a:xfrm>
        </p:grpSpPr>
        <p:sp>
          <p:nvSpPr>
            <p:cNvPr id="3" name="Freeform 40"/>
            <p:cNvSpPr>
              <a:spLocks/>
            </p:cNvSpPr>
            <p:nvPr/>
          </p:nvSpPr>
          <p:spPr bwMode="auto">
            <a:xfrm>
              <a:off x="4246563" y="56213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41"/>
            <p:cNvSpPr>
              <a:spLocks/>
            </p:cNvSpPr>
            <p:nvPr/>
          </p:nvSpPr>
          <p:spPr bwMode="auto">
            <a:xfrm>
              <a:off x="4246563" y="57070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1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7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42"/>
            <p:cNvSpPr>
              <a:spLocks/>
            </p:cNvSpPr>
            <p:nvPr/>
          </p:nvSpPr>
          <p:spPr bwMode="auto">
            <a:xfrm>
              <a:off x="4246563" y="57912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2 h 29"/>
                <a:gd name="T4" fmla="*/ 16 w 29"/>
                <a:gd name="T5" fmla="*/ 3 h 29"/>
                <a:gd name="T6" fmla="*/ 16 w 29"/>
                <a:gd name="T7" fmla="*/ 14 h 29"/>
                <a:gd name="T8" fmla="*/ 27 w 29"/>
                <a:gd name="T9" fmla="*/ 14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5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2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43"/>
            <p:cNvSpPr>
              <a:spLocks/>
            </p:cNvSpPr>
            <p:nvPr/>
          </p:nvSpPr>
          <p:spPr bwMode="auto">
            <a:xfrm>
              <a:off x="4246563" y="58785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7 w 29"/>
                <a:gd name="T9" fmla="*/ 12 h 28"/>
                <a:gd name="T10" fmla="*/ 29 w 29"/>
                <a:gd name="T11" fmla="*/ 14 h 28"/>
                <a:gd name="T12" fmla="*/ 29 w 29"/>
                <a:gd name="T13" fmla="*/ 15 h 28"/>
                <a:gd name="T14" fmla="*/ 29 w 29"/>
                <a:gd name="T15" fmla="*/ 15 h 28"/>
                <a:gd name="T16" fmla="*/ 27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1 w 29"/>
                <a:gd name="T35" fmla="*/ 15 h 28"/>
                <a:gd name="T36" fmla="*/ 0 w 29"/>
                <a:gd name="T37" fmla="*/ 15 h 28"/>
                <a:gd name="T38" fmla="*/ 1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44"/>
            <p:cNvSpPr>
              <a:spLocks/>
            </p:cNvSpPr>
            <p:nvPr/>
          </p:nvSpPr>
          <p:spPr bwMode="auto">
            <a:xfrm>
              <a:off x="4246563" y="59642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4246563" y="60499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7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4246563" y="61341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7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4246563" y="62214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7 w 29"/>
                <a:gd name="T9" fmla="*/ 12 h 28"/>
                <a:gd name="T10" fmla="*/ 29 w 29"/>
                <a:gd name="T11" fmla="*/ 14 h 28"/>
                <a:gd name="T12" fmla="*/ 29 w 29"/>
                <a:gd name="T13" fmla="*/ 14 h 28"/>
                <a:gd name="T14" fmla="*/ 29 w 29"/>
                <a:gd name="T15" fmla="*/ 15 h 28"/>
                <a:gd name="T16" fmla="*/ 27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1 w 29"/>
                <a:gd name="T35" fmla="*/ 15 h 28"/>
                <a:gd name="T36" fmla="*/ 0 w 29"/>
                <a:gd name="T37" fmla="*/ 14 h 28"/>
                <a:gd name="T38" fmla="*/ 1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246563" y="63071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4246563" y="63928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7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4246563" y="64770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7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4246563" y="6562725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1 h 29"/>
                <a:gd name="T4" fmla="*/ 16 w 29"/>
                <a:gd name="T5" fmla="*/ 3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7 h 29"/>
                <a:gd name="T18" fmla="*/ 16 w 29"/>
                <a:gd name="T19" fmla="*/ 17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1 w 29"/>
                <a:gd name="T33" fmla="*/ 17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5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1"/>
                  </a:lnTo>
                  <a:lnTo>
                    <a:pt x="16" y="3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4246563" y="66500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4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6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4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4327525" y="56213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4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4327525" y="57070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1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5 h 29"/>
                <a:gd name="T16" fmla="*/ 27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4327525" y="57912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2 h 29"/>
                <a:gd name="T4" fmla="*/ 16 w 29"/>
                <a:gd name="T5" fmla="*/ 3 h 29"/>
                <a:gd name="T6" fmla="*/ 16 w 29"/>
                <a:gd name="T7" fmla="*/ 14 h 29"/>
                <a:gd name="T8" fmla="*/ 27 w 29"/>
                <a:gd name="T9" fmla="*/ 14 h 29"/>
                <a:gd name="T10" fmla="*/ 27 w 29"/>
                <a:gd name="T11" fmla="*/ 15 h 29"/>
                <a:gd name="T12" fmla="*/ 29 w 29"/>
                <a:gd name="T13" fmla="*/ 15 h 29"/>
                <a:gd name="T14" fmla="*/ 27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5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2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4327525" y="58785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4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7 w 29"/>
                <a:gd name="T9" fmla="*/ 12 h 28"/>
                <a:gd name="T10" fmla="*/ 27 w 29"/>
                <a:gd name="T11" fmla="*/ 14 h 28"/>
                <a:gd name="T12" fmla="*/ 29 w 29"/>
                <a:gd name="T13" fmla="*/ 15 h 28"/>
                <a:gd name="T14" fmla="*/ 27 w 29"/>
                <a:gd name="T15" fmla="*/ 15 h 28"/>
                <a:gd name="T16" fmla="*/ 27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4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0 w 29"/>
                <a:gd name="T35" fmla="*/ 15 h 28"/>
                <a:gd name="T36" fmla="*/ 0 w 29"/>
                <a:gd name="T37" fmla="*/ 15 h 28"/>
                <a:gd name="T38" fmla="*/ 0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4327525" y="59642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4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4327525" y="60499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5 h 29"/>
                <a:gd name="T16" fmla="*/ 27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4327525" y="61341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7 w 29"/>
                <a:gd name="T9" fmla="*/ 14 h 29"/>
                <a:gd name="T10" fmla="*/ 27 w 29"/>
                <a:gd name="T11" fmla="*/ 14 h 29"/>
                <a:gd name="T12" fmla="*/ 29 w 29"/>
                <a:gd name="T13" fmla="*/ 15 h 29"/>
                <a:gd name="T14" fmla="*/ 27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4327525" y="62214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4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7 w 29"/>
                <a:gd name="T9" fmla="*/ 12 h 28"/>
                <a:gd name="T10" fmla="*/ 27 w 29"/>
                <a:gd name="T11" fmla="*/ 14 h 28"/>
                <a:gd name="T12" fmla="*/ 29 w 29"/>
                <a:gd name="T13" fmla="*/ 14 h 28"/>
                <a:gd name="T14" fmla="*/ 27 w 29"/>
                <a:gd name="T15" fmla="*/ 15 h 28"/>
                <a:gd name="T16" fmla="*/ 27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4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0 w 29"/>
                <a:gd name="T35" fmla="*/ 15 h 28"/>
                <a:gd name="T36" fmla="*/ 0 w 29"/>
                <a:gd name="T37" fmla="*/ 14 h 28"/>
                <a:gd name="T38" fmla="*/ 0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4327525" y="63071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4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4327525" y="63928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5 h 29"/>
                <a:gd name="T16" fmla="*/ 27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4327525" y="64770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7 w 29"/>
                <a:gd name="T9" fmla="*/ 14 h 29"/>
                <a:gd name="T10" fmla="*/ 27 w 29"/>
                <a:gd name="T11" fmla="*/ 14 h 29"/>
                <a:gd name="T12" fmla="*/ 29 w 29"/>
                <a:gd name="T13" fmla="*/ 15 h 29"/>
                <a:gd name="T14" fmla="*/ 27 w 29"/>
                <a:gd name="T15" fmla="*/ 16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4327525" y="6562725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1 h 29"/>
                <a:gd name="T4" fmla="*/ 16 w 29"/>
                <a:gd name="T5" fmla="*/ 3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5 h 29"/>
                <a:gd name="T12" fmla="*/ 29 w 29"/>
                <a:gd name="T13" fmla="*/ 15 h 29"/>
                <a:gd name="T14" fmla="*/ 27 w 29"/>
                <a:gd name="T15" fmla="*/ 16 h 29"/>
                <a:gd name="T16" fmla="*/ 27 w 29"/>
                <a:gd name="T17" fmla="*/ 17 h 29"/>
                <a:gd name="T18" fmla="*/ 16 w 29"/>
                <a:gd name="T19" fmla="*/ 17 h 29"/>
                <a:gd name="T20" fmla="*/ 16 w 29"/>
                <a:gd name="T21" fmla="*/ 28 h 29"/>
                <a:gd name="T22" fmla="*/ 14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1 w 29"/>
                <a:gd name="T33" fmla="*/ 17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5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1"/>
                  </a:lnTo>
                  <a:lnTo>
                    <a:pt x="16" y="3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4327525" y="66500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4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7 w 29"/>
                <a:gd name="T9" fmla="*/ 13 h 29"/>
                <a:gd name="T10" fmla="*/ 27 w 29"/>
                <a:gd name="T11" fmla="*/ 13 h 29"/>
                <a:gd name="T12" fmla="*/ 29 w 29"/>
                <a:gd name="T13" fmla="*/ 14 h 29"/>
                <a:gd name="T14" fmla="*/ 27 w 29"/>
                <a:gd name="T15" fmla="*/ 14 h 29"/>
                <a:gd name="T16" fmla="*/ 27 w 29"/>
                <a:gd name="T17" fmla="*/ 16 h 29"/>
                <a:gd name="T18" fmla="*/ 16 w 29"/>
                <a:gd name="T19" fmla="*/ 16 h 29"/>
                <a:gd name="T20" fmla="*/ 16 w 29"/>
                <a:gd name="T21" fmla="*/ 26 h 29"/>
                <a:gd name="T22" fmla="*/ 14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4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4406900" y="56213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0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8 h 29"/>
                <a:gd name="T22" fmla="*/ 15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4406900" y="57070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1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7 w 29"/>
                <a:gd name="T17" fmla="*/ 15 h 29"/>
                <a:gd name="T18" fmla="*/ 15 w 29"/>
                <a:gd name="T19" fmla="*/ 15 h 29"/>
                <a:gd name="T20" fmla="*/ 15 w 29"/>
                <a:gd name="T21" fmla="*/ 27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4406900" y="57912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2 h 29"/>
                <a:gd name="T4" fmla="*/ 15 w 29"/>
                <a:gd name="T5" fmla="*/ 3 h 29"/>
                <a:gd name="T6" fmla="*/ 15 w 29"/>
                <a:gd name="T7" fmla="*/ 14 h 29"/>
                <a:gd name="T8" fmla="*/ 27 w 29"/>
                <a:gd name="T9" fmla="*/ 14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8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5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5" y="14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9"/>
            <p:cNvSpPr>
              <a:spLocks/>
            </p:cNvSpPr>
            <p:nvPr/>
          </p:nvSpPr>
          <p:spPr bwMode="auto">
            <a:xfrm>
              <a:off x="4406900" y="58785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5 w 29"/>
                <a:gd name="T3" fmla="*/ 0 h 28"/>
                <a:gd name="T4" fmla="*/ 15 w 29"/>
                <a:gd name="T5" fmla="*/ 2 h 28"/>
                <a:gd name="T6" fmla="*/ 15 w 29"/>
                <a:gd name="T7" fmla="*/ 12 h 28"/>
                <a:gd name="T8" fmla="*/ 27 w 29"/>
                <a:gd name="T9" fmla="*/ 12 h 28"/>
                <a:gd name="T10" fmla="*/ 29 w 29"/>
                <a:gd name="T11" fmla="*/ 14 h 28"/>
                <a:gd name="T12" fmla="*/ 29 w 29"/>
                <a:gd name="T13" fmla="*/ 15 h 28"/>
                <a:gd name="T14" fmla="*/ 29 w 29"/>
                <a:gd name="T15" fmla="*/ 15 h 28"/>
                <a:gd name="T16" fmla="*/ 27 w 29"/>
                <a:gd name="T17" fmla="*/ 16 h 28"/>
                <a:gd name="T18" fmla="*/ 15 w 29"/>
                <a:gd name="T19" fmla="*/ 16 h 28"/>
                <a:gd name="T20" fmla="*/ 15 w 29"/>
                <a:gd name="T21" fmla="*/ 27 h 28"/>
                <a:gd name="T22" fmla="*/ 15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1 w 29"/>
                <a:gd name="T35" fmla="*/ 15 h 28"/>
                <a:gd name="T36" fmla="*/ 0 w 29"/>
                <a:gd name="T37" fmla="*/ 15 h 28"/>
                <a:gd name="T38" fmla="*/ 1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5" y="12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auto">
            <a:xfrm>
              <a:off x="4406900" y="59642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0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8 h 29"/>
                <a:gd name="T22" fmla="*/ 15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1"/>
            <p:cNvSpPr>
              <a:spLocks/>
            </p:cNvSpPr>
            <p:nvPr/>
          </p:nvSpPr>
          <p:spPr bwMode="auto">
            <a:xfrm>
              <a:off x="4406900" y="60499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0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7 w 29"/>
                <a:gd name="T17" fmla="*/ 15 h 29"/>
                <a:gd name="T18" fmla="*/ 15 w 29"/>
                <a:gd name="T19" fmla="*/ 15 h 29"/>
                <a:gd name="T20" fmla="*/ 15 w 29"/>
                <a:gd name="T21" fmla="*/ 27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4406900" y="61341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2 h 29"/>
                <a:gd name="T4" fmla="*/ 15 w 29"/>
                <a:gd name="T5" fmla="*/ 2 h 29"/>
                <a:gd name="T6" fmla="*/ 15 w 29"/>
                <a:gd name="T7" fmla="*/ 14 h 29"/>
                <a:gd name="T8" fmla="*/ 27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8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4406900" y="62214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5 w 29"/>
                <a:gd name="T3" fmla="*/ 0 h 28"/>
                <a:gd name="T4" fmla="*/ 15 w 29"/>
                <a:gd name="T5" fmla="*/ 2 h 28"/>
                <a:gd name="T6" fmla="*/ 15 w 29"/>
                <a:gd name="T7" fmla="*/ 12 h 28"/>
                <a:gd name="T8" fmla="*/ 27 w 29"/>
                <a:gd name="T9" fmla="*/ 12 h 28"/>
                <a:gd name="T10" fmla="*/ 29 w 29"/>
                <a:gd name="T11" fmla="*/ 14 h 28"/>
                <a:gd name="T12" fmla="*/ 29 w 29"/>
                <a:gd name="T13" fmla="*/ 14 h 28"/>
                <a:gd name="T14" fmla="*/ 29 w 29"/>
                <a:gd name="T15" fmla="*/ 15 h 28"/>
                <a:gd name="T16" fmla="*/ 27 w 29"/>
                <a:gd name="T17" fmla="*/ 16 h 28"/>
                <a:gd name="T18" fmla="*/ 15 w 29"/>
                <a:gd name="T19" fmla="*/ 16 h 28"/>
                <a:gd name="T20" fmla="*/ 15 w 29"/>
                <a:gd name="T21" fmla="*/ 27 h 28"/>
                <a:gd name="T22" fmla="*/ 15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1 w 29"/>
                <a:gd name="T35" fmla="*/ 15 h 28"/>
                <a:gd name="T36" fmla="*/ 0 w 29"/>
                <a:gd name="T37" fmla="*/ 14 h 28"/>
                <a:gd name="T38" fmla="*/ 1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5" y="12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auto">
            <a:xfrm>
              <a:off x="4406900" y="63071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0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8 h 29"/>
                <a:gd name="T22" fmla="*/ 15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4406900" y="63928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0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7 w 29"/>
                <a:gd name="T17" fmla="*/ 15 h 29"/>
                <a:gd name="T18" fmla="*/ 15 w 29"/>
                <a:gd name="T19" fmla="*/ 15 h 29"/>
                <a:gd name="T20" fmla="*/ 15 w 29"/>
                <a:gd name="T21" fmla="*/ 27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auto">
            <a:xfrm>
              <a:off x="4406900" y="64770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2 h 29"/>
                <a:gd name="T4" fmla="*/ 15 w 29"/>
                <a:gd name="T5" fmla="*/ 2 h 29"/>
                <a:gd name="T6" fmla="*/ 15 w 29"/>
                <a:gd name="T7" fmla="*/ 14 h 29"/>
                <a:gd name="T8" fmla="*/ 27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8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auto">
            <a:xfrm>
              <a:off x="4406900" y="6562725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1 h 29"/>
                <a:gd name="T4" fmla="*/ 15 w 29"/>
                <a:gd name="T5" fmla="*/ 3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7 w 29"/>
                <a:gd name="T17" fmla="*/ 17 h 29"/>
                <a:gd name="T18" fmla="*/ 15 w 29"/>
                <a:gd name="T19" fmla="*/ 17 h 29"/>
                <a:gd name="T20" fmla="*/ 15 w 29"/>
                <a:gd name="T21" fmla="*/ 28 h 29"/>
                <a:gd name="T22" fmla="*/ 15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1 w 29"/>
                <a:gd name="T33" fmla="*/ 17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5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1"/>
                  </a:lnTo>
                  <a:lnTo>
                    <a:pt x="15" y="3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15" y="1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auto">
            <a:xfrm>
              <a:off x="4406900" y="66500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5 w 29"/>
                <a:gd name="T3" fmla="*/ 0 h 29"/>
                <a:gd name="T4" fmla="*/ 15 w 29"/>
                <a:gd name="T5" fmla="*/ 1 h 29"/>
                <a:gd name="T6" fmla="*/ 15 w 29"/>
                <a:gd name="T7" fmla="*/ 13 h 29"/>
                <a:gd name="T8" fmla="*/ 27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4 h 29"/>
                <a:gd name="T16" fmla="*/ 27 w 29"/>
                <a:gd name="T17" fmla="*/ 16 h 29"/>
                <a:gd name="T18" fmla="*/ 15 w 29"/>
                <a:gd name="T19" fmla="*/ 16 h 29"/>
                <a:gd name="T20" fmla="*/ 15 w 29"/>
                <a:gd name="T21" fmla="*/ 26 h 29"/>
                <a:gd name="T22" fmla="*/ 15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4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9"/>
            <p:cNvSpPr>
              <a:spLocks/>
            </p:cNvSpPr>
            <p:nvPr/>
          </p:nvSpPr>
          <p:spPr bwMode="auto">
            <a:xfrm>
              <a:off x="4487863" y="5621338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0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6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8 h 29"/>
                <a:gd name="T22" fmla="*/ 14 w 27"/>
                <a:gd name="T23" fmla="*/ 28 h 29"/>
                <a:gd name="T24" fmla="*/ 14 w 27"/>
                <a:gd name="T25" fmla="*/ 29 h 29"/>
                <a:gd name="T26" fmla="*/ 13 w 27"/>
                <a:gd name="T27" fmla="*/ 28 h 29"/>
                <a:gd name="T28" fmla="*/ 12 w 27"/>
                <a:gd name="T29" fmla="*/ 28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6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0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auto">
            <a:xfrm>
              <a:off x="4487863" y="5707063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1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5 h 29"/>
                <a:gd name="T16" fmla="*/ 26 w 27"/>
                <a:gd name="T17" fmla="*/ 15 h 29"/>
                <a:gd name="T18" fmla="*/ 15 w 27"/>
                <a:gd name="T19" fmla="*/ 15 h 29"/>
                <a:gd name="T20" fmla="*/ 15 w 27"/>
                <a:gd name="T21" fmla="*/ 27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7 h 29"/>
                <a:gd name="T30" fmla="*/ 12 w 27"/>
                <a:gd name="T31" fmla="*/ 15 h 29"/>
                <a:gd name="T32" fmla="*/ 1 w 27"/>
                <a:gd name="T33" fmla="*/ 15 h 29"/>
                <a:gd name="T34" fmla="*/ 0 w 27"/>
                <a:gd name="T35" fmla="*/ 15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1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1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1"/>
            <p:cNvSpPr>
              <a:spLocks/>
            </p:cNvSpPr>
            <p:nvPr/>
          </p:nvSpPr>
          <p:spPr bwMode="auto">
            <a:xfrm>
              <a:off x="4487863" y="5791200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2 h 29"/>
                <a:gd name="T4" fmla="*/ 15 w 27"/>
                <a:gd name="T5" fmla="*/ 3 h 29"/>
                <a:gd name="T6" fmla="*/ 15 w 27"/>
                <a:gd name="T7" fmla="*/ 14 h 29"/>
                <a:gd name="T8" fmla="*/ 26 w 27"/>
                <a:gd name="T9" fmla="*/ 14 h 29"/>
                <a:gd name="T10" fmla="*/ 27 w 27"/>
                <a:gd name="T11" fmla="*/ 15 h 29"/>
                <a:gd name="T12" fmla="*/ 27 w 27"/>
                <a:gd name="T13" fmla="*/ 15 h 29"/>
                <a:gd name="T14" fmla="*/ 27 w 27"/>
                <a:gd name="T15" fmla="*/ 16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8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8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6 h 29"/>
                <a:gd name="T36" fmla="*/ 0 w 27"/>
                <a:gd name="T37" fmla="*/ 15 h 29"/>
                <a:gd name="T38" fmla="*/ 0 w 27"/>
                <a:gd name="T39" fmla="*/ 15 h 29"/>
                <a:gd name="T40" fmla="*/ 1 w 27"/>
                <a:gd name="T41" fmla="*/ 14 h 29"/>
                <a:gd name="T42" fmla="*/ 12 w 27"/>
                <a:gd name="T43" fmla="*/ 14 h 29"/>
                <a:gd name="T44" fmla="*/ 12 w 27"/>
                <a:gd name="T45" fmla="*/ 3 h 29"/>
                <a:gd name="T46" fmla="*/ 13 w 27"/>
                <a:gd name="T47" fmla="*/ 2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2"/>
                  </a:lnTo>
                  <a:lnTo>
                    <a:pt x="15" y="3"/>
                  </a:lnTo>
                  <a:lnTo>
                    <a:pt x="15" y="14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2" y="14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2"/>
            <p:cNvSpPr>
              <a:spLocks/>
            </p:cNvSpPr>
            <p:nvPr/>
          </p:nvSpPr>
          <p:spPr bwMode="auto">
            <a:xfrm>
              <a:off x="4487863" y="5878513"/>
              <a:ext cx="42863" cy="44450"/>
            </a:xfrm>
            <a:custGeom>
              <a:avLst/>
              <a:gdLst>
                <a:gd name="T0" fmla="*/ 14 w 27"/>
                <a:gd name="T1" fmla="*/ 0 h 28"/>
                <a:gd name="T2" fmla="*/ 14 w 27"/>
                <a:gd name="T3" fmla="*/ 0 h 28"/>
                <a:gd name="T4" fmla="*/ 15 w 27"/>
                <a:gd name="T5" fmla="*/ 2 h 28"/>
                <a:gd name="T6" fmla="*/ 15 w 27"/>
                <a:gd name="T7" fmla="*/ 12 h 28"/>
                <a:gd name="T8" fmla="*/ 26 w 27"/>
                <a:gd name="T9" fmla="*/ 12 h 28"/>
                <a:gd name="T10" fmla="*/ 27 w 27"/>
                <a:gd name="T11" fmla="*/ 14 h 28"/>
                <a:gd name="T12" fmla="*/ 27 w 27"/>
                <a:gd name="T13" fmla="*/ 15 h 28"/>
                <a:gd name="T14" fmla="*/ 27 w 27"/>
                <a:gd name="T15" fmla="*/ 15 h 28"/>
                <a:gd name="T16" fmla="*/ 26 w 27"/>
                <a:gd name="T17" fmla="*/ 16 h 28"/>
                <a:gd name="T18" fmla="*/ 15 w 27"/>
                <a:gd name="T19" fmla="*/ 16 h 28"/>
                <a:gd name="T20" fmla="*/ 15 w 27"/>
                <a:gd name="T21" fmla="*/ 27 h 28"/>
                <a:gd name="T22" fmla="*/ 14 w 27"/>
                <a:gd name="T23" fmla="*/ 28 h 28"/>
                <a:gd name="T24" fmla="*/ 14 w 27"/>
                <a:gd name="T25" fmla="*/ 28 h 28"/>
                <a:gd name="T26" fmla="*/ 13 w 27"/>
                <a:gd name="T27" fmla="*/ 28 h 28"/>
                <a:gd name="T28" fmla="*/ 12 w 27"/>
                <a:gd name="T29" fmla="*/ 27 h 28"/>
                <a:gd name="T30" fmla="*/ 12 w 27"/>
                <a:gd name="T31" fmla="*/ 16 h 28"/>
                <a:gd name="T32" fmla="*/ 1 w 27"/>
                <a:gd name="T33" fmla="*/ 16 h 28"/>
                <a:gd name="T34" fmla="*/ 0 w 27"/>
                <a:gd name="T35" fmla="*/ 15 h 28"/>
                <a:gd name="T36" fmla="*/ 0 w 27"/>
                <a:gd name="T37" fmla="*/ 15 h 28"/>
                <a:gd name="T38" fmla="*/ 0 w 27"/>
                <a:gd name="T39" fmla="*/ 14 h 28"/>
                <a:gd name="T40" fmla="*/ 1 w 27"/>
                <a:gd name="T41" fmla="*/ 12 h 28"/>
                <a:gd name="T42" fmla="*/ 12 w 27"/>
                <a:gd name="T43" fmla="*/ 12 h 28"/>
                <a:gd name="T44" fmla="*/ 12 w 27"/>
                <a:gd name="T45" fmla="*/ 2 h 28"/>
                <a:gd name="T46" fmla="*/ 13 w 27"/>
                <a:gd name="T47" fmla="*/ 0 h 28"/>
                <a:gd name="T48" fmla="*/ 14 w 27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8">
                  <a:moveTo>
                    <a:pt x="14" y="0"/>
                  </a:moveTo>
                  <a:lnTo>
                    <a:pt x="14" y="0"/>
                  </a:lnTo>
                  <a:lnTo>
                    <a:pt x="15" y="2"/>
                  </a:lnTo>
                  <a:lnTo>
                    <a:pt x="15" y="12"/>
                  </a:lnTo>
                  <a:lnTo>
                    <a:pt x="26" y="12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2" y="27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2" y="1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3"/>
            <p:cNvSpPr>
              <a:spLocks/>
            </p:cNvSpPr>
            <p:nvPr/>
          </p:nvSpPr>
          <p:spPr bwMode="auto">
            <a:xfrm>
              <a:off x="4487863" y="5964238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0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6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8 h 29"/>
                <a:gd name="T22" fmla="*/ 14 w 27"/>
                <a:gd name="T23" fmla="*/ 28 h 29"/>
                <a:gd name="T24" fmla="*/ 14 w 27"/>
                <a:gd name="T25" fmla="*/ 29 h 29"/>
                <a:gd name="T26" fmla="*/ 13 w 27"/>
                <a:gd name="T27" fmla="*/ 28 h 29"/>
                <a:gd name="T28" fmla="*/ 12 w 27"/>
                <a:gd name="T29" fmla="*/ 28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6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0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4"/>
            <p:cNvSpPr>
              <a:spLocks/>
            </p:cNvSpPr>
            <p:nvPr/>
          </p:nvSpPr>
          <p:spPr bwMode="auto">
            <a:xfrm>
              <a:off x="4487863" y="6049963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0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5 h 29"/>
                <a:gd name="T16" fmla="*/ 26 w 27"/>
                <a:gd name="T17" fmla="*/ 15 h 29"/>
                <a:gd name="T18" fmla="*/ 15 w 27"/>
                <a:gd name="T19" fmla="*/ 15 h 29"/>
                <a:gd name="T20" fmla="*/ 15 w 27"/>
                <a:gd name="T21" fmla="*/ 27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7 h 29"/>
                <a:gd name="T30" fmla="*/ 12 w 27"/>
                <a:gd name="T31" fmla="*/ 15 h 29"/>
                <a:gd name="T32" fmla="*/ 1 w 27"/>
                <a:gd name="T33" fmla="*/ 15 h 29"/>
                <a:gd name="T34" fmla="*/ 0 w 27"/>
                <a:gd name="T35" fmla="*/ 15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0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5"/>
            <p:cNvSpPr>
              <a:spLocks/>
            </p:cNvSpPr>
            <p:nvPr/>
          </p:nvSpPr>
          <p:spPr bwMode="auto">
            <a:xfrm>
              <a:off x="4487863" y="6134100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2 h 29"/>
                <a:gd name="T4" fmla="*/ 15 w 27"/>
                <a:gd name="T5" fmla="*/ 2 h 29"/>
                <a:gd name="T6" fmla="*/ 15 w 27"/>
                <a:gd name="T7" fmla="*/ 14 h 29"/>
                <a:gd name="T8" fmla="*/ 26 w 27"/>
                <a:gd name="T9" fmla="*/ 14 h 29"/>
                <a:gd name="T10" fmla="*/ 27 w 27"/>
                <a:gd name="T11" fmla="*/ 14 h 29"/>
                <a:gd name="T12" fmla="*/ 27 w 27"/>
                <a:gd name="T13" fmla="*/ 15 h 29"/>
                <a:gd name="T14" fmla="*/ 27 w 27"/>
                <a:gd name="T15" fmla="*/ 16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8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8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6 h 29"/>
                <a:gd name="T36" fmla="*/ 0 w 27"/>
                <a:gd name="T37" fmla="*/ 15 h 29"/>
                <a:gd name="T38" fmla="*/ 0 w 27"/>
                <a:gd name="T39" fmla="*/ 14 h 29"/>
                <a:gd name="T40" fmla="*/ 1 w 27"/>
                <a:gd name="T41" fmla="*/ 14 h 29"/>
                <a:gd name="T42" fmla="*/ 12 w 27"/>
                <a:gd name="T43" fmla="*/ 14 h 29"/>
                <a:gd name="T44" fmla="*/ 12 w 27"/>
                <a:gd name="T45" fmla="*/ 2 h 29"/>
                <a:gd name="T46" fmla="*/ 13 w 27"/>
                <a:gd name="T47" fmla="*/ 2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6"/>
            <p:cNvSpPr>
              <a:spLocks/>
            </p:cNvSpPr>
            <p:nvPr/>
          </p:nvSpPr>
          <p:spPr bwMode="auto">
            <a:xfrm>
              <a:off x="4487863" y="6221413"/>
              <a:ext cx="42863" cy="44450"/>
            </a:xfrm>
            <a:custGeom>
              <a:avLst/>
              <a:gdLst>
                <a:gd name="T0" fmla="*/ 14 w 27"/>
                <a:gd name="T1" fmla="*/ 0 h 28"/>
                <a:gd name="T2" fmla="*/ 14 w 27"/>
                <a:gd name="T3" fmla="*/ 0 h 28"/>
                <a:gd name="T4" fmla="*/ 15 w 27"/>
                <a:gd name="T5" fmla="*/ 2 h 28"/>
                <a:gd name="T6" fmla="*/ 15 w 27"/>
                <a:gd name="T7" fmla="*/ 12 h 28"/>
                <a:gd name="T8" fmla="*/ 26 w 27"/>
                <a:gd name="T9" fmla="*/ 12 h 28"/>
                <a:gd name="T10" fmla="*/ 27 w 27"/>
                <a:gd name="T11" fmla="*/ 14 h 28"/>
                <a:gd name="T12" fmla="*/ 27 w 27"/>
                <a:gd name="T13" fmla="*/ 14 h 28"/>
                <a:gd name="T14" fmla="*/ 27 w 27"/>
                <a:gd name="T15" fmla="*/ 15 h 28"/>
                <a:gd name="T16" fmla="*/ 26 w 27"/>
                <a:gd name="T17" fmla="*/ 16 h 28"/>
                <a:gd name="T18" fmla="*/ 15 w 27"/>
                <a:gd name="T19" fmla="*/ 16 h 28"/>
                <a:gd name="T20" fmla="*/ 15 w 27"/>
                <a:gd name="T21" fmla="*/ 27 h 28"/>
                <a:gd name="T22" fmla="*/ 14 w 27"/>
                <a:gd name="T23" fmla="*/ 28 h 28"/>
                <a:gd name="T24" fmla="*/ 14 w 27"/>
                <a:gd name="T25" fmla="*/ 28 h 28"/>
                <a:gd name="T26" fmla="*/ 13 w 27"/>
                <a:gd name="T27" fmla="*/ 28 h 28"/>
                <a:gd name="T28" fmla="*/ 12 w 27"/>
                <a:gd name="T29" fmla="*/ 27 h 28"/>
                <a:gd name="T30" fmla="*/ 12 w 27"/>
                <a:gd name="T31" fmla="*/ 16 h 28"/>
                <a:gd name="T32" fmla="*/ 1 w 27"/>
                <a:gd name="T33" fmla="*/ 16 h 28"/>
                <a:gd name="T34" fmla="*/ 0 w 27"/>
                <a:gd name="T35" fmla="*/ 15 h 28"/>
                <a:gd name="T36" fmla="*/ 0 w 27"/>
                <a:gd name="T37" fmla="*/ 14 h 28"/>
                <a:gd name="T38" fmla="*/ 0 w 27"/>
                <a:gd name="T39" fmla="*/ 14 h 28"/>
                <a:gd name="T40" fmla="*/ 1 w 27"/>
                <a:gd name="T41" fmla="*/ 12 h 28"/>
                <a:gd name="T42" fmla="*/ 12 w 27"/>
                <a:gd name="T43" fmla="*/ 12 h 28"/>
                <a:gd name="T44" fmla="*/ 12 w 27"/>
                <a:gd name="T45" fmla="*/ 2 h 28"/>
                <a:gd name="T46" fmla="*/ 13 w 27"/>
                <a:gd name="T47" fmla="*/ 0 h 28"/>
                <a:gd name="T48" fmla="*/ 14 w 27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8">
                  <a:moveTo>
                    <a:pt x="14" y="0"/>
                  </a:moveTo>
                  <a:lnTo>
                    <a:pt x="14" y="0"/>
                  </a:lnTo>
                  <a:lnTo>
                    <a:pt x="15" y="2"/>
                  </a:lnTo>
                  <a:lnTo>
                    <a:pt x="15" y="12"/>
                  </a:lnTo>
                  <a:lnTo>
                    <a:pt x="26" y="12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2" y="27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2" y="1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7"/>
            <p:cNvSpPr>
              <a:spLocks/>
            </p:cNvSpPr>
            <p:nvPr/>
          </p:nvSpPr>
          <p:spPr bwMode="auto">
            <a:xfrm>
              <a:off x="4487863" y="6307138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0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6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8 h 29"/>
                <a:gd name="T22" fmla="*/ 14 w 27"/>
                <a:gd name="T23" fmla="*/ 28 h 29"/>
                <a:gd name="T24" fmla="*/ 14 w 27"/>
                <a:gd name="T25" fmla="*/ 29 h 29"/>
                <a:gd name="T26" fmla="*/ 13 w 27"/>
                <a:gd name="T27" fmla="*/ 28 h 29"/>
                <a:gd name="T28" fmla="*/ 12 w 27"/>
                <a:gd name="T29" fmla="*/ 28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6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0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4487863" y="6392863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0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5 h 29"/>
                <a:gd name="T16" fmla="*/ 26 w 27"/>
                <a:gd name="T17" fmla="*/ 15 h 29"/>
                <a:gd name="T18" fmla="*/ 15 w 27"/>
                <a:gd name="T19" fmla="*/ 15 h 29"/>
                <a:gd name="T20" fmla="*/ 15 w 27"/>
                <a:gd name="T21" fmla="*/ 27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7 h 29"/>
                <a:gd name="T30" fmla="*/ 12 w 27"/>
                <a:gd name="T31" fmla="*/ 15 h 29"/>
                <a:gd name="T32" fmla="*/ 1 w 27"/>
                <a:gd name="T33" fmla="*/ 15 h 29"/>
                <a:gd name="T34" fmla="*/ 0 w 27"/>
                <a:gd name="T35" fmla="*/ 15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0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4487863" y="6477000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2 h 29"/>
                <a:gd name="T4" fmla="*/ 15 w 27"/>
                <a:gd name="T5" fmla="*/ 2 h 29"/>
                <a:gd name="T6" fmla="*/ 15 w 27"/>
                <a:gd name="T7" fmla="*/ 14 h 29"/>
                <a:gd name="T8" fmla="*/ 26 w 27"/>
                <a:gd name="T9" fmla="*/ 14 h 29"/>
                <a:gd name="T10" fmla="*/ 27 w 27"/>
                <a:gd name="T11" fmla="*/ 14 h 29"/>
                <a:gd name="T12" fmla="*/ 27 w 27"/>
                <a:gd name="T13" fmla="*/ 15 h 29"/>
                <a:gd name="T14" fmla="*/ 27 w 27"/>
                <a:gd name="T15" fmla="*/ 16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8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8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6 h 29"/>
                <a:gd name="T36" fmla="*/ 0 w 27"/>
                <a:gd name="T37" fmla="*/ 15 h 29"/>
                <a:gd name="T38" fmla="*/ 0 w 27"/>
                <a:gd name="T39" fmla="*/ 14 h 29"/>
                <a:gd name="T40" fmla="*/ 1 w 27"/>
                <a:gd name="T41" fmla="*/ 14 h 29"/>
                <a:gd name="T42" fmla="*/ 12 w 27"/>
                <a:gd name="T43" fmla="*/ 14 h 29"/>
                <a:gd name="T44" fmla="*/ 12 w 27"/>
                <a:gd name="T45" fmla="*/ 2 h 29"/>
                <a:gd name="T46" fmla="*/ 13 w 27"/>
                <a:gd name="T47" fmla="*/ 2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4487863" y="6562725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1 h 29"/>
                <a:gd name="T4" fmla="*/ 15 w 27"/>
                <a:gd name="T5" fmla="*/ 3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5 h 29"/>
                <a:gd name="T12" fmla="*/ 27 w 27"/>
                <a:gd name="T13" fmla="*/ 15 h 29"/>
                <a:gd name="T14" fmla="*/ 27 w 27"/>
                <a:gd name="T15" fmla="*/ 16 h 29"/>
                <a:gd name="T16" fmla="*/ 26 w 27"/>
                <a:gd name="T17" fmla="*/ 17 h 29"/>
                <a:gd name="T18" fmla="*/ 15 w 27"/>
                <a:gd name="T19" fmla="*/ 17 h 29"/>
                <a:gd name="T20" fmla="*/ 15 w 27"/>
                <a:gd name="T21" fmla="*/ 28 h 29"/>
                <a:gd name="T22" fmla="*/ 14 w 27"/>
                <a:gd name="T23" fmla="*/ 29 h 29"/>
                <a:gd name="T24" fmla="*/ 14 w 27"/>
                <a:gd name="T25" fmla="*/ 29 h 29"/>
                <a:gd name="T26" fmla="*/ 13 w 27"/>
                <a:gd name="T27" fmla="*/ 29 h 29"/>
                <a:gd name="T28" fmla="*/ 12 w 27"/>
                <a:gd name="T29" fmla="*/ 28 h 29"/>
                <a:gd name="T30" fmla="*/ 12 w 27"/>
                <a:gd name="T31" fmla="*/ 17 h 29"/>
                <a:gd name="T32" fmla="*/ 1 w 27"/>
                <a:gd name="T33" fmla="*/ 17 h 29"/>
                <a:gd name="T34" fmla="*/ 0 w 27"/>
                <a:gd name="T35" fmla="*/ 16 h 29"/>
                <a:gd name="T36" fmla="*/ 0 w 27"/>
                <a:gd name="T37" fmla="*/ 15 h 29"/>
                <a:gd name="T38" fmla="*/ 0 w 27"/>
                <a:gd name="T39" fmla="*/ 15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3 h 29"/>
                <a:gd name="T46" fmla="*/ 13 w 27"/>
                <a:gd name="T47" fmla="*/ 1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1"/>
                  </a:lnTo>
                  <a:lnTo>
                    <a:pt x="15" y="3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15" y="17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1"/>
            <p:cNvSpPr>
              <a:spLocks/>
            </p:cNvSpPr>
            <p:nvPr/>
          </p:nvSpPr>
          <p:spPr bwMode="auto">
            <a:xfrm>
              <a:off x="4487863" y="6650038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4 w 27"/>
                <a:gd name="T3" fmla="*/ 0 h 29"/>
                <a:gd name="T4" fmla="*/ 15 w 27"/>
                <a:gd name="T5" fmla="*/ 1 h 29"/>
                <a:gd name="T6" fmla="*/ 15 w 27"/>
                <a:gd name="T7" fmla="*/ 13 h 29"/>
                <a:gd name="T8" fmla="*/ 26 w 27"/>
                <a:gd name="T9" fmla="*/ 13 h 29"/>
                <a:gd name="T10" fmla="*/ 27 w 27"/>
                <a:gd name="T11" fmla="*/ 13 h 29"/>
                <a:gd name="T12" fmla="*/ 27 w 27"/>
                <a:gd name="T13" fmla="*/ 14 h 29"/>
                <a:gd name="T14" fmla="*/ 27 w 27"/>
                <a:gd name="T15" fmla="*/ 14 h 29"/>
                <a:gd name="T16" fmla="*/ 26 w 27"/>
                <a:gd name="T17" fmla="*/ 16 h 29"/>
                <a:gd name="T18" fmla="*/ 15 w 27"/>
                <a:gd name="T19" fmla="*/ 16 h 29"/>
                <a:gd name="T20" fmla="*/ 15 w 27"/>
                <a:gd name="T21" fmla="*/ 26 h 29"/>
                <a:gd name="T22" fmla="*/ 14 w 27"/>
                <a:gd name="T23" fmla="*/ 28 h 29"/>
                <a:gd name="T24" fmla="*/ 14 w 27"/>
                <a:gd name="T25" fmla="*/ 29 h 29"/>
                <a:gd name="T26" fmla="*/ 13 w 27"/>
                <a:gd name="T27" fmla="*/ 28 h 29"/>
                <a:gd name="T28" fmla="*/ 12 w 27"/>
                <a:gd name="T29" fmla="*/ 26 h 29"/>
                <a:gd name="T30" fmla="*/ 12 w 27"/>
                <a:gd name="T31" fmla="*/ 16 h 29"/>
                <a:gd name="T32" fmla="*/ 1 w 27"/>
                <a:gd name="T33" fmla="*/ 16 h 29"/>
                <a:gd name="T34" fmla="*/ 0 w 27"/>
                <a:gd name="T35" fmla="*/ 14 h 29"/>
                <a:gd name="T36" fmla="*/ 0 w 27"/>
                <a:gd name="T37" fmla="*/ 14 h 29"/>
                <a:gd name="T38" fmla="*/ 0 w 27"/>
                <a:gd name="T39" fmla="*/ 13 h 29"/>
                <a:gd name="T40" fmla="*/ 1 w 27"/>
                <a:gd name="T41" fmla="*/ 13 h 29"/>
                <a:gd name="T42" fmla="*/ 12 w 27"/>
                <a:gd name="T43" fmla="*/ 13 h 29"/>
                <a:gd name="T44" fmla="*/ 12 w 27"/>
                <a:gd name="T45" fmla="*/ 1 h 29"/>
                <a:gd name="T46" fmla="*/ 13 w 27"/>
                <a:gd name="T47" fmla="*/ 0 h 29"/>
                <a:gd name="T48" fmla="*/ 14 w 2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2" y="26"/>
                  </a:lnTo>
                  <a:lnTo>
                    <a:pt x="12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92"/>
            <p:cNvSpPr>
              <a:spLocks/>
            </p:cNvSpPr>
            <p:nvPr/>
          </p:nvSpPr>
          <p:spPr bwMode="auto">
            <a:xfrm>
              <a:off x="4567238" y="5621338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0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6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8 h 29"/>
                <a:gd name="T22" fmla="*/ 15 w 28"/>
                <a:gd name="T23" fmla="*/ 28 h 29"/>
                <a:gd name="T24" fmla="*/ 14 w 28"/>
                <a:gd name="T25" fmla="*/ 29 h 29"/>
                <a:gd name="T26" fmla="*/ 13 w 28"/>
                <a:gd name="T27" fmla="*/ 28 h 29"/>
                <a:gd name="T28" fmla="*/ 13 w 28"/>
                <a:gd name="T29" fmla="*/ 28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6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0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3"/>
            <p:cNvSpPr>
              <a:spLocks/>
            </p:cNvSpPr>
            <p:nvPr/>
          </p:nvSpPr>
          <p:spPr bwMode="auto">
            <a:xfrm>
              <a:off x="4567238" y="5707063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1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5 h 29"/>
                <a:gd name="T16" fmla="*/ 27 w 28"/>
                <a:gd name="T17" fmla="*/ 15 h 29"/>
                <a:gd name="T18" fmla="*/ 15 w 28"/>
                <a:gd name="T19" fmla="*/ 15 h 29"/>
                <a:gd name="T20" fmla="*/ 15 w 28"/>
                <a:gd name="T21" fmla="*/ 27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7 h 29"/>
                <a:gd name="T30" fmla="*/ 13 w 28"/>
                <a:gd name="T31" fmla="*/ 15 h 29"/>
                <a:gd name="T32" fmla="*/ 1 w 28"/>
                <a:gd name="T33" fmla="*/ 15 h 29"/>
                <a:gd name="T34" fmla="*/ 0 w 28"/>
                <a:gd name="T35" fmla="*/ 15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1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4567238" y="5791200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2 h 29"/>
                <a:gd name="T4" fmla="*/ 15 w 28"/>
                <a:gd name="T5" fmla="*/ 3 h 29"/>
                <a:gd name="T6" fmla="*/ 15 w 28"/>
                <a:gd name="T7" fmla="*/ 14 h 29"/>
                <a:gd name="T8" fmla="*/ 27 w 28"/>
                <a:gd name="T9" fmla="*/ 14 h 29"/>
                <a:gd name="T10" fmla="*/ 28 w 28"/>
                <a:gd name="T11" fmla="*/ 15 h 29"/>
                <a:gd name="T12" fmla="*/ 28 w 28"/>
                <a:gd name="T13" fmla="*/ 15 h 29"/>
                <a:gd name="T14" fmla="*/ 28 w 28"/>
                <a:gd name="T15" fmla="*/ 16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8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8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6 h 29"/>
                <a:gd name="T36" fmla="*/ 0 w 28"/>
                <a:gd name="T37" fmla="*/ 15 h 29"/>
                <a:gd name="T38" fmla="*/ 0 w 28"/>
                <a:gd name="T39" fmla="*/ 15 h 29"/>
                <a:gd name="T40" fmla="*/ 1 w 28"/>
                <a:gd name="T41" fmla="*/ 14 h 29"/>
                <a:gd name="T42" fmla="*/ 13 w 28"/>
                <a:gd name="T43" fmla="*/ 14 h 29"/>
                <a:gd name="T44" fmla="*/ 13 w 28"/>
                <a:gd name="T45" fmla="*/ 3 h 29"/>
                <a:gd name="T46" fmla="*/ 13 w 28"/>
                <a:gd name="T47" fmla="*/ 2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5" y="14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95"/>
            <p:cNvSpPr>
              <a:spLocks/>
            </p:cNvSpPr>
            <p:nvPr/>
          </p:nvSpPr>
          <p:spPr bwMode="auto">
            <a:xfrm>
              <a:off x="4567238" y="58785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5 w 28"/>
                <a:gd name="T3" fmla="*/ 0 h 28"/>
                <a:gd name="T4" fmla="*/ 15 w 28"/>
                <a:gd name="T5" fmla="*/ 2 h 28"/>
                <a:gd name="T6" fmla="*/ 15 w 28"/>
                <a:gd name="T7" fmla="*/ 12 h 28"/>
                <a:gd name="T8" fmla="*/ 27 w 28"/>
                <a:gd name="T9" fmla="*/ 12 h 28"/>
                <a:gd name="T10" fmla="*/ 28 w 28"/>
                <a:gd name="T11" fmla="*/ 14 h 28"/>
                <a:gd name="T12" fmla="*/ 28 w 28"/>
                <a:gd name="T13" fmla="*/ 15 h 28"/>
                <a:gd name="T14" fmla="*/ 28 w 28"/>
                <a:gd name="T15" fmla="*/ 15 h 28"/>
                <a:gd name="T16" fmla="*/ 27 w 28"/>
                <a:gd name="T17" fmla="*/ 16 h 28"/>
                <a:gd name="T18" fmla="*/ 15 w 28"/>
                <a:gd name="T19" fmla="*/ 16 h 28"/>
                <a:gd name="T20" fmla="*/ 15 w 28"/>
                <a:gd name="T21" fmla="*/ 27 h 28"/>
                <a:gd name="T22" fmla="*/ 15 w 28"/>
                <a:gd name="T23" fmla="*/ 28 h 28"/>
                <a:gd name="T24" fmla="*/ 14 w 28"/>
                <a:gd name="T25" fmla="*/ 28 h 28"/>
                <a:gd name="T26" fmla="*/ 13 w 28"/>
                <a:gd name="T27" fmla="*/ 28 h 28"/>
                <a:gd name="T28" fmla="*/ 13 w 28"/>
                <a:gd name="T29" fmla="*/ 27 h 28"/>
                <a:gd name="T30" fmla="*/ 13 w 28"/>
                <a:gd name="T31" fmla="*/ 16 h 28"/>
                <a:gd name="T32" fmla="*/ 1 w 28"/>
                <a:gd name="T33" fmla="*/ 16 h 28"/>
                <a:gd name="T34" fmla="*/ 0 w 28"/>
                <a:gd name="T35" fmla="*/ 15 h 28"/>
                <a:gd name="T36" fmla="*/ 0 w 28"/>
                <a:gd name="T37" fmla="*/ 15 h 28"/>
                <a:gd name="T38" fmla="*/ 0 w 28"/>
                <a:gd name="T39" fmla="*/ 14 h 28"/>
                <a:gd name="T40" fmla="*/ 1 w 28"/>
                <a:gd name="T41" fmla="*/ 12 h 28"/>
                <a:gd name="T42" fmla="*/ 13 w 28"/>
                <a:gd name="T43" fmla="*/ 12 h 28"/>
                <a:gd name="T44" fmla="*/ 13 w 28"/>
                <a:gd name="T45" fmla="*/ 2 h 28"/>
                <a:gd name="T46" fmla="*/ 13 w 28"/>
                <a:gd name="T47" fmla="*/ 0 h 28"/>
                <a:gd name="T48" fmla="*/ 14 w 28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5" y="12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6"/>
            <p:cNvSpPr>
              <a:spLocks/>
            </p:cNvSpPr>
            <p:nvPr/>
          </p:nvSpPr>
          <p:spPr bwMode="auto">
            <a:xfrm>
              <a:off x="4567238" y="5964238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0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6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8 h 29"/>
                <a:gd name="T22" fmla="*/ 15 w 28"/>
                <a:gd name="T23" fmla="*/ 28 h 29"/>
                <a:gd name="T24" fmla="*/ 14 w 28"/>
                <a:gd name="T25" fmla="*/ 29 h 29"/>
                <a:gd name="T26" fmla="*/ 13 w 28"/>
                <a:gd name="T27" fmla="*/ 28 h 29"/>
                <a:gd name="T28" fmla="*/ 13 w 28"/>
                <a:gd name="T29" fmla="*/ 28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6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0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97"/>
            <p:cNvSpPr>
              <a:spLocks/>
            </p:cNvSpPr>
            <p:nvPr/>
          </p:nvSpPr>
          <p:spPr bwMode="auto">
            <a:xfrm>
              <a:off x="4567238" y="6049963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0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5 h 29"/>
                <a:gd name="T16" fmla="*/ 27 w 28"/>
                <a:gd name="T17" fmla="*/ 15 h 29"/>
                <a:gd name="T18" fmla="*/ 15 w 28"/>
                <a:gd name="T19" fmla="*/ 15 h 29"/>
                <a:gd name="T20" fmla="*/ 15 w 28"/>
                <a:gd name="T21" fmla="*/ 27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7 h 29"/>
                <a:gd name="T30" fmla="*/ 13 w 28"/>
                <a:gd name="T31" fmla="*/ 15 h 29"/>
                <a:gd name="T32" fmla="*/ 1 w 28"/>
                <a:gd name="T33" fmla="*/ 15 h 29"/>
                <a:gd name="T34" fmla="*/ 0 w 28"/>
                <a:gd name="T35" fmla="*/ 15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0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8"/>
            <p:cNvSpPr>
              <a:spLocks/>
            </p:cNvSpPr>
            <p:nvPr/>
          </p:nvSpPr>
          <p:spPr bwMode="auto">
            <a:xfrm>
              <a:off x="4567238" y="6134100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2 h 29"/>
                <a:gd name="T4" fmla="*/ 15 w 28"/>
                <a:gd name="T5" fmla="*/ 2 h 29"/>
                <a:gd name="T6" fmla="*/ 15 w 28"/>
                <a:gd name="T7" fmla="*/ 14 h 29"/>
                <a:gd name="T8" fmla="*/ 27 w 28"/>
                <a:gd name="T9" fmla="*/ 14 h 29"/>
                <a:gd name="T10" fmla="*/ 28 w 28"/>
                <a:gd name="T11" fmla="*/ 14 h 29"/>
                <a:gd name="T12" fmla="*/ 28 w 28"/>
                <a:gd name="T13" fmla="*/ 15 h 29"/>
                <a:gd name="T14" fmla="*/ 28 w 28"/>
                <a:gd name="T15" fmla="*/ 16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8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8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6 h 29"/>
                <a:gd name="T36" fmla="*/ 0 w 28"/>
                <a:gd name="T37" fmla="*/ 15 h 29"/>
                <a:gd name="T38" fmla="*/ 0 w 28"/>
                <a:gd name="T39" fmla="*/ 14 h 29"/>
                <a:gd name="T40" fmla="*/ 1 w 28"/>
                <a:gd name="T41" fmla="*/ 14 h 29"/>
                <a:gd name="T42" fmla="*/ 13 w 28"/>
                <a:gd name="T43" fmla="*/ 14 h 29"/>
                <a:gd name="T44" fmla="*/ 13 w 28"/>
                <a:gd name="T45" fmla="*/ 2 h 29"/>
                <a:gd name="T46" fmla="*/ 13 w 28"/>
                <a:gd name="T47" fmla="*/ 2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4567238" y="62214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5 w 28"/>
                <a:gd name="T3" fmla="*/ 0 h 28"/>
                <a:gd name="T4" fmla="*/ 15 w 28"/>
                <a:gd name="T5" fmla="*/ 2 h 28"/>
                <a:gd name="T6" fmla="*/ 15 w 28"/>
                <a:gd name="T7" fmla="*/ 12 h 28"/>
                <a:gd name="T8" fmla="*/ 27 w 28"/>
                <a:gd name="T9" fmla="*/ 12 h 28"/>
                <a:gd name="T10" fmla="*/ 28 w 28"/>
                <a:gd name="T11" fmla="*/ 14 h 28"/>
                <a:gd name="T12" fmla="*/ 28 w 28"/>
                <a:gd name="T13" fmla="*/ 14 h 28"/>
                <a:gd name="T14" fmla="*/ 28 w 28"/>
                <a:gd name="T15" fmla="*/ 15 h 28"/>
                <a:gd name="T16" fmla="*/ 27 w 28"/>
                <a:gd name="T17" fmla="*/ 16 h 28"/>
                <a:gd name="T18" fmla="*/ 15 w 28"/>
                <a:gd name="T19" fmla="*/ 16 h 28"/>
                <a:gd name="T20" fmla="*/ 15 w 28"/>
                <a:gd name="T21" fmla="*/ 27 h 28"/>
                <a:gd name="T22" fmla="*/ 15 w 28"/>
                <a:gd name="T23" fmla="*/ 28 h 28"/>
                <a:gd name="T24" fmla="*/ 14 w 28"/>
                <a:gd name="T25" fmla="*/ 28 h 28"/>
                <a:gd name="T26" fmla="*/ 13 w 28"/>
                <a:gd name="T27" fmla="*/ 28 h 28"/>
                <a:gd name="T28" fmla="*/ 13 w 28"/>
                <a:gd name="T29" fmla="*/ 27 h 28"/>
                <a:gd name="T30" fmla="*/ 13 w 28"/>
                <a:gd name="T31" fmla="*/ 16 h 28"/>
                <a:gd name="T32" fmla="*/ 1 w 28"/>
                <a:gd name="T33" fmla="*/ 16 h 28"/>
                <a:gd name="T34" fmla="*/ 0 w 28"/>
                <a:gd name="T35" fmla="*/ 15 h 28"/>
                <a:gd name="T36" fmla="*/ 0 w 28"/>
                <a:gd name="T37" fmla="*/ 14 h 28"/>
                <a:gd name="T38" fmla="*/ 0 w 28"/>
                <a:gd name="T39" fmla="*/ 14 h 28"/>
                <a:gd name="T40" fmla="*/ 1 w 28"/>
                <a:gd name="T41" fmla="*/ 12 h 28"/>
                <a:gd name="T42" fmla="*/ 13 w 28"/>
                <a:gd name="T43" fmla="*/ 12 h 28"/>
                <a:gd name="T44" fmla="*/ 13 w 28"/>
                <a:gd name="T45" fmla="*/ 2 h 28"/>
                <a:gd name="T46" fmla="*/ 13 w 28"/>
                <a:gd name="T47" fmla="*/ 0 h 28"/>
                <a:gd name="T48" fmla="*/ 14 w 28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5" y="12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00"/>
            <p:cNvSpPr>
              <a:spLocks/>
            </p:cNvSpPr>
            <p:nvPr/>
          </p:nvSpPr>
          <p:spPr bwMode="auto">
            <a:xfrm>
              <a:off x="4567238" y="6307138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0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6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8 h 29"/>
                <a:gd name="T22" fmla="*/ 15 w 28"/>
                <a:gd name="T23" fmla="*/ 28 h 29"/>
                <a:gd name="T24" fmla="*/ 14 w 28"/>
                <a:gd name="T25" fmla="*/ 29 h 29"/>
                <a:gd name="T26" fmla="*/ 13 w 28"/>
                <a:gd name="T27" fmla="*/ 28 h 29"/>
                <a:gd name="T28" fmla="*/ 13 w 28"/>
                <a:gd name="T29" fmla="*/ 28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6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0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01"/>
            <p:cNvSpPr>
              <a:spLocks/>
            </p:cNvSpPr>
            <p:nvPr/>
          </p:nvSpPr>
          <p:spPr bwMode="auto">
            <a:xfrm>
              <a:off x="4567238" y="6392863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0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5 h 29"/>
                <a:gd name="T16" fmla="*/ 27 w 28"/>
                <a:gd name="T17" fmla="*/ 15 h 29"/>
                <a:gd name="T18" fmla="*/ 15 w 28"/>
                <a:gd name="T19" fmla="*/ 15 h 29"/>
                <a:gd name="T20" fmla="*/ 15 w 28"/>
                <a:gd name="T21" fmla="*/ 27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7 h 29"/>
                <a:gd name="T30" fmla="*/ 13 w 28"/>
                <a:gd name="T31" fmla="*/ 15 h 29"/>
                <a:gd name="T32" fmla="*/ 1 w 28"/>
                <a:gd name="T33" fmla="*/ 15 h 29"/>
                <a:gd name="T34" fmla="*/ 0 w 28"/>
                <a:gd name="T35" fmla="*/ 15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0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2"/>
            <p:cNvSpPr>
              <a:spLocks/>
            </p:cNvSpPr>
            <p:nvPr/>
          </p:nvSpPr>
          <p:spPr bwMode="auto">
            <a:xfrm>
              <a:off x="4567238" y="6477000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2 h 29"/>
                <a:gd name="T4" fmla="*/ 15 w 28"/>
                <a:gd name="T5" fmla="*/ 2 h 29"/>
                <a:gd name="T6" fmla="*/ 15 w 28"/>
                <a:gd name="T7" fmla="*/ 14 h 29"/>
                <a:gd name="T8" fmla="*/ 27 w 28"/>
                <a:gd name="T9" fmla="*/ 14 h 29"/>
                <a:gd name="T10" fmla="*/ 28 w 28"/>
                <a:gd name="T11" fmla="*/ 14 h 29"/>
                <a:gd name="T12" fmla="*/ 28 w 28"/>
                <a:gd name="T13" fmla="*/ 15 h 29"/>
                <a:gd name="T14" fmla="*/ 28 w 28"/>
                <a:gd name="T15" fmla="*/ 16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8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8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6 h 29"/>
                <a:gd name="T36" fmla="*/ 0 w 28"/>
                <a:gd name="T37" fmla="*/ 15 h 29"/>
                <a:gd name="T38" fmla="*/ 0 w 28"/>
                <a:gd name="T39" fmla="*/ 14 h 29"/>
                <a:gd name="T40" fmla="*/ 1 w 28"/>
                <a:gd name="T41" fmla="*/ 14 h 29"/>
                <a:gd name="T42" fmla="*/ 13 w 28"/>
                <a:gd name="T43" fmla="*/ 14 h 29"/>
                <a:gd name="T44" fmla="*/ 13 w 28"/>
                <a:gd name="T45" fmla="*/ 2 h 29"/>
                <a:gd name="T46" fmla="*/ 13 w 28"/>
                <a:gd name="T47" fmla="*/ 2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3"/>
            <p:cNvSpPr>
              <a:spLocks/>
            </p:cNvSpPr>
            <p:nvPr/>
          </p:nvSpPr>
          <p:spPr bwMode="auto">
            <a:xfrm>
              <a:off x="4567238" y="6562725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1 h 29"/>
                <a:gd name="T4" fmla="*/ 15 w 28"/>
                <a:gd name="T5" fmla="*/ 3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5 h 29"/>
                <a:gd name="T12" fmla="*/ 28 w 28"/>
                <a:gd name="T13" fmla="*/ 15 h 29"/>
                <a:gd name="T14" fmla="*/ 28 w 28"/>
                <a:gd name="T15" fmla="*/ 16 h 29"/>
                <a:gd name="T16" fmla="*/ 27 w 28"/>
                <a:gd name="T17" fmla="*/ 17 h 29"/>
                <a:gd name="T18" fmla="*/ 15 w 28"/>
                <a:gd name="T19" fmla="*/ 17 h 29"/>
                <a:gd name="T20" fmla="*/ 15 w 28"/>
                <a:gd name="T21" fmla="*/ 28 h 29"/>
                <a:gd name="T22" fmla="*/ 15 w 28"/>
                <a:gd name="T23" fmla="*/ 29 h 29"/>
                <a:gd name="T24" fmla="*/ 14 w 28"/>
                <a:gd name="T25" fmla="*/ 29 h 29"/>
                <a:gd name="T26" fmla="*/ 13 w 28"/>
                <a:gd name="T27" fmla="*/ 29 h 29"/>
                <a:gd name="T28" fmla="*/ 13 w 28"/>
                <a:gd name="T29" fmla="*/ 28 h 29"/>
                <a:gd name="T30" fmla="*/ 13 w 28"/>
                <a:gd name="T31" fmla="*/ 17 h 29"/>
                <a:gd name="T32" fmla="*/ 1 w 28"/>
                <a:gd name="T33" fmla="*/ 17 h 29"/>
                <a:gd name="T34" fmla="*/ 0 w 28"/>
                <a:gd name="T35" fmla="*/ 16 h 29"/>
                <a:gd name="T36" fmla="*/ 0 w 28"/>
                <a:gd name="T37" fmla="*/ 15 h 29"/>
                <a:gd name="T38" fmla="*/ 0 w 28"/>
                <a:gd name="T39" fmla="*/ 15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3 h 29"/>
                <a:gd name="T46" fmla="*/ 13 w 28"/>
                <a:gd name="T47" fmla="*/ 1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1"/>
                  </a:lnTo>
                  <a:lnTo>
                    <a:pt x="15" y="3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15" y="1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4"/>
            <p:cNvSpPr>
              <a:spLocks/>
            </p:cNvSpPr>
            <p:nvPr/>
          </p:nvSpPr>
          <p:spPr bwMode="auto">
            <a:xfrm>
              <a:off x="4567238" y="6650038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5 w 28"/>
                <a:gd name="T3" fmla="*/ 0 h 29"/>
                <a:gd name="T4" fmla="*/ 15 w 28"/>
                <a:gd name="T5" fmla="*/ 1 h 29"/>
                <a:gd name="T6" fmla="*/ 15 w 28"/>
                <a:gd name="T7" fmla="*/ 13 h 29"/>
                <a:gd name="T8" fmla="*/ 27 w 28"/>
                <a:gd name="T9" fmla="*/ 13 h 29"/>
                <a:gd name="T10" fmla="*/ 28 w 28"/>
                <a:gd name="T11" fmla="*/ 13 h 29"/>
                <a:gd name="T12" fmla="*/ 28 w 28"/>
                <a:gd name="T13" fmla="*/ 14 h 29"/>
                <a:gd name="T14" fmla="*/ 28 w 28"/>
                <a:gd name="T15" fmla="*/ 14 h 29"/>
                <a:gd name="T16" fmla="*/ 27 w 28"/>
                <a:gd name="T17" fmla="*/ 16 h 29"/>
                <a:gd name="T18" fmla="*/ 15 w 28"/>
                <a:gd name="T19" fmla="*/ 16 h 29"/>
                <a:gd name="T20" fmla="*/ 15 w 28"/>
                <a:gd name="T21" fmla="*/ 26 h 29"/>
                <a:gd name="T22" fmla="*/ 15 w 28"/>
                <a:gd name="T23" fmla="*/ 28 h 29"/>
                <a:gd name="T24" fmla="*/ 14 w 28"/>
                <a:gd name="T25" fmla="*/ 29 h 29"/>
                <a:gd name="T26" fmla="*/ 13 w 28"/>
                <a:gd name="T27" fmla="*/ 28 h 29"/>
                <a:gd name="T28" fmla="*/ 13 w 28"/>
                <a:gd name="T29" fmla="*/ 26 h 29"/>
                <a:gd name="T30" fmla="*/ 13 w 28"/>
                <a:gd name="T31" fmla="*/ 16 h 29"/>
                <a:gd name="T32" fmla="*/ 1 w 28"/>
                <a:gd name="T33" fmla="*/ 16 h 29"/>
                <a:gd name="T34" fmla="*/ 0 w 28"/>
                <a:gd name="T35" fmla="*/ 14 h 29"/>
                <a:gd name="T36" fmla="*/ 0 w 28"/>
                <a:gd name="T37" fmla="*/ 14 h 29"/>
                <a:gd name="T38" fmla="*/ 0 w 28"/>
                <a:gd name="T39" fmla="*/ 13 h 29"/>
                <a:gd name="T40" fmla="*/ 1 w 28"/>
                <a:gd name="T41" fmla="*/ 13 h 29"/>
                <a:gd name="T42" fmla="*/ 13 w 28"/>
                <a:gd name="T43" fmla="*/ 13 h 29"/>
                <a:gd name="T44" fmla="*/ 13 w 28"/>
                <a:gd name="T45" fmla="*/ 1 h 29"/>
                <a:gd name="T46" fmla="*/ 13 w 28"/>
                <a:gd name="T47" fmla="*/ 0 h 29"/>
                <a:gd name="T48" fmla="*/ 14 w 28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5"/>
            <p:cNvSpPr>
              <a:spLocks/>
            </p:cNvSpPr>
            <p:nvPr/>
          </p:nvSpPr>
          <p:spPr bwMode="auto">
            <a:xfrm>
              <a:off x="4645025" y="56213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5 w 29"/>
                <a:gd name="T25" fmla="*/ 29 h 29"/>
                <a:gd name="T26" fmla="*/ 15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6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6"/>
            <p:cNvSpPr>
              <a:spLocks/>
            </p:cNvSpPr>
            <p:nvPr/>
          </p:nvSpPr>
          <p:spPr bwMode="auto">
            <a:xfrm>
              <a:off x="4645025" y="57070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1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3 w 29"/>
                <a:gd name="T33" fmla="*/ 15 h 29"/>
                <a:gd name="T34" fmla="*/ 2 w 29"/>
                <a:gd name="T35" fmla="*/ 15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1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7"/>
            <p:cNvSpPr>
              <a:spLocks/>
            </p:cNvSpPr>
            <p:nvPr/>
          </p:nvSpPr>
          <p:spPr bwMode="auto">
            <a:xfrm>
              <a:off x="4645025" y="57912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2 h 29"/>
                <a:gd name="T4" fmla="*/ 16 w 29"/>
                <a:gd name="T5" fmla="*/ 3 h 29"/>
                <a:gd name="T6" fmla="*/ 16 w 29"/>
                <a:gd name="T7" fmla="*/ 14 h 29"/>
                <a:gd name="T8" fmla="*/ 28 w 29"/>
                <a:gd name="T9" fmla="*/ 14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6 h 29"/>
                <a:gd name="T36" fmla="*/ 0 w 29"/>
                <a:gd name="T37" fmla="*/ 15 h 29"/>
                <a:gd name="T38" fmla="*/ 2 w 29"/>
                <a:gd name="T39" fmla="*/ 15 h 29"/>
                <a:gd name="T40" fmla="*/ 3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5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2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8"/>
            <p:cNvSpPr>
              <a:spLocks/>
            </p:cNvSpPr>
            <p:nvPr/>
          </p:nvSpPr>
          <p:spPr bwMode="auto">
            <a:xfrm>
              <a:off x="4645025" y="5878513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8 w 29"/>
                <a:gd name="T9" fmla="*/ 12 h 28"/>
                <a:gd name="T10" fmla="*/ 29 w 29"/>
                <a:gd name="T11" fmla="*/ 14 h 28"/>
                <a:gd name="T12" fmla="*/ 29 w 29"/>
                <a:gd name="T13" fmla="*/ 15 h 28"/>
                <a:gd name="T14" fmla="*/ 29 w 29"/>
                <a:gd name="T15" fmla="*/ 15 h 28"/>
                <a:gd name="T16" fmla="*/ 28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5 w 29"/>
                <a:gd name="T25" fmla="*/ 28 h 28"/>
                <a:gd name="T26" fmla="*/ 15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3 w 29"/>
                <a:gd name="T33" fmla="*/ 16 h 28"/>
                <a:gd name="T34" fmla="*/ 2 w 29"/>
                <a:gd name="T35" fmla="*/ 15 h 28"/>
                <a:gd name="T36" fmla="*/ 0 w 29"/>
                <a:gd name="T37" fmla="*/ 15 h 28"/>
                <a:gd name="T38" fmla="*/ 2 w 29"/>
                <a:gd name="T39" fmla="*/ 14 h 28"/>
                <a:gd name="T40" fmla="*/ 3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5 w 29"/>
                <a:gd name="T47" fmla="*/ 0 h 28"/>
                <a:gd name="T48" fmla="*/ 15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09"/>
            <p:cNvSpPr>
              <a:spLocks/>
            </p:cNvSpPr>
            <p:nvPr/>
          </p:nvSpPr>
          <p:spPr bwMode="auto">
            <a:xfrm>
              <a:off x="4645025" y="59642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5 w 29"/>
                <a:gd name="T25" fmla="*/ 29 h 29"/>
                <a:gd name="T26" fmla="*/ 15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6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0"/>
            <p:cNvSpPr>
              <a:spLocks/>
            </p:cNvSpPr>
            <p:nvPr/>
          </p:nvSpPr>
          <p:spPr bwMode="auto">
            <a:xfrm>
              <a:off x="4645025" y="60499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3 w 29"/>
                <a:gd name="T33" fmla="*/ 15 h 29"/>
                <a:gd name="T34" fmla="*/ 2 w 29"/>
                <a:gd name="T35" fmla="*/ 15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1"/>
            <p:cNvSpPr>
              <a:spLocks/>
            </p:cNvSpPr>
            <p:nvPr/>
          </p:nvSpPr>
          <p:spPr bwMode="auto">
            <a:xfrm>
              <a:off x="4645025" y="61341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8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6 h 29"/>
                <a:gd name="T36" fmla="*/ 0 w 29"/>
                <a:gd name="T37" fmla="*/ 15 h 29"/>
                <a:gd name="T38" fmla="*/ 2 w 29"/>
                <a:gd name="T39" fmla="*/ 14 h 29"/>
                <a:gd name="T40" fmla="*/ 3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5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2"/>
            <p:cNvSpPr>
              <a:spLocks/>
            </p:cNvSpPr>
            <p:nvPr/>
          </p:nvSpPr>
          <p:spPr bwMode="auto">
            <a:xfrm>
              <a:off x="4645025" y="6221413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8 w 29"/>
                <a:gd name="T9" fmla="*/ 12 h 28"/>
                <a:gd name="T10" fmla="*/ 29 w 29"/>
                <a:gd name="T11" fmla="*/ 14 h 28"/>
                <a:gd name="T12" fmla="*/ 29 w 29"/>
                <a:gd name="T13" fmla="*/ 14 h 28"/>
                <a:gd name="T14" fmla="*/ 29 w 29"/>
                <a:gd name="T15" fmla="*/ 15 h 28"/>
                <a:gd name="T16" fmla="*/ 28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5 w 29"/>
                <a:gd name="T25" fmla="*/ 28 h 28"/>
                <a:gd name="T26" fmla="*/ 15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3 w 29"/>
                <a:gd name="T33" fmla="*/ 16 h 28"/>
                <a:gd name="T34" fmla="*/ 2 w 29"/>
                <a:gd name="T35" fmla="*/ 15 h 28"/>
                <a:gd name="T36" fmla="*/ 0 w 29"/>
                <a:gd name="T37" fmla="*/ 14 h 28"/>
                <a:gd name="T38" fmla="*/ 2 w 29"/>
                <a:gd name="T39" fmla="*/ 14 h 28"/>
                <a:gd name="T40" fmla="*/ 3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5 w 29"/>
                <a:gd name="T47" fmla="*/ 0 h 28"/>
                <a:gd name="T48" fmla="*/ 15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13"/>
            <p:cNvSpPr>
              <a:spLocks/>
            </p:cNvSpPr>
            <p:nvPr/>
          </p:nvSpPr>
          <p:spPr bwMode="auto">
            <a:xfrm>
              <a:off x="4645025" y="63071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5 w 29"/>
                <a:gd name="T25" fmla="*/ 29 h 29"/>
                <a:gd name="T26" fmla="*/ 15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6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>
              <a:off x="4645025" y="63928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3 w 29"/>
                <a:gd name="T33" fmla="*/ 15 h 29"/>
                <a:gd name="T34" fmla="*/ 2 w 29"/>
                <a:gd name="T35" fmla="*/ 15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15"/>
            <p:cNvSpPr>
              <a:spLocks/>
            </p:cNvSpPr>
            <p:nvPr/>
          </p:nvSpPr>
          <p:spPr bwMode="auto">
            <a:xfrm>
              <a:off x="4645025" y="64770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8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6 h 29"/>
                <a:gd name="T36" fmla="*/ 0 w 29"/>
                <a:gd name="T37" fmla="*/ 15 h 29"/>
                <a:gd name="T38" fmla="*/ 2 w 29"/>
                <a:gd name="T39" fmla="*/ 14 h 29"/>
                <a:gd name="T40" fmla="*/ 3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5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6"/>
            <p:cNvSpPr>
              <a:spLocks/>
            </p:cNvSpPr>
            <p:nvPr/>
          </p:nvSpPr>
          <p:spPr bwMode="auto">
            <a:xfrm>
              <a:off x="4645025" y="6562725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1 h 29"/>
                <a:gd name="T4" fmla="*/ 16 w 29"/>
                <a:gd name="T5" fmla="*/ 3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7 h 29"/>
                <a:gd name="T18" fmla="*/ 16 w 29"/>
                <a:gd name="T19" fmla="*/ 17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5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3 w 29"/>
                <a:gd name="T33" fmla="*/ 17 h 29"/>
                <a:gd name="T34" fmla="*/ 2 w 29"/>
                <a:gd name="T35" fmla="*/ 16 h 29"/>
                <a:gd name="T36" fmla="*/ 0 w 29"/>
                <a:gd name="T37" fmla="*/ 15 h 29"/>
                <a:gd name="T38" fmla="*/ 2 w 29"/>
                <a:gd name="T39" fmla="*/ 15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5 w 29"/>
                <a:gd name="T47" fmla="*/ 1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1"/>
                  </a:lnTo>
                  <a:lnTo>
                    <a:pt x="16" y="3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7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7"/>
            <p:cNvSpPr>
              <a:spLocks/>
            </p:cNvSpPr>
            <p:nvPr/>
          </p:nvSpPr>
          <p:spPr bwMode="auto">
            <a:xfrm>
              <a:off x="4645025" y="66500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4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6 h 29"/>
                <a:gd name="T22" fmla="*/ 16 w 29"/>
                <a:gd name="T23" fmla="*/ 28 h 29"/>
                <a:gd name="T24" fmla="*/ 15 w 29"/>
                <a:gd name="T25" fmla="*/ 29 h 29"/>
                <a:gd name="T26" fmla="*/ 15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3 w 29"/>
                <a:gd name="T33" fmla="*/ 16 h 29"/>
                <a:gd name="T34" fmla="*/ 2 w 29"/>
                <a:gd name="T35" fmla="*/ 14 h 29"/>
                <a:gd name="T36" fmla="*/ 0 w 29"/>
                <a:gd name="T37" fmla="*/ 14 h 29"/>
                <a:gd name="T38" fmla="*/ 2 w 29"/>
                <a:gd name="T39" fmla="*/ 13 h 29"/>
                <a:gd name="T40" fmla="*/ 3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5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8"/>
            <p:cNvSpPr>
              <a:spLocks/>
            </p:cNvSpPr>
            <p:nvPr/>
          </p:nvSpPr>
          <p:spPr bwMode="auto">
            <a:xfrm>
              <a:off x="4725988" y="56213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9"/>
            <p:cNvSpPr>
              <a:spLocks/>
            </p:cNvSpPr>
            <p:nvPr/>
          </p:nvSpPr>
          <p:spPr bwMode="auto">
            <a:xfrm>
              <a:off x="4725988" y="57070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1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2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1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20"/>
            <p:cNvSpPr>
              <a:spLocks/>
            </p:cNvSpPr>
            <p:nvPr/>
          </p:nvSpPr>
          <p:spPr bwMode="auto">
            <a:xfrm>
              <a:off x="4725988" y="57912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2 h 29"/>
                <a:gd name="T4" fmla="*/ 16 w 29"/>
                <a:gd name="T5" fmla="*/ 3 h 29"/>
                <a:gd name="T6" fmla="*/ 16 w 29"/>
                <a:gd name="T7" fmla="*/ 14 h 29"/>
                <a:gd name="T8" fmla="*/ 28 w 29"/>
                <a:gd name="T9" fmla="*/ 14 h 29"/>
                <a:gd name="T10" fmla="*/ 28 w 29"/>
                <a:gd name="T11" fmla="*/ 15 h 29"/>
                <a:gd name="T12" fmla="*/ 29 w 29"/>
                <a:gd name="T13" fmla="*/ 15 h 29"/>
                <a:gd name="T14" fmla="*/ 28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5 h 29"/>
                <a:gd name="T40" fmla="*/ 2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3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2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21"/>
            <p:cNvSpPr>
              <a:spLocks/>
            </p:cNvSpPr>
            <p:nvPr/>
          </p:nvSpPr>
          <p:spPr bwMode="auto">
            <a:xfrm>
              <a:off x="4725988" y="5878513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8 w 29"/>
                <a:gd name="T9" fmla="*/ 12 h 28"/>
                <a:gd name="T10" fmla="*/ 28 w 29"/>
                <a:gd name="T11" fmla="*/ 14 h 28"/>
                <a:gd name="T12" fmla="*/ 29 w 29"/>
                <a:gd name="T13" fmla="*/ 15 h 28"/>
                <a:gd name="T14" fmla="*/ 28 w 29"/>
                <a:gd name="T15" fmla="*/ 15 h 28"/>
                <a:gd name="T16" fmla="*/ 28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5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2 w 29"/>
                <a:gd name="T33" fmla="*/ 16 h 28"/>
                <a:gd name="T34" fmla="*/ 0 w 29"/>
                <a:gd name="T35" fmla="*/ 15 h 28"/>
                <a:gd name="T36" fmla="*/ 0 w 29"/>
                <a:gd name="T37" fmla="*/ 15 h 28"/>
                <a:gd name="T38" fmla="*/ 0 w 29"/>
                <a:gd name="T39" fmla="*/ 14 h 28"/>
                <a:gd name="T40" fmla="*/ 2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5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22"/>
            <p:cNvSpPr>
              <a:spLocks/>
            </p:cNvSpPr>
            <p:nvPr/>
          </p:nvSpPr>
          <p:spPr bwMode="auto">
            <a:xfrm>
              <a:off x="4725988" y="59642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23"/>
            <p:cNvSpPr>
              <a:spLocks/>
            </p:cNvSpPr>
            <p:nvPr/>
          </p:nvSpPr>
          <p:spPr bwMode="auto">
            <a:xfrm>
              <a:off x="4725988" y="60499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2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24"/>
            <p:cNvSpPr>
              <a:spLocks/>
            </p:cNvSpPr>
            <p:nvPr/>
          </p:nvSpPr>
          <p:spPr bwMode="auto">
            <a:xfrm>
              <a:off x="4725988" y="61341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8 w 29"/>
                <a:gd name="T9" fmla="*/ 14 h 29"/>
                <a:gd name="T10" fmla="*/ 28 w 29"/>
                <a:gd name="T11" fmla="*/ 14 h 29"/>
                <a:gd name="T12" fmla="*/ 29 w 29"/>
                <a:gd name="T13" fmla="*/ 15 h 29"/>
                <a:gd name="T14" fmla="*/ 28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4 h 29"/>
                <a:gd name="T40" fmla="*/ 2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25"/>
            <p:cNvSpPr>
              <a:spLocks/>
            </p:cNvSpPr>
            <p:nvPr/>
          </p:nvSpPr>
          <p:spPr bwMode="auto">
            <a:xfrm>
              <a:off x="4725988" y="6221413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8 w 29"/>
                <a:gd name="T9" fmla="*/ 12 h 28"/>
                <a:gd name="T10" fmla="*/ 28 w 29"/>
                <a:gd name="T11" fmla="*/ 14 h 28"/>
                <a:gd name="T12" fmla="*/ 29 w 29"/>
                <a:gd name="T13" fmla="*/ 14 h 28"/>
                <a:gd name="T14" fmla="*/ 28 w 29"/>
                <a:gd name="T15" fmla="*/ 15 h 28"/>
                <a:gd name="T16" fmla="*/ 28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5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2 w 29"/>
                <a:gd name="T33" fmla="*/ 16 h 28"/>
                <a:gd name="T34" fmla="*/ 0 w 29"/>
                <a:gd name="T35" fmla="*/ 15 h 28"/>
                <a:gd name="T36" fmla="*/ 0 w 29"/>
                <a:gd name="T37" fmla="*/ 14 h 28"/>
                <a:gd name="T38" fmla="*/ 0 w 29"/>
                <a:gd name="T39" fmla="*/ 14 h 28"/>
                <a:gd name="T40" fmla="*/ 2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5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6"/>
            <p:cNvSpPr>
              <a:spLocks/>
            </p:cNvSpPr>
            <p:nvPr/>
          </p:nvSpPr>
          <p:spPr bwMode="auto">
            <a:xfrm>
              <a:off x="4725988" y="63071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27"/>
            <p:cNvSpPr>
              <a:spLocks/>
            </p:cNvSpPr>
            <p:nvPr/>
          </p:nvSpPr>
          <p:spPr bwMode="auto">
            <a:xfrm>
              <a:off x="4725988" y="63928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2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28"/>
            <p:cNvSpPr>
              <a:spLocks/>
            </p:cNvSpPr>
            <p:nvPr/>
          </p:nvSpPr>
          <p:spPr bwMode="auto">
            <a:xfrm>
              <a:off x="4725988" y="64770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8 w 29"/>
                <a:gd name="T9" fmla="*/ 14 h 29"/>
                <a:gd name="T10" fmla="*/ 28 w 29"/>
                <a:gd name="T11" fmla="*/ 14 h 29"/>
                <a:gd name="T12" fmla="*/ 29 w 29"/>
                <a:gd name="T13" fmla="*/ 15 h 29"/>
                <a:gd name="T14" fmla="*/ 28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4 h 29"/>
                <a:gd name="T40" fmla="*/ 2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29"/>
            <p:cNvSpPr>
              <a:spLocks/>
            </p:cNvSpPr>
            <p:nvPr/>
          </p:nvSpPr>
          <p:spPr bwMode="auto">
            <a:xfrm>
              <a:off x="4725988" y="6562725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1 h 29"/>
                <a:gd name="T4" fmla="*/ 16 w 29"/>
                <a:gd name="T5" fmla="*/ 3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5 h 29"/>
                <a:gd name="T12" fmla="*/ 29 w 29"/>
                <a:gd name="T13" fmla="*/ 15 h 29"/>
                <a:gd name="T14" fmla="*/ 28 w 29"/>
                <a:gd name="T15" fmla="*/ 16 h 29"/>
                <a:gd name="T16" fmla="*/ 28 w 29"/>
                <a:gd name="T17" fmla="*/ 17 h 29"/>
                <a:gd name="T18" fmla="*/ 16 w 29"/>
                <a:gd name="T19" fmla="*/ 17 h 29"/>
                <a:gd name="T20" fmla="*/ 16 w 29"/>
                <a:gd name="T21" fmla="*/ 28 h 29"/>
                <a:gd name="T22" fmla="*/ 16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2 w 29"/>
                <a:gd name="T33" fmla="*/ 17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5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3 w 29"/>
                <a:gd name="T47" fmla="*/ 1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1"/>
                  </a:lnTo>
                  <a:lnTo>
                    <a:pt x="16" y="3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30"/>
            <p:cNvSpPr>
              <a:spLocks/>
            </p:cNvSpPr>
            <p:nvPr/>
          </p:nvSpPr>
          <p:spPr bwMode="auto">
            <a:xfrm>
              <a:off x="4725988" y="66500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4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6 h 29"/>
                <a:gd name="T22" fmla="*/ 16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2 w 29"/>
                <a:gd name="T33" fmla="*/ 16 h 29"/>
                <a:gd name="T34" fmla="*/ 0 w 29"/>
                <a:gd name="T35" fmla="*/ 14 h 29"/>
                <a:gd name="T36" fmla="*/ 0 w 29"/>
                <a:gd name="T37" fmla="*/ 14 h 29"/>
                <a:gd name="T38" fmla="*/ 0 w 29"/>
                <a:gd name="T39" fmla="*/ 13 h 29"/>
                <a:gd name="T40" fmla="*/ 2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31"/>
            <p:cNvSpPr>
              <a:spLocks/>
            </p:cNvSpPr>
            <p:nvPr/>
          </p:nvSpPr>
          <p:spPr bwMode="auto">
            <a:xfrm>
              <a:off x="4805363" y="56213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32"/>
            <p:cNvSpPr>
              <a:spLocks/>
            </p:cNvSpPr>
            <p:nvPr/>
          </p:nvSpPr>
          <p:spPr bwMode="auto">
            <a:xfrm>
              <a:off x="4805363" y="57070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1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33"/>
            <p:cNvSpPr>
              <a:spLocks/>
            </p:cNvSpPr>
            <p:nvPr/>
          </p:nvSpPr>
          <p:spPr bwMode="auto">
            <a:xfrm>
              <a:off x="4805363" y="57912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2 h 29"/>
                <a:gd name="T4" fmla="*/ 16 w 29"/>
                <a:gd name="T5" fmla="*/ 3 h 29"/>
                <a:gd name="T6" fmla="*/ 16 w 29"/>
                <a:gd name="T7" fmla="*/ 14 h 29"/>
                <a:gd name="T8" fmla="*/ 28 w 29"/>
                <a:gd name="T9" fmla="*/ 14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5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2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34"/>
            <p:cNvSpPr>
              <a:spLocks/>
            </p:cNvSpPr>
            <p:nvPr/>
          </p:nvSpPr>
          <p:spPr bwMode="auto">
            <a:xfrm>
              <a:off x="4805363" y="58785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8 w 29"/>
                <a:gd name="T9" fmla="*/ 12 h 28"/>
                <a:gd name="T10" fmla="*/ 29 w 29"/>
                <a:gd name="T11" fmla="*/ 14 h 28"/>
                <a:gd name="T12" fmla="*/ 29 w 29"/>
                <a:gd name="T13" fmla="*/ 15 h 28"/>
                <a:gd name="T14" fmla="*/ 29 w 29"/>
                <a:gd name="T15" fmla="*/ 15 h 28"/>
                <a:gd name="T16" fmla="*/ 28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1 w 29"/>
                <a:gd name="T35" fmla="*/ 15 h 28"/>
                <a:gd name="T36" fmla="*/ 0 w 29"/>
                <a:gd name="T37" fmla="*/ 15 h 28"/>
                <a:gd name="T38" fmla="*/ 1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35"/>
            <p:cNvSpPr>
              <a:spLocks/>
            </p:cNvSpPr>
            <p:nvPr/>
          </p:nvSpPr>
          <p:spPr bwMode="auto">
            <a:xfrm>
              <a:off x="4805363" y="59642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36"/>
            <p:cNvSpPr>
              <a:spLocks/>
            </p:cNvSpPr>
            <p:nvPr/>
          </p:nvSpPr>
          <p:spPr bwMode="auto">
            <a:xfrm>
              <a:off x="4805363" y="60499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37"/>
            <p:cNvSpPr>
              <a:spLocks/>
            </p:cNvSpPr>
            <p:nvPr/>
          </p:nvSpPr>
          <p:spPr bwMode="auto">
            <a:xfrm>
              <a:off x="4805363" y="61341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8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38"/>
            <p:cNvSpPr>
              <a:spLocks/>
            </p:cNvSpPr>
            <p:nvPr/>
          </p:nvSpPr>
          <p:spPr bwMode="auto">
            <a:xfrm>
              <a:off x="4805363" y="62214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6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8 w 29"/>
                <a:gd name="T9" fmla="*/ 12 h 28"/>
                <a:gd name="T10" fmla="*/ 29 w 29"/>
                <a:gd name="T11" fmla="*/ 14 h 28"/>
                <a:gd name="T12" fmla="*/ 29 w 29"/>
                <a:gd name="T13" fmla="*/ 14 h 28"/>
                <a:gd name="T14" fmla="*/ 29 w 29"/>
                <a:gd name="T15" fmla="*/ 15 h 28"/>
                <a:gd name="T16" fmla="*/ 28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6 w 29"/>
                <a:gd name="T23" fmla="*/ 28 h 28"/>
                <a:gd name="T24" fmla="*/ 14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1 w 29"/>
                <a:gd name="T35" fmla="*/ 15 h 28"/>
                <a:gd name="T36" fmla="*/ 0 w 29"/>
                <a:gd name="T37" fmla="*/ 14 h 28"/>
                <a:gd name="T38" fmla="*/ 1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4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39"/>
            <p:cNvSpPr>
              <a:spLocks/>
            </p:cNvSpPr>
            <p:nvPr/>
          </p:nvSpPr>
          <p:spPr bwMode="auto">
            <a:xfrm>
              <a:off x="4805363" y="63071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40"/>
            <p:cNvSpPr>
              <a:spLocks/>
            </p:cNvSpPr>
            <p:nvPr/>
          </p:nvSpPr>
          <p:spPr bwMode="auto">
            <a:xfrm>
              <a:off x="4805363" y="639286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5 h 29"/>
                <a:gd name="T16" fmla="*/ 28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1 w 29"/>
                <a:gd name="T35" fmla="*/ 15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41"/>
            <p:cNvSpPr>
              <a:spLocks/>
            </p:cNvSpPr>
            <p:nvPr/>
          </p:nvSpPr>
          <p:spPr bwMode="auto">
            <a:xfrm>
              <a:off x="4805363" y="6477000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8 w 29"/>
                <a:gd name="T9" fmla="*/ 14 h 29"/>
                <a:gd name="T10" fmla="*/ 29 w 29"/>
                <a:gd name="T11" fmla="*/ 14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42"/>
            <p:cNvSpPr>
              <a:spLocks/>
            </p:cNvSpPr>
            <p:nvPr/>
          </p:nvSpPr>
          <p:spPr bwMode="auto">
            <a:xfrm>
              <a:off x="4805363" y="6562725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1 h 29"/>
                <a:gd name="T4" fmla="*/ 16 w 29"/>
                <a:gd name="T5" fmla="*/ 3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5 h 29"/>
                <a:gd name="T12" fmla="*/ 29 w 29"/>
                <a:gd name="T13" fmla="*/ 15 h 29"/>
                <a:gd name="T14" fmla="*/ 29 w 29"/>
                <a:gd name="T15" fmla="*/ 16 h 29"/>
                <a:gd name="T16" fmla="*/ 28 w 29"/>
                <a:gd name="T17" fmla="*/ 17 h 29"/>
                <a:gd name="T18" fmla="*/ 16 w 29"/>
                <a:gd name="T19" fmla="*/ 17 h 29"/>
                <a:gd name="T20" fmla="*/ 16 w 29"/>
                <a:gd name="T21" fmla="*/ 28 h 29"/>
                <a:gd name="T22" fmla="*/ 16 w 29"/>
                <a:gd name="T23" fmla="*/ 29 h 29"/>
                <a:gd name="T24" fmla="*/ 14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1 w 29"/>
                <a:gd name="T33" fmla="*/ 17 h 29"/>
                <a:gd name="T34" fmla="*/ 1 w 29"/>
                <a:gd name="T35" fmla="*/ 16 h 29"/>
                <a:gd name="T36" fmla="*/ 0 w 29"/>
                <a:gd name="T37" fmla="*/ 15 h 29"/>
                <a:gd name="T38" fmla="*/ 1 w 29"/>
                <a:gd name="T39" fmla="*/ 15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3 w 29"/>
                <a:gd name="T47" fmla="*/ 1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1"/>
                  </a:lnTo>
                  <a:lnTo>
                    <a:pt x="16" y="3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7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43"/>
            <p:cNvSpPr>
              <a:spLocks/>
            </p:cNvSpPr>
            <p:nvPr/>
          </p:nvSpPr>
          <p:spPr bwMode="auto">
            <a:xfrm>
              <a:off x="4805363" y="66500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6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8 w 29"/>
                <a:gd name="T9" fmla="*/ 13 h 29"/>
                <a:gd name="T10" fmla="*/ 29 w 29"/>
                <a:gd name="T11" fmla="*/ 13 h 29"/>
                <a:gd name="T12" fmla="*/ 29 w 29"/>
                <a:gd name="T13" fmla="*/ 14 h 29"/>
                <a:gd name="T14" fmla="*/ 29 w 29"/>
                <a:gd name="T15" fmla="*/ 14 h 29"/>
                <a:gd name="T16" fmla="*/ 28 w 29"/>
                <a:gd name="T17" fmla="*/ 16 h 29"/>
                <a:gd name="T18" fmla="*/ 16 w 29"/>
                <a:gd name="T19" fmla="*/ 16 h 29"/>
                <a:gd name="T20" fmla="*/ 16 w 29"/>
                <a:gd name="T21" fmla="*/ 26 h 29"/>
                <a:gd name="T22" fmla="*/ 16 w 29"/>
                <a:gd name="T23" fmla="*/ 28 h 29"/>
                <a:gd name="T24" fmla="*/ 14 w 29"/>
                <a:gd name="T25" fmla="*/ 29 h 29"/>
                <a:gd name="T26" fmla="*/ 13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1 w 29"/>
                <a:gd name="T33" fmla="*/ 16 h 29"/>
                <a:gd name="T34" fmla="*/ 1 w 29"/>
                <a:gd name="T35" fmla="*/ 14 h 29"/>
                <a:gd name="T36" fmla="*/ 0 w 29"/>
                <a:gd name="T37" fmla="*/ 14 h 29"/>
                <a:gd name="T38" fmla="*/ 1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4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44"/>
            <p:cNvSpPr>
              <a:spLocks/>
            </p:cNvSpPr>
            <p:nvPr/>
          </p:nvSpPr>
          <p:spPr bwMode="auto">
            <a:xfrm>
              <a:off x="4886325" y="56213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6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5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45"/>
            <p:cNvSpPr>
              <a:spLocks/>
            </p:cNvSpPr>
            <p:nvPr/>
          </p:nvSpPr>
          <p:spPr bwMode="auto">
            <a:xfrm>
              <a:off x="4886325" y="57070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1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5 h 29"/>
                <a:gd name="T16" fmla="*/ 26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1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46"/>
            <p:cNvSpPr>
              <a:spLocks/>
            </p:cNvSpPr>
            <p:nvPr/>
          </p:nvSpPr>
          <p:spPr bwMode="auto">
            <a:xfrm>
              <a:off x="4886325" y="57912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2 h 29"/>
                <a:gd name="T4" fmla="*/ 16 w 29"/>
                <a:gd name="T5" fmla="*/ 3 h 29"/>
                <a:gd name="T6" fmla="*/ 16 w 29"/>
                <a:gd name="T7" fmla="*/ 14 h 29"/>
                <a:gd name="T8" fmla="*/ 26 w 29"/>
                <a:gd name="T9" fmla="*/ 14 h 29"/>
                <a:gd name="T10" fmla="*/ 28 w 29"/>
                <a:gd name="T11" fmla="*/ 15 h 29"/>
                <a:gd name="T12" fmla="*/ 29 w 29"/>
                <a:gd name="T13" fmla="*/ 15 h 29"/>
                <a:gd name="T14" fmla="*/ 28 w 29"/>
                <a:gd name="T15" fmla="*/ 16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5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3 h 29"/>
                <a:gd name="T46" fmla="*/ 13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2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6" y="14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47"/>
            <p:cNvSpPr>
              <a:spLocks/>
            </p:cNvSpPr>
            <p:nvPr/>
          </p:nvSpPr>
          <p:spPr bwMode="auto">
            <a:xfrm>
              <a:off x="4886325" y="5878513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15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6 w 29"/>
                <a:gd name="T9" fmla="*/ 12 h 28"/>
                <a:gd name="T10" fmla="*/ 28 w 29"/>
                <a:gd name="T11" fmla="*/ 14 h 28"/>
                <a:gd name="T12" fmla="*/ 29 w 29"/>
                <a:gd name="T13" fmla="*/ 15 h 28"/>
                <a:gd name="T14" fmla="*/ 28 w 29"/>
                <a:gd name="T15" fmla="*/ 15 h 28"/>
                <a:gd name="T16" fmla="*/ 26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5 w 29"/>
                <a:gd name="T23" fmla="*/ 28 h 28"/>
                <a:gd name="T24" fmla="*/ 15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0 w 29"/>
                <a:gd name="T35" fmla="*/ 15 h 28"/>
                <a:gd name="T36" fmla="*/ 0 w 29"/>
                <a:gd name="T37" fmla="*/ 15 h 28"/>
                <a:gd name="T38" fmla="*/ 0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5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48"/>
            <p:cNvSpPr>
              <a:spLocks/>
            </p:cNvSpPr>
            <p:nvPr/>
          </p:nvSpPr>
          <p:spPr bwMode="auto">
            <a:xfrm>
              <a:off x="4886325" y="59642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6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5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9"/>
            <p:cNvSpPr>
              <a:spLocks/>
            </p:cNvSpPr>
            <p:nvPr/>
          </p:nvSpPr>
          <p:spPr bwMode="auto">
            <a:xfrm>
              <a:off x="4886325" y="60499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5 h 29"/>
                <a:gd name="T16" fmla="*/ 26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50"/>
            <p:cNvSpPr>
              <a:spLocks/>
            </p:cNvSpPr>
            <p:nvPr/>
          </p:nvSpPr>
          <p:spPr bwMode="auto">
            <a:xfrm>
              <a:off x="4886325" y="61341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6 w 29"/>
                <a:gd name="T9" fmla="*/ 14 h 29"/>
                <a:gd name="T10" fmla="*/ 28 w 29"/>
                <a:gd name="T11" fmla="*/ 14 h 29"/>
                <a:gd name="T12" fmla="*/ 29 w 29"/>
                <a:gd name="T13" fmla="*/ 15 h 29"/>
                <a:gd name="T14" fmla="*/ 28 w 29"/>
                <a:gd name="T15" fmla="*/ 16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51"/>
            <p:cNvSpPr>
              <a:spLocks/>
            </p:cNvSpPr>
            <p:nvPr/>
          </p:nvSpPr>
          <p:spPr bwMode="auto">
            <a:xfrm>
              <a:off x="4886325" y="6221413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15 w 29"/>
                <a:gd name="T3" fmla="*/ 0 h 28"/>
                <a:gd name="T4" fmla="*/ 16 w 29"/>
                <a:gd name="T5" fmla="*/ 2 h 28"/>
                <a:gd name="T6" fmla="*/ 16 w 29"/>
                <a:gd name="T7" fmla="*/ 12 h 28"/>
                <a:gd name="T8" fmla="*/ 26 w 29"/>
                <a:gd name="T9" fmla="*/ 12 h 28"/>
                <a:gd name="T10" fmla="*/ 28 w 29"/>
                <a:gd name="T11" fmla="*/ 14 h 28"/>
                <a:gd name="T12" fmla="*/ 29 w 29"/>
                <a:gd name="T13" fmla="*/ 14 h 28"/>
                <a:gd name="T14" fmla="*/ 28 w 29"/>
                <a:gd name="T15" fmla="*/ 15 h 28"/>
                <a:gd name="T16" fmla="*/ 26 w 29"/>
                <a:gd name="T17" fmla="*/ 16 h 28"/>
                <a:gd name="T18" fmla="*/ 16 w 29"/>
                <a:gd name="T19" fmla="*/ 16 h 28"/>
                <a:gd name="T20" fmla="*/ 16 w 29"/>
                <a:gd name="T21" fmla="*/ 27 h 28"/>
                <a:gd name="T22" fmla="*/ 15 w 29"/>
                <a:gd name="T23" fmla="*/ 28 h 28"/>
                <a:gd name="T24" fmla="*/ 15 w 29"/>
                <a:gd name="T25" fmla="*/ 28 h 28"/>
                <a:gd name="T26" fmla="*/ 13 w 29"/>
                <a:gd name="T27" fmla="*/ 28 h 28"/>
                <a:gd name="T28" fmla="*/ 13 w 29"/>
                <a:gd name="T29" fmla="*/ 27 h 28"/>
                <a:gd name="T30" fmla="*/ 13 w 29"/>
                <a:gd name="T31" fmla="*/ 16 h 28"/>
                <a:gd name="T32" fmla="*/ 1 w 29"/>
                <a:gd name="T33" fmla="*/ 16 h 28"/>
                <a:gd name="T34" fmla="*/ 0 w 29"/>
                <a:gd name="T35" fmla="*/ 15 h 28"/>
                <a:gd name="T36" fmla="*/ 0 w 29"/>
                <a:gd name="T37" fmla="*/ 14 h 28"/>
                <a:gd name="T38" fmla="*/ 0 w 29"/>
                <a:gd name="T39" fmla="*/ 14 h 28"/>
                <a:gd name="T40" fmla="*/ 1 w 29"/>
                <a:gd name="T41" fmla="*/ 12 h 28"/>
                <a:gd name="T42" fmla="*/ 13 w 29"/>
                <a:gd name="T43" fmla="*/ 12 h 28"/>
                <a:gd name="T44" fmla="*/ 13 w 29"/>
                <a:gd name="T45" fmla="*/ 2 h 28"/>
                <a:gd name="T46" fmla="*/ 13 w 29"/>
                <a:gd name="T47" fmla="*/ 0 h 28"/>
                <a:gd name="T48" fmla="*/ 15 w 29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16" y="12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52"/>
            <p:cNvSpPr>
              <a:spLocks/>
            </p:cNvSpPr>
            <p:nvPr/>
          </p:nvSpPr>
          <p:spPr bwMode="auto">
            <a:xfrm>
              <a:off x="4886325" y="63071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6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5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53"/>
            <p:cNvSpPr>
              <a:spLocks/>
            </p:cNvSpPr>
            <p:nvPr/>
          </p:nvSpPr>
          <p:spPr bwMode="auto">
            <a:xfrm>
              <a:off x="4886325" y="639286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5 h 29"/>
                <a:gd name="T16" fmla="*/ 26 w 29"/>
                <a:gd name="T17" fmla="*/ 15 h 29"/>
                <a:gd name="T18" fmla="*/ 16 w 29"/>
                <a:gd name="T19" fmla="*/ 15 h 29"/>
                <a:gd name="T20" fmla="*/ 16 w 29"/>
                <a:gd name="T21" fmla="*/ 27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7 h 29"/>
                <a:gd name="T30" fmla="*/ 13 w 29"/>
                <a:gd name="T31" fmla="*/ 15 h 29"/>
                <a:gd name="T32" fmla="*/ 1 w 29"/>
                <a:gd name="T33" fmla="*/ 15 h 29"/>
                <a:gd name="T34" fmla="*/ 0 w 29"/>
                <a:gd name="T35" fmla="*/ 15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54"/>
            <p:cNvSpPr>
              <a:spLocks/>
            </p:cNvSpPr>
            <p:nvPr/>
          </p:nvSpPr>
          <p:spPr bwMode="auto">
            <a:xfrm>
              <a:off x="4886325" y="6477000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2 h 29"/>
                <a:gd name="T4" fmla="*/ 16 w 29"/>
                <a:gd name="T5" fmla="*/ 2 h 29"/>
                <a:gd name="T6" fmla="*/ 16 w 29"/>
                <a:gd name="T7" fmla="*/ 14 h 29"/>
                <a:gd name="T8" fmla="*/ 26 w 29"/>
                <a:gd name="T9" fmla="*/ 14 h 29"/>
                <a:gd name="T10" fmla="*/ 28 w 29"/>
                <a:gd name="T11" fmla="*/ 14 h 29"/>
                <a:gd name="T12" fmla="*/ 29 w 29"/>
                <a:gd name="T13" fmla="*/ 15 h 29"/>
                <a:gd name="T14" fmla="*/ 28 w 29"/>
                <a:gd name="T15" fmla="*/ 16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8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4 h 29"/>
                <a:gd name="T40" fmla="*/ 1 w 29"/>
                <a:gd name="T41" fmla="*/ 14 h 29"/>
                <a:gd name="T42" fmla="*/ 13 w 29"/>
                <a:gd name="T43" fmla="*/ 14 h 29"/>
                <a:gd name="T44" fmla="*/ 13 w 29"/>
                <a:gd name="T45" fmla="*/ 2 h 29"/>
                <a:gd name="T46" fmla="*/ 13 w 29"/>
                <a:gd name="T47" fmla="*/ 2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6" y="14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3" y="1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55"/>
            <p:cNvSpPr>
              <a:spLocks/>
            </p:cNvSpPr>
            <p:nvPr/>
          </p:nvSpPr>
          <p:spPr bwMode="auto">
            <a:xfrm>
              <a:off x="4886325" y="6562725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1 h 29"/>
                <a:gd name="T4" fmla="*/ 16 w 29"/>
                <a:gd name="T5" fmla="*/ 3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5 h 29"/>
                <a:gd name="T12" fmla="*/ 29 w 29"/>
                <a:gd name="T13" fmla="*/ 15 h 29"/>
                <a:gd name="T14" fmla="*/ 28 w 29"/>
                <a:gd name="T15" fmla="*/ 16 h 29"/>
                <a:gd name="T16" fmla="*/ 26 w 29"/>
                <a:gd name="T17" fmla="*/ 17 h 29"/>
                <a:gd name="T18" fmla="*/ 16 w 29"/>
                <a:gd name="T19" fmla="*/ 17 h 29"/>
                <a:gd name="T20" fmla="*/ 16 w 29"/>
                <a:gd name="T21" fmla="*/ 28 h 29"/>
                <a:gd name="T22" fmla="*/ 15 w 29"/>
                <a:gd name="T23" fmla="*/ 29 h 29"/>
                <a:gd name="T24" fmla="*/ 15 w 29"/>
                <a:gd name="T25" fmla="*/ 29 h 29"/>
                <a:gd name="T26" fmla="*/ 13 w 29"/>
                <a:gd name="T27" fmla="*/ 29 h 29"/>
                <a:gd name="T28" fmla="*/ 13 w 29"/>
                <a:gd name="T29" fmla="*/ 28 h 29"/>
                <a:gd name="T30" fmla="*/ 13 w 29"/>
                <a:gd name="T31" fmla="*/ 17 h 29"/>
                <a:gd name="T32" fmla="*/ 1 w 29"/>
                <a:gd name="T33" fmla="*/ 17 h 29"/>
                <a:gd name="T34" fmla="*/ 0 w 29"/>
                <a:gd name="T35" fmla="*/ 16 h 29"/>
                <a:gd name="T36" fmla="*/ 0 w 29"/>
                <a:gd name="T37" fmla="*/ 15 h 29"/>
                <a:gd name="T38" fmla="*/ 0 w 29"/>
                <a:gd name="T39" fmla="*/ 15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3 h 29"/>
                <a:gd name="T46" fmla="*/ 13 w 29"/>
                <a:gd name="T47" fmla="*/ 1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6" y="17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56"/>
            <p:cNvSpPr>
              <a:spLocks/>
            </p:cNvSpPr>
            <p:nvPr/>
          </p:nvSpPr>
          <p:spPr bwMode="auto">
            <a:xfrm>
              <a:off x="4886325" y="6650038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6 w 29"/>
                <a:gd name="T5" fmla="*/ 1 h 29"/>
                <a:gd name="T6" fmla="*/ 16 w 29"/>
                <a:gd name="T7" fmla="*/ 13 h 29"/>
                <a:gd name="T8" fmla="*/ 26 w 29"/>
                <a:gd name="T9" fmla="*/ 13 h 29"/>
                <a:gd name="T10" fmla="*/ 28 w 29"/>
                <a:gd name="T11" fmla="*/ 13 h 29"/>
                <a:gd name="T12" fmla="*/ 29 w 29"/>
                <a:gd name="T13" fmla="*/ 14 h 29"/>
                <a:gd name="T14" fmla="*/ 28 w 29"/>
                <a:gd name="T15" fmla="*/ 14 h 29"/>
                <a:gd name="T16" fmla="*/ 26 w 29"/>
                <a:gd name="T17" fmla="*/ 16 h 29"/>
                <a:gd name="T18" fmla="*/ 16 w 29"/>
                <a:gd name="T19" fmla="*/ 16 h 29"/>
                <a:gd name="T20" fmla="*/ 16 w 29"/>
                <a:gd name="T21" fmla="*/ 26 h 29"/>
                <a:gd name="T22" fmla="*/ 15 w 29"/>
                <a:gd name="T23" fmla="*/ 28 h 29"/>
                <a:gd name="T24" fmla="*/ 15 w 29"/>
                <a:gd name="T25" fmla="*/ 29 h 29"/>
                <a:gd name="T26" fmla="*/ 13 w 29"/>
                <a:gd name="T27" fmla="*/ 28 h 29"/>
                <a:gd name="T28" fmla="*/ 13 w 29"/>
                <a:gd name="T29" fmla="*/ 26 h 29"/>
                <a:gd name="T30" fmla="*/ 13 w 29"/>
                <a:gd name="T31" fmla="*/ 16 h 29"/>
                <a:gd name="T32" fmla="*/ 1 w 29"/>
                <a:gd name="T33" fmla="*/ 16 h 29"/>
                <a:gd name="T34" fmla="*/ 0 w 29"/>
                <a:gd name="T35" fmla="*/ 14 h 29"/>
                <a:gd name="T36" fmla="*/ 0 w 29"/>
                <a:gd name="T37" fmla="*/ 14 h 29"/>
                <a:gd name="T38" fmla="*/ 0 w 29"/>
                <a:gd name="T39" fmla="*/ 13 h 29"/>
                <a:gd name="T40" fmla="*/ 1 w 29"/>
                <a:gd name="T41" fmla="*/ 13 h 29"/>
                <a:gd name="T42" fmla="*/ 13 w 29"/>
                <a:gd name="T43" fmla="*/ 13 h 29"/>
                <a:gd name="T44" fmla="*/ 13 w 29"/>
                <a:gd name="T45" fmla="*/ 1 h 29"/>
                <a:gd name="T46" fmla="*/ 13 w 29"/>
                <a:gd name="T47" fmla="*/ 0 h 29"/>
                <a:gd name="T48" fmla="*/ 15 w 29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22"/>
            <p:cNvSpPr>
              <a:spLocks noEditPoints="1"/>
            </p:cNvSpPr>
            <p:nvPr/>
          </p:nvSpPr>
          <p:spPr bwMode="auto">
            <a:xfrm>
              <a:off x="4146550" y="6423025"/>
              <a:ext cx="893763" cy="434975"/>
            </a:xfrm>
            <a:custGeom>
              <a:avLst/>
              <a:gdLst>
                <a:gd name="T0" fmla="*/ 386 w 563"/>
                <a:gd name="T1" fmla="*/ 201 h 274"/>
                <a:gd name="T2" fmla="*/ 386 w 563"/>
                <a:gd name="T3" fmla="*/ 245 h 274"/>
                <a:gd name="T4" fmla="*/ 418 w 563"/>
                <a:gd name="T5" fmla="*/ 232 h 274"/>
                <a:gd name="T6" fmla="*/ 448 w 563"/>
                <a:gd name="T7" fmla="*/ 245 h 274"/>
                <a:gd name="T8" fmla="*/ 448 w 563"/>
                <a:gd name="T9" fmla="*/ 201 h 274"/>
                <a:gd name="T10" fmla="*/ 418 w 563"/>
                <a:gd name="T11" fmla="*/ 215 h 274"/>
                <a:gd name="T12" fmla="*/ 259 w 563"/>
                <a:gd name="T13" fmla="*/ 193 h 274"/>
                <a:gd name="T14" fmla="*/ 274 w 563"/>
                <a:gd name="T15" fmla="*/ 223 h 274"/>
                <a:gd name="T16" fmla="*/ 259 w 563"/>
                <a:gd name="T17" fmla="*/ 254 h 274"/>
                <a:gd name="T18" fmla="*/ 304 w 563"/>
                <a:gd name="T19" fmla="*/ 254 h 274"/>
                <a:gd name="T20" fmla="*/ 291 w 563"/>
                <a:gd name="T21" fmla="*/ 223 h 274"/>
                <a:gd name="T22" fmla="*/ 304 w 563"/>
                <a:gd name="T23" fmla="*/ 193 h 274"/>
                <a:gd name="T24" fmla="*/ 259 w 563"/>
                <a:gd name="T25" fmla="*/ 193 h 274"/>
                <a:gd name="T26" fmla="*/ 115 w 563"/>
                <a:gd name="T27" fmla="*/ 201 h 274"/>
                <a:gd name="T28" fmla="*/ 115 w 563"/>
                <a:gd name="T29" fmla="*/ 245 h 274"/>
                <a:gd name="T30" fmla="*/ 147 w 563"/>
                <a:gd name="T31" fmla="*/ 232 h 274"/>
                <a:gd name="T32" fmla="*/ 178 w 563"/>
                <a:gd name="T33" fmla="*/ 245 h 274"/>
                <a:gd name="T34" fmla="*/ 178 w 563"/>
                <a:gd name="T35" fmla="*/ 201 h 274"/>
                <a:gd name="T36" fmla="*/ 147 w 563"/>
                <a:gd name="T37" fmla="*/ 215 h 274"/>
                <a:gd name="T38" fmla="*/ 462 w 563"/>
                <a:gd name="T39" fmla="*/ 79 h 274"/>
                <a:gd name="T40" fmla="*/ 477 w 563"/>
                <a:gd name="T41" fmla="*/ 109 h 274"/>
                <a:gd name="T42" fmla="*/ 462 w 563"/>
                <a:gd name="T43" fmla="*/ 140 h 274"/>
                <a:gd name="T44" fmla="*/ 507 w 563"/>
                <a:gd name="T45" fmla="*/ 140 h 274"/>
                <a:gd name="T46" fmla="*/ 494 w 563"/>
                <a:gd name="T47" fmla="*/ 109 h 274"/>
                <a:gd name="T48" fmla="*/ 507 w 563"/>
                <a:gd name="T49" fmla="*/ 79 h 274"/>
                <a:gd name="T50" fmla="*/ 462 w 563"/>
                <a:gd name="T51" fmla="*/ 79 h 274"/>
                <a:gd name="T52" fmla="*/ 318 w 563"/>
                <a:gd name="T53" fmla="*/ 87 h 274"/>
                <a:gd name="T54" fmla="*/ 318 w 563"/>
                <a:gd name="T55" fmla="*/ 131 h 274"/>
                <a:gd name="T56" fmla="*/ 350 w 563"/>
                <a:gd name="T57" fmla="*/ 118 h 274"/>
                <a:gd name="T58" fmla="*/ 380 w 563"/>
                <a:gd name="T59" fmla="*/ 131 h 274"/>
                <a:gd name="T60" fmla="*/ 380 w 563"/>
                <a:gd name="T61" fmla="*/ 87 h 274"/>
                <a:gd name="T62" fmla="*/ 350 w 563"/>
                <a:gd name="T63" fmla="*/ 101 h 274"/>
                <a:gd name="T64" fmla="*/ 193 w 563"/>
                <a:gd name="T65" fmla="*/ 79 h 274"/>
                <a:gd name="T66" fmla="*/ 206 w 563"/>
                <a:gd name="T67" fmla="*/ 109 h 274"/>
                <a:gd name="T68" fmla="*/ 193 w 563"/>
                <a:gd name="T69" fmla="*/ 140 h 274"/>
                <a:gd name="T70" fmla="*/ 237 w 563"/>
                <a:gd name="T71" fmla="*/ 140 h 274"/>
                <a:gd name="T72" fmla="*/ 223 w 563"/>
                <a:gd name="T73" fmla="*/ 109 h 274"/>
                <a:gd name="T74" fmla="*/ 237 w 563"/>
                <a:gd name="T75" fmla="*/ 79 h 274"/>
                <a:gd name="T76" fmla="*/ 193 w 563"/>
                <a:gd name="T77" fmla="*/ 79 h 274"/>
                <a:gd name="T78" fmla="*/ 49 w 563"/>
                <a:gd name="T79" fmla="*/ 87 h 274"/>
                <a:gd name="T80" fmla="*/ 49 w 563"/>
                <a:gd name="T81" fmla="*/ 131 h 274"/>
                <a:gd name="T82" fmla="*/ 79 w 563"/>
                <a:gd name="T83" fmla="*/ 118 h 274"/>
                <a:gd name="T84" fmla="*/ 110 w 563"/>
                <a:gd name="T85" fmla="*/ 131 h 274"/>
                <a:gd name="T86" fmla="*/ 110 w 563"/>
                <a:gd name="T87" fmla="*/ 87 h 274"/>
                <a:gd name="T88" fmla="*/ 79 w 563"/>
                <a:gd name="T89" fmla="*/ 101 h 274"/>
                <a:gd name="T90" fmla="*/ 282 w 563"/>
                <a:gd name="T91" fmla="*/ 0 h 274"/>
                <a:gd name="T92" fmla="*/ 388 w 563"/>
                <a:gd name="T93" fmla="*/ 10 h 274"/>
                <a:gd name="T94" fmla="*/ 477 w 563"/>
                <a:gd name="T95" fmla="*/ 34 h 274"/>
                <a:gd name="T96" fmla="*/ 532 w 563"/>
                <a:gd name="T97" fmla="*/ 68 h 274"/>
                <a:gd name="T98" fmla="*/ 559 w 563"/>
                <a:gd name="T99" fmla="*/ 108 h 274"/>
                <a:gd name="T100" fmla="*/ 562 w 563"/>
                <a:gd name="T101" fmla="*/ 144 h 274"/>
                <a:gd name="T102" fmla="*/ 538 w 563"/>
                <a:gd name="T103" fmla="*/ 201 h 274"/>
                <a:gd name="T104" fmla="*/ 521 w 563"/>
                <a:gd name="T105" fmla="*/ 201 h 274"/>
                <a:gd name="T106" fmla="*/ 507 w 563"/>
                <a:gd name="T107" fmla="*/ 274 h 274"/>
                <a:gd name="T108" fmla="*/ 31 w 563"/>
                <a:gd name="T109" fmla="*/ 212 h 274"/>
                <a:gd name="T110" fmla="*/ 34 w 563"/>
                <a:gd name="T111" fmla="*/ 193 h 274"/>
                <a:gd name="T112" fmla="*/ 8 w 563"/>
                <a:gd name="T113" fmla="*/ 160 h 274"/>
                <a:gd name="T114" fmla="*/ 0 w 563"/>
                <a:gd name="T115" fmla="*/ 129 h 274"/>
                <a:gd name="T116" fmla="*/ 14 w 563"/>
                <a:gd name="T117" fmla="*/ 87 h 274"/>
                <a:gd name="T118" fmla="*/ 56 w 563"/>
                <a:gd name="T119" fmla="*/ 50 h 274"/>
                <a:gd name="T120" fmla="*/ 130 w 563"/>
                <a:gd name="T121" fmla="*/ 20 h 274"/>
                <a:gd name="T122" fmla="*/ 228 w 563"/>
                <a:gd name="T123" fmla="*/ 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3" h="274">
                  <a:moveTo>
                    <a:pt x="395" y="193"/>
                  </a:moveTo>
                  <a:lnTo>
                    <a:pt x="386" y="201"/>
                  </a:lnTo>
                  <a:lnTo>
                    <a:pt x="409" y="223"/>
                  </a:lnTo>
                  <a:lnTo>
                    <a:pt x="386" y="245"/>
                  </a:lnTo>
                  <a:lnTo>
                    <a:pt x="395" y="254"/>
                  </a:lnTo>
                  <a:lnTo>
                    <a:pt x="418" y="232"/>
                  </a:lnTo>
                  <a:lnTo>
                    <a:pt x="439" y="254"/>
                  </a:lnTo>
                  <a:lnTo>
                    <a:pt x="448" y="245"/>
                  </a:lnTo>
                  <a:lnTo>
                    <a:pt x="426" y="223"/>
                  </a:lnTo>
                  <a:lnTo>
                    <a:pt x="448" y="201"/>
                  </a:lnTo>
                  <a:lnTo>
                    <a:pt x="439" y="193"/>
                  </a:lnTo>
                  <a:lnTo>
                    <a:pt x="418" y="215"/>
                  </a:lnTo>
                  <a:lnTo>
                    <a:pt x="395" y="193"/>
                  </a:lnTo>
                  <a:close/>
                  <a:moveTo>
                    <a:pt x="259" y="193"/>
                  </a:moveTo>
                  <a:lnTo>
                    <a:pt x="251" y="201"/>
                  </a:lnTo>
                  <a:lnTo>
                    <a:pt x="274" y="223"/>
                  </a:lnTo>
                  <a:lnTo>
                    <a:pt x="251" y="245"/>
                  </a:lnTo>
                  <a:lnTo>
                    <a:pt x="259" y="254"/>
                  </a:lnTo>
                  <a:lnTo>
                    <a:pt x="282" y="232"/>
                  </a:lnTo>
                  <a:lnTo>
                    <a:pt x="304" y="254"/>
                  </a:lnTo>
                  <a:lnTo>
                    <a:pt x="313" y="245"/>
                  </a:lnTo>
                  <a:lnTo>
                    <a:pt x="291" y="223"/>
                  </a:lnTo>
                  <a:lnTo>
                    <a:pt x="313" y="201"/>
                  </a:lnTo>
                  <a:lnTo>
                    <a:pt x="304" y="193"/>
                  </a:lnTo>
                  <a:lnTo>
                    <a:pt x="282" y="215"/>
                  </a:lnTo>
                  <a:lnTo>
                    <a:pt x="259" y="193"/>
                  </a:lnTo>
                  <a:close/>
                  <a:moveTo>
                    <a:pt x="124" y="193"/>
                  </a:moveTo>
                  <a:lnTo>
                    <a:pt x="115" y="201"/>
                  </a:lnTo>
                  <a:lnTo>
                    <a:pt x="138" y="223"/>
                  </a:lnTo>
                  <a:lnTo>
                    <a:pt x="115" y="245"/>
                  </a:lnTo>
                  <a:lnTo>
                    <a:pt x="124" y="254"/>
                  </a:lnTo>
                  <a:lnTo>
                    <a:pt x="147" y="232"/>
                  </a:lnTo>
                  <a:lnTo>
                    <a:pt x="169" y="254"/>
                  </a:lnTo>
                  <a:lnTo>
                    <a:pt x="178" y="245"/>
                  </a:lnTo>
                  <a:lnTo>
                    <a:pt x="156" y="223"/>
                  </a:lnTo>
                  <a:lnTo>
                    <a:pt x="178" y="201"/>
                  </a:lnTo>
                  <a:lnTo>
                    <a:pt x="169" y="193"/>
                  </a:lnTo>
                  <a:lnTo>
                    <a:pt x="147" y="215"/>
                  </a:lnTo>
                  <a:lnTo>
                    <a:pt x="124" y="193"/>
                  </a:lnTo>
                  <a:close/>
                  <a:moveTo>
                    <a:pt x="462" y="79"/>
                  </a:moveTo>
                  <a:lnTo>
                    <a:pt x="454" y="87"/>
                  </a:lnTo>
                  <a:lnTo>
                    <a:pt x="477" y="109"/>
                  </a:lnTo>
                  <a:lnTo>
                    <a:pt x="454" y="131"/>
                  </a:lnTo>
                  <a:lnTo>
                    <a:pt x="462" y="140"/>
                  </a:lnTo>
                  <a:lnTo>
                    <a:pt x="484" y="118"/>
                  </a:lnTo>
                  <a:lnTo>
                    <a:pt x="507" y="140"/>
                  </a:lnTo>
                  <a:lnTo>
                    <a:pt x="516" y="131"/>
                  </a:lnTo>
                  <a:lnTo>
                    <a:pt x="494" y="109"/>
                  </a:lnTo>
                  <a:lnTo>
                    <a:pt x="516" y="87"/>
                  </a:lnTo>
                  <a:lnTo>
                    <a:pt x="507" y="79"/>
                  </a:lnTo>
                  <a:lnTo>
                    <a:pt x="484" y="101"/>
                  </a:lnTo>
                  <a:lnTo>
                    <a:pt x="462" y="79"/>
                  </a:lnTo>
                  <a:close/>
                  <a:moveTo>
                    <a:pt x="327" y="79"/>
                  </a:moveTo>
                  <a:lnTo>
                    <a:pt x="318" y="87"/>
                  </a:lnTo>
                  <a:lnTo>
                    <a:pt x="340" y="109"/>
                  </a:lnTo>
                  <a:lnTo>
                    <a:pt x="318" y="131"/>
                  </a:lnTo>
                  <a:lnTo>
                    <a:pt x="327" y="140"/>
                  </a:lnTo>
                  <a:lnTo>
                    <a:pt x="350" y="118"/>
                  </a:lnTo>
                  <a:lnTo>
                    <a:pt x="372" y="140"/>
                  </a:lnTo>
                  <a:lnTo>
                    <a:pt x="380" y="131"/>
                  </a:lnTo>
                  <a:lnTo>
                    <a:pt x="357" y="109"/>
                  </a:lnTo>
                  <a:lnTo>
                    <a:pt x="380" y="87"/>
                  </a:lnTo>
                  <a:lnTo>
                    <a:pt x="372" y="79"/>
                  </a:lnTo>
                  <a:lnTo>
                    <a:pt x="350" y="101"/>
                  </a:lnTo>
                  <a:lnTo>
                    <a:pt x="327" y="79"/>
                  </a:lnTo>
                  <a:close/>
                  <a:moveTo>
                    <a:pt x="193" y="79"/>
                  </a:moveTo>
                  <a:lnTo>
                    <a:pt x="183" y="87"/>
                  </a:lnTo>
                  <a:lnTo>
                    <a:pt x="206" y="109"/>
                  </a:lnTo>
                  <a:lnTo>
                    <a:pt x="183" y="131"/>
                  </a:lnTo>
                  <a:lnTo>
                    <a:pt x="193" y="140"/>
                  </a:lnTo>
                  <a:lnTo>
                    <a:pt x="215" y="118"/>
                  </a:lnTo>
                  <a:lnTo>
                    <a:pt x="237" y="140"/>
                  </a:lnTo>
                  <a:lnTo>
                    <a:pt x="245" y="131"/>
                  </a:lnTo>
                  <a:lnTo>
                    <a:pt x="223" y="109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15" y="101"/>
                  </a:lnTo>
                  <a:lnTo>
                    <a:pt x="193" y="79"/>
                  </a:lnTo>
                  <a:close/>
                  <a:moveTo>
                    <a:pt x="56" y="79"/>
                  </a:moveTo>
                  <a:lnTo>
                    <a:pt x="49" y="87"/>
                  </a:lnTo>
                  <a:lnTo>
                    <a:pt x="71" y="109"/>
                  </a:lnTo>
                  <a:lnTo>
                    <a:pt x="49" y="131"/>
                  </a:lnTo>
                  <a:lnTo>
                    <a:pt x="56" y="140"/>
                  </a:lnTo>
                  <a:lnTo>
                    <a:pt x="79" y="118"/>
                  </a:lnTo>
                  <a:lnTo>
                    <a:pt x="101" y="140"/>
                  </a:lnTo>
                  <a:lnTo>
                    <a:pt x="110" y="131"/>
                  </a:lnTo>
                  <a:lnTo>
                    <a:pt x="88" y="109"/>
                  </a:lnTo>
                  <a:lnTo>
                    <a:pt x="110" y="87"/>
                  </a:lnTo>
                  <a:lnTo>
                    <a:pt x="101" y="79"/>
                  </a:lnTo>
                  <a:lnTo>
                    <a:pt x="79" y="101"/>
                  </a:lnTo>
                  <a:lnTo>
                    <a:pt x="56" y="79"/>
                  </a:lnTo>
                  <a:close/>
                  <a:moveTo>
                    <a:pt x="282" y="0"/>
                  </a:moveTo>
                  <a:lnTo>
                    <a:pt x="337" y="3"/>
                  </a:lnTo>
                  <a:lnTo>
                    <a:pt x="388" y="10"/>
                  </a:lnTo>
                  <a:lnTo>
                    <a:pt x="435" y="20"/>
                  </a:lnTo>
                  <a:lnTo>
                    <a:pt x="477" y="34"/>
                  </a:lnTo>
                  <a:lnTo>
                    <a:pt x="507" y="50"/>
                  </a:lnTo>
                  <a:lnTo>
                    <a:pt x="532" y="68"/>
                  </a:lnTo>
                  <a:lnTo>
                    <a:pt x="549" y="87"/>
                  </a:lnTo>
                  <a:lnTo>
                    <a:pt x="559" y="108"/>
                  </a:lnTo>
                  <a:lnTo>
                    <a:pt x="563" y="129"/>
                  </a:lnTo>
                  <a:lnTo>
                    <a:pt x="562" y="144"/>
                  </a:lnTo>
                  <a:lnTo>
                    <a:pt x="555" y="160"/>
                  </a:lnTo>
                  <a:lnTo>
                    <a:pt x="538" y="201"/>
                  </a:lnTo>
                  <a:lnTo>
                    <a:pt x="530" y="193"/>
                  </a:lnTo>
                  <a:lnTo>
                    <a:pt x="521" y="201"/>
                  </a:lnTo>
                  <a:lnTo>
                    <a:pt x="533" y="212"/>
                  </a:lnTo>
                  <a:lnTo>
                    <a:pt x="507" y="274"/>
                  </a:lnTo>
                  <a:lnTo>
                    <a:pt x="58" y="274"/>
                  </a:lnTo>
                  <a:lnTo>
                    <a:pt x="31" y="212"/>
                  </a:lnTo>
                  <a:lnTo>
                    <a:pt x="42" y="201"/>
                  </a:lnTo>
                  <a:lnTo>
                    <a:pt x="34" y="193"/>
                  </a:lnTo>
                  <a:lnTo>
                    <a:pt x="26" y="201"/>
                  </a:lnTo>
                  <a:lnTo>
                    <a:pt x="8" y="160"/>
                  </a:lnTo>
                  <a:lnTo>
                    <a:pt x="3" y="144"/>
                  </a:lnTo>
                  <a:lnTo>
                    <a:pt x="0" y="129"/>
                  </a:lnTo>
                  <a:lnTo>
                    <a:pt x="4" y="108"/>
                  </a:lnTo>
                  <a:lnTo>
                    <a:pt x="14" y="87"/>
                  </a:lnTo>
                  <a:lnTo>
                    <a:pt x="33" y="68"/>
                  </a:lnTo>
                  <a:lnTo>
                    <a:pt x="56" y="50"/>
                  </a:lnTo>
                  <a:lnTo>
                    <a:pt x="88" y="34"/>
                  </a:lnTo>
                  <a:lnTo>
                    <a:pt x="130" y="20"/>
                  </a:lnTo>
                  <a:lnTo>
                    <a:pt x="177" y="10"/>
                  </a:lnTo>
                  <a:lnTo>
                    <a:pt x="228" y="3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1" name="PA_库_组合 120"/>
          <p:cNvGrpSpPr/>
          <p:nvPr>
            <p:custDataLst>
              <p:tags r:id="rId2"/>
            </p:custDataLst>
          </p:nvPr>
        </p:nvGrpSpPr>
        <p:grpSpPr>
          <a:xfrm>
            <a:off x="4466819" y="1255676"/>
            <a:ext cx="3258362" cy="3092042"/>
            <a:chOff x="6057900" y="692150"/>
            <a:chExt cx="1368425" cy="1298575"/>
          </a:xfrm>
        </p:grpSpPr>
        <p:sp>
          <p:nvSpPr>
            <p:cNvPr id="122" name="Freeform 30"/>
            <p:cNvSpPr>
              <a:spLocks noEditPoints="1"/>
            </p:cNvSpPr>
            <p:nvPr/>
          </p:nvSpPr>
          <p:spPr bwMode="auto">
            <a:xfrm>
              <a:off x="6057900" y="692150"/>
              <a:ext cx="1368425" cy="323850"/>
            </a:xfrm>
            <a:custGeom>
              <a:avLst/>
              <a:gdLst>
                <a:gd name="T0" fmla="*/ 806 w 862"/>
                <a:gd name="T1" fmla="*/ 13 h 204"/>
                <a:gd name="T2" fmla="*/ 790 w 862"/>
                <a:gd name="T3" fmla="*/ 35 h 204"/>
                <a:gd name="T4" fmla="*/ 779 w 862"/>
                <a:gd name="T5" fmla="*/ 77 h 204"/>
                <a:gd name="T6" fmla="*/ 779 w 862"/>
                <a:gd name="T7" fmla="*/ 127 h 204"/>
                <a:gd name="T8" fmla="*/ 790 w 862"/>
                <a:gd name="T9" fmla="*/ 169 h 204"/>
                <a:gd name="T10" fmla="*/ 806 w 862"/>
                <a:gd name="T11" fmla="*/ 191 h 204"/>
                <a:gd name="T12" fmla="*/ 824 w 862"/>
                <a:gd name="T13" fmla="*/ 191 h 204"/>
                <a:gd name="T14" fmla="*/ 840 w 862"/>
                <a:gd name="T15" fmla="*/ 169 h 204"/>
                <a:gd name="T16" fmla="*/ 850 w 862"/>
                <a:gd name="T17" fmla="*/ 127 h 204"/>
                <a:gd name="T18" fmla="*/ 850 w 862"/>
                <a:gd name="T19" fmla="*/ 77 h 204"/>
                <a:gd name="T20" fmla="*/ 840 w 862"/>
                <a:gd name="T21" fmla="*/ 35 h 204"/>
                <a:gd name="T22" fmla="*/ 824 w 862"/>
                <a:gd name="T23" fmla="*/ 13 h 204"/>
                <a:gd name="T24" fmla="*/ 67 w 862"/>
                <a:gd name="T25" fmla="*/ 9 h 204"/>
                <a:gd name="T26" fmla="*/ 82 w 862"/>
                <a:gd name="T27" fmla="*/ 31 h 204"/>
                <a:gd name="T28" fmla="*/ 92 w 862"/>
                <a:gd name="T29" fmla="*/ 76 h 204"/>
                <a:gd name="T30" fmla="*/ 92 w 862"/>
                <a:gd name="T31" fmla="*/ 128 h 204"/>
                <a:gd name="T32" fmla="*/ 82 w 862"/>
                <a:gd name="T33" fmla="*/ 173 h 204"/>
                <a:gd name="T34" fmla="*/ 67 w 862"/>
                <a:gd name="T35" fmla="*/ 195 h 204"/>
                <a:gd name="T36" fmla="*/ 787 w 862"/>
                <a:gd name="T37" fmla="*/ 185 h 204"/>
                <a:gd name="T38" fmla="*/ 773 w 862"/>
                <a:gd name="T39" fmla="*/ 152 h 204"/>
                <a:gd name="T40" fmla="*/ 768 w 862"/>
                <a:gd name="T41" fmla="*/ 102 h 204"/>
                <a:gd name="T42" fmla="*/ 773 w 862"/>
                <a:gd name="T43" fmla="*/ 52 h 204"/>
                <a:gd name="T44" fmla="*/ 787 w 862"/>
                <a:gd name="T45" fmla="*/ 18 h 204"/>
                <a:gd name="T46" fmla="*/ 67 w 862"/>
                <a:gd name="T47" fmla="*/ 9 h 204"/>
                <a:gd name="T48" fmla="*/ 38 w 862"/>
                <a:gd name="T49" fmla="*/ 13 h 204"/>
                <a:gd name="T50" fmla="*/ 21 w 862"/>
                <a:gd name="T51" fmla="*/ 35 h 204"/>
                <a:gd name="T52" fmla="*/ 11 w 862"/>
                <a:gd name="T53" fmla="*/ 77 h 204"/>
                <a:gd name="T54" fmla="*/ 11 w 862"/>
                <a:gd name="T55" fmla="*/ 127 h 204"/>
                <a:gd name="T56" fmla="*/ 21 w 862"/>
                <a:gd name="T57" fmla="*/ 169 h 204"/>
                <a:gd name="T58" fmla="*/ 38 w 862"/>
                <a:gd name="T59" fmla="*/ 191 h 204"/>
                <a:gd name="T60" fmla="*/ 55 w 862"/>
                <a:gd name="T61" fmla="*/ 191 h 204"/>
                <a:gd name="T62" fmla="*/ 72 w 862"/>
                <a:gd name="T63" fmla="*/ 169 h 204"/>
                <a:gd name="T64" fmla="*/ 83 w 862"/>
                <a:gd name="T65" fmla="*/ 127 h 204"/>
                <a:gd name="T66" fmla="*/ 83 w 862"/>
                <a:gd name="T67" fmla="*/ 77 h 204"/>
                <a:gd name="T68" fmla="*/ 72 w 862"/>
                <a:gd name="T69" fmla="*/ 35 h 204"/>
                <a:gd name="T70" fmla="*/ 55 w 862"/>
                <a:gd name="T71" fmla="*/ 13 h 204"/>
                <a:gd name="T72" fmla="*/ 46 w 862"/>
                <a:gd name="T73" fmla="*/ 0 h 204"/>
                <a:gd name="T74" fmla="*/ 49 w 862"/>
                <a:gd name="T75" fmla="*/ 0 h 204"/>
                <a:gd name="T76" fmla="*/ 811 w 862"/>
                <a:gd name="T77" fmla="*/ 0 h 204"/>
                <a:gd name="T78" fmla="*/ 828 w 862"/>
                <a:gd name="T79" fmla="*/ 4 h 204"/>
                <a:gd name="T80" fmla="*/ 849 w 862"/>
                <a:gd name="T81" fmla="*/ 31 h 204"/>
                <a:gd name="T82" fmla="*/ 861 w 862"/>
                <a:gd name="T83" fmla="*/ 76 h 204"/>
                <a:gd name="T84" fmla="*/ 861 w 862"/>
                <a:gd name="T85" fmla="*/ 128 h 204"/>
                <a:gd name="T86" fmla="*/ 849 w 862"/>
                <a:gd name="T87" fmla="*/ 173 h 204"/>
                <a:gd name="T88" fmla="*/ 828 w 862"/>
                <a:gd name="T89" fmla="*/ 200 h 204"/>
                <a:gd name="T90" fmla="*/ 811 w 862"/>
                <a:gd name="T91" fmla="*/ 204 h 204"/>
                <a:gd name="T92" fmla="*/ 49 w 862"/>
                <a:gd name="T93" fmla="*/ 204 h 204"/>
                <a:gd name="T94" fmla="*/ 46 w 862"/>
                <a:gd name="T95" fmla="*/ 204 h 204"/>
                <a:gd name="T96" fmla="*/ 23 w 862"/>
                <a:gd name="T97" fmla="*/ 190 h 204"/>
                <a:gd name="T98" fmla="*/ 6 w 862"/>
                <a:gd name="T99" fmla="*/ 152 h 204"/>
                <a:gd name="T100" fmla="*/ 0 w 862"/>
                <a:gd name="T101" fmla="*/ 102 h 204"/>
                <a:gd name="T102" fmla="*/ 6 w 862"/>
                <a:gd name="T103" fmla="*/ 52 h 204"/>
                <a:gd name="T104" fmla="*/ 23 w 862"/>
                <a:gd name="T105" fmla="*/ 14 h 204"/>
                <a:gd name="T106" fmla="*/ 46 w 862"/>
                <a:gd name="T10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204">
                  <a:moveTo>
                    <a:pt x="815" y="9"/>
                  </a:moveTo>
                  <a:lnTo>
                    <a:pt x="806" y="13"/>
                  </a:lnTo>
                  <a:lnTo>
                    <a:pt x="798" y="21"/>
                  </a:lnTo>
                  <a:lnTo>
                    <a:pt x="790" y="35"/>
                  </a:lnTo>
                  <a:lnTo>
                    <a:pt x="783" y="55"/>
                  </a:lnTo>
                  <a:lnTo>
                    <a:pt x="779" y="77"/>
                  </a:lnTo>
                  <a:lnTo>
                    <a:pt x="778" y="102"/>
                  </a:lnTo>
                  <a:lnTo>
                    <a:pt x="779" y="127"/>
                  </a:lnTo>
                  <a:lnTo>
                    <a:pt x="783" y="149"/>
                  </a:lnTo>
                  <a:lnTo>
                    <a:pt x="790" y="169"/>
                  </a:lnTo>
                  <a:lnTo>
                    <a:pt x="798" y="183"/>
                  </a:lnTo>
                  <a:lnTo>
                    <a:pt x="806" y="191"/>
                  </a:lnTo>
                  <a:lnTo>
                    <a:pt x="815" y="195"/>
                  </a:lnTo>
                  <a:lnTo>
                    <a:pt x="824" y="191"/>
                  </a:lnTo>
                  <a:lnTo>
                    <a:pt x="832" y="183"/>
                  </a:lnTo>
                  <a:lnTo>
                    <a:pt x="840" y="169"/>
                  </a:lnTo>
                  <a:lnTo>
                    <a:pt x="846" y="149"/>
                  </a:lnTo>
                  <a:lnTo>
                    <a:pt x="850" y="127"/>
                  </a:lnTo>
                  <a:lnTo>
                    <a:pt x="851" y="102"/>
                  </a:lnTo>
                  <a:lnTo>
                    <a:pt x="850" y="77"/>
                  </a:lnTo>
                  <a:lnTo>
                    <a:pt x="846" y="55"/>
                  </a:lnTo>
                  <a:lnTo>
                    <a:pt x="840" y="35"/>
                  </a:lnTo>
                  <a:lnTo>
                    <a:pt x="832" y="21"/>
                  </a:lnTo>
                  <a:lnTo>
                    <a:pt x="824" y="13"/>
                  </a:lnTo>
                  <a:lnTo>
                    <a:pt x="815" y="9"/>
                  </a:lnTo>
                  <a:close/>
                  <a:moveTo>
                    <a:pt x="67" y="9"/>
                  </a:moveTo>
                  <a:lnTo>
                    <a:pt x="75" y="18"/>
                  </a:lnTo>
                  <a:lnTo>
                    <a:pt x="82" y="31"/>
                  </a:lnTo>
                  <a:lnTo>
                    <a:pt x="88" y="52"/>
                  </a:lnTo>
                  <a:lnTo>
                    <a:pt x="92" y="76"/>
                  </a:lnTo>
                  <a:lnTo>
                    <a:pt x="93" y="102"/>
                  </a:lnTo>
                  <a:lnTo>
                    <a:pt x="92" y="128"/>
                  </a:lnTo>
                  <a:lnTo>
                    <a:pt x="88" y="152"/>
                  </a:lnTo>
                  <a:lnTo>
                    <a:pt x="82" y="173"/>
                  </a:lnTo>
                  <a:lnTo>
                    <a:pt x="75" y="185"/>
                  </a:lnTo>
                  <a:lnTo>
                    <a:pt x="67" y="195"/>
                  </a:lnTo>
                  <a:lnTo>
                    <a:pt x="794" y="195"/>
                  </a:lnTo>
                  <a:lnTo>
                    <a:pt x="787" y="185"/>
                  </a:lnTo>
                  <a:lnTo>
                    <a:pt x="781" y="173"/>
                  </a:lnTo>
                  <a:lnTo>
                    <a:pt x="773" y="152"/>
                  </a:lnTo>
                  <a:lnTo>
                    <a:pt x="769" y="128"/>
                  </a:lnTo>
                  <a:lnTo>
                    <a:pt x="768" y="102"/>
                  </a:lnTo>
                  <a:lnTo>
                    <a:pt x="769" y="76"/>
                  </a:lnTo>
                  <a:lnTo>
                    <a:pt x="773" y="52"/>
                  </a:lnTo>
                  <a:lnTo>
                    <a:pt x="781" y="31"/>
                  </a:lnTo>
                  <a:lnTo>
                    <a:pt x="787" y="18"/>
                  </a:lnTo>
                  <a:lnTo>
                    <a:pt x="794" y="9"/>
                  </a:lnTo>
                  <a:lnTo>
                    <a:pt x="67" y="9"/>
                  </a:lnTo>
                  <a:close/>
                  <a:moveTo>
                    <a:pt x="46" y="9"/>
                  </a:moveTo>
                  <a:lnTo>
                    <a:pt x="38" y="13"/>
                  </a:lnTo>
                  <a:lnTo>
                    <a:pt x="29" y="21"/>
                  </a:lnTo>
                  <a:lnTo>
                    <a:pt x="21" y="35"/>
                  </a:lnTo>
                  <a:lnTo>
                    <a:pt x="15" y="55"/>
                  </a:lnTo>
                  <a:lnTo>
                    <a:pt x="11" y="77"/>
                  </a:lnTo>
                  <a:lnTo>
                    <a:pt x="10" y="102"/>
                  </a:lnTo>
                  <a:lnTo>
                    <a:pt x="11" y="127"/>
                  </a:lnTo>
                  <a:lnTo>
                    <a:pt x="15" y="149"/>
                  </a:lnTo>
                  <a:lnTo>
                    <a:pt x="21" y="169"/>
                  </a:lnTo>
                  <a:lnTo>
                    <a:pt x="29" y="183"/>
                  </a:lnTo>
                  <a:lnTo>
                    <a:pt x="38" y="191"/>
                  </a:lnTo>
                  <a:lnTo>
                    <a:pt x="46" y="195"/>
                  </a:lnTo>
                  <a:lnTo>
                    <a:pt x="55" y="191"/>
                  </a:lnTo>
                  <a:lnTo>
                    <a:pt x="65" y="183"/>
                  </a:lnTo>
                  <a:lnTo>
                    <a:pt x="72" y="169"/>
                  </a:lnTo>
                  <a:lnTo>
                    <a:pt x="79" y="149"/>
                  </a:lnTo>
                  <a:lnTo>
                    <a:pt x="83" y="127"/>
                  </a:lnTo>
                  <a:lnTo>
                    <a:pt x="84" y="102"/>
                  </a:lnTo>
                  <a:lnTo>
                    <a:pt x="83" y="77"/>
                  </a:lnTo>
                  <a:lnTo>
                    <a:pt x="79" y="55"/>
                  </a:lnTo>
                  <a:lnTo>
                    <a:pt x="72" y="35"/>
                  </a:lnTo>
                  <a:lnTo>
                    <a:pt x="65" y="21"/>
                  </a:lnTo>
                  <a:lnTo>
                    <a:pt x="55" y="13"/>
                  </a:lnTo>
                  <a:lnTo>
                    <a:pt x="46" y="9"/>
                  </a:lnTo>
                  <a:close/>
                  <a:moveTo>
                    <a:pt x="46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811" y="0"/>
                  </a:lnTo>
                  <a:lnTo>
                    <a:pt x="811" y="0"/>
                  </a:lnTo>
                  <a:lnTo>
                    <a:pt x="815" y="0"/>
                  </a:lnTo>
                  <a:lnTo>
                    <a:pt x="828" y="4"/>
                  </a:lnTo>
                  <a:lnTo>
                    <a:pt x="840" y="14"/>
                  </a:lnTo>
                  <a:lnTo>
                    <a:pt x="849" y="31"/>
                  </a:lnTo>
                  <a:lnTo>
                    <a:pt x="855" y="52"/>
                  </a:lnTo>
                  <a:lnTo>
                    <a:pt x="861" y="76"/>
                  </a:lnTo>
                  <a:lnTo>
                    <a:pt x="862" y="102"/>
                  </a:lnTo>
                  <a:lnTo>
                    <a:pt x="861" y="128"/>
                  </a:lnTo>
                  <a:lnTo>
                    <a:pt x="855" y="152"/>
                  </a:lnTo>
                  <a:lnTo>
                    <a:pt x="849" y="173"/>
                  </a:lnTo>
                  <a:lnTo>
                    <a:pt x="840" y="190"/>
                  </a:lnTo>
                  <a:lnTo>
                    <a:pt x="828" y="200"/>
                  </a:lnTo>
                  <a:lnTo>
                    <a:pt x="815" y="204"/>
                  </a:lnTo>
                  <a:lnTo>
                    <a:pt x="811" y="204"/>
                  </a:lnTo>
                  <a:lnTo>
                    <a:pt x="811" y="204"/>
                  </a:lnTo>
                  <a:lnTo>
                    <a:pt x="49" y="204"/>
                  </a:lnTo>
                  <a:lnTo>
                    <a:pt x="49" y="204"/>
                  </a:lnTo>
                  <a:lnTo>
                    <a:pt x="46" y="204"/>
                  </a:lnTo>
                  <a:lnTo>
                    <a:pt x="34" y="200"/>
                  </a:lnTo>
                  <a:lnTo>
                    <a:pt x="23" y="190"/>
                  </a:lnTo>
                  <a:lnTo>
                    <a:pt x="12" y="173"/>
                  </a:lnTo>
                  <a:lnTo>
                    <a:pt x="6" y="152"/>
                  </a:lnTo>
                  <a:lnTo>
                    <a:pt x="2" y="128"/>
                  </a:lnTo>
                  <a:lnTo>
                    <a:pt x="0" y="102"/>
                  </a:lnTo>
                  <a:lnTo>
                    <a:pt x="2" y="76"/>
                  </a:lnTo>
                  <a:lnTo>
                    <a:pt x="6" y="52"/>
                  </a:lnTo>
                  <a:lnTo>
                    <a:pt x="12" y="31"/>
                  </a:lnTo>
                  <a:lnTo>
                    <a:pt x="23" y="14"/>
                  </a:lnTo>
                  <a:lnTo>
                    <a:pt x="34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6467476" y="920750"/>
              <a:ext cx="517524" cy="1069975"/>
              <a:chOff x="6467476" y="920750"/>
              <a:chExt cx="517524" cy="1069975"/>
            </a:xfrm>
          </p:grpSpPr>
          <p:sp>
            <p:nvSpPr>
              <p:cNvPr id="125" name="Freeform 448"/>
              <p:cNvSpPr>
                <a:spLocks/>
              </p:cNvSpPr>
              <p:nvPr/>
            </p:nvSpPr>
            <p:spPr bwMode="auto">
              <a:xfrm>
                <a:off x="6467476" y="197485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1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7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2 w 11"/>
                  <a:gd name="T17" fmla="*/ 7 h 10"/>
                  <a:gd name="T18" fmla="*/ 0 w 11"/>
                  <a:gd name="T19" fmla="*/ 5 h 10"/>
                  <a:gd name="T20" fmla="*/ 2 w 11"/>
                  <a:gd name="T21" fmla="*/ 2 h 10"/>
                  <a:gd name="T22" fmla="*/ 3 w 11"/>
                  <a:gd name="T23" fmla="*/ 1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449"/>
              <p:cNvSpPr>
                <a:spLocks/>
              </p:cNvSpPr>
              <p:nvPr/>
            </p:nvSpPr>
            <p:spPr bwMode="auto">
              <a:xfrm>
                <a:off x="6467476" y="191135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2 w 11"/>
                  <a:gd name="T17" fmla="*/ 8 h 11"/>
                  <a:gd name="T18" fmla="*/ 0 w 11"/>
                  <a:gd name="T19" fmla="*/ 6 h 11"/>
                  <a:gd name="T20" fmla="*/ 2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450"/>
              <p:cNvSpPr>
                <a:spLocks/>
              </p:cNvSpPr>
              <p:nvPr/>
            </p:nvSpPr>
            <p:spPr bwMode="auto">
              <a:xfrm>
                <a:off x="6467476" y="1849438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11 w 11"/>
                  <a:gd name="T5" fmla="*/ 3 h 12"/>
                  <a:gd name="T6" fmla="*/ 11 w 11"/>
                  <a:gd name="T7" fmla="*/ 7 h 12"/>
                  <a:gd name="T8" fmla="*/ 11 w 11"/>
                  <a:gd name="T9" fmla="*/ 9 h 12"/>
                  <a:gd name="T10" fmla="*/ 8 w 11"/>
                  <a:gd name="T11" fmla="*/ 11 h 12"/>
                  <a:gd name="T12" fmla="*/ 6 w 11"/>
                  <a:gd name="T13" fmla="*/ 12 h 12"/>
                  <a:gd name="T14" fmla="*/ 3 w 11"/>
                  <a:gd name="T15" fmla="*/ 11 h 12"/>
                  <a:gd name="T16" fmla="*/ 2 w 11"/>
                  <a:gd name="T17" fmla="*/ 9 h 12"/>
                  <a:gd name="T18" fmla="*/ 0 w 11"/>
                  <a:gd name="T19" fmla="*/ 7 h 12"/>
                  <a:gd name="T20" fmla="*/ 2 w 11"/>
                  <a:gd name="T21" fmla="*/ 3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451"/>
              <p:cNvSpPr>
                <a:spLocks/>
              </p:cNvSpPr>
              <p:nvPr/>
            </p:nvSpPr>
            <p:spPr bwMode="auto">
              <a:xfrm>
                <a:off x="6467476" y="178911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2 w 11"/>
                  <a:gd name="T17" fmla="*/ 8 h 11"/>
                  <a:gd name="T18" fmla="*/ 0 w 11"/>
                  <a:gd name="T19" fmla="*/ 5 h 11"/>
                  <a:gd name="T20" fmla="*/ 2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452"/>
              <p:cNvSpPr>
                <a:spLocks/>
              </p:cNvSpPr>
              <p:nvPr/>
            </p:nvSpPr>
            <p:spPr bwMode="auto">
              <a:xfrm>
                <a:off x="6467476" y="172720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2 w 11"/>
                  <a:gd name="T17" fmla="*/ 8 h 10"/>
                  <a:gd name="T18" fmla="*/ 0 w 11"/>
                  <a:gd name="T19" fmla="*/ 5 h 10"/>
                  <a:gd name="T20" fmla="*/ 2 w 11"/>
                  <a:gd name="T21" fmla="*/ 2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453"/>
              <p:cNvSpPr>
                <a:spLocks/>
              </p:cNvSpPr>
              <p:nvPr/>
            </p:nvSpPr>
            <p:spPr bwMode="auto">
              <a:xfrm>
                <a:off x="6467476" y="1665288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7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2 w 11"/>
                  <a:gd name="T17" fmla="*/ 7 h 10"/>
                  <a:gd name="T18" fmla="*/ 0 w 11"/>
                  <a:gd name="T19" fmla="*/ 5 h 10"/>
                  <a:gd name="T20" fmla="*/ 2 w 11"/>
                  <a:gd name="T21" fmla="*/ 2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454"/>
              <p:cNvSpPr>
                <a:spLocks/>
              </p:cNvSpPr>
              <p:nvPr/>
            </p:nvSpPr>
            <p:spPr bwMode="auto">
              <a:xfrm>
                <a:off x="6467476" y="1601788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2 w 11"/>
                  <a:gd name="T17" fmla="*/ 8 h 11"/>
                  <a:gd name="T18" fmla="*/ 0 w 11"/>
                  <a:gd name="T19" fmla="*/ 6 h 11"/>
                  <a:gd name="T20" fmla="*/ 2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455"/>
              <p:cNvSpPr>
                <a:spLocks/>
              </p:cNvSpPr>
              <p:nvPr/>
            </p:nvSpPr>
            <p:spPr bwMode="auto">
              <a:xfrm>
                <a:off x="6467476" y="153987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1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2 w 11"/>
                  <a:gd name="T17" fmla="*/ 8 h 11"/>
                  <a:gd name="T18" fmla="*/ 0 w 11"/>
                  <a:gd name="T19" fmla="*/ 5 h 11"/>
                  <a:gd name="T20" fmla="*/ 2 w 11"/>
                  <a:gd name="T21" fmla="*/ 3 h 11"/>
                  <a:gd name="T22" fmla="*/ 3 w 11"/>
                  <a:gd name="T23" fmla="*/ 1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456"/>
              <p:cNvSpPr>
                <a:spLocks/>
              </p:cNvSpPr>
              <p:nvPr/>
            </p:nvSpPr>
            <p:spPr bwMode="auto">
              <a:xfrm>
                <a:off x="6467476" y="1477963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11 w 11"/>
                  <a:gd name="T5" fmla="*/ 2 h 12"/>
                  <a:gd name="T6" fmla="*/ 11 w 11"/>
                  <a:gd name="T7" fmla="*/ 5 h 12"/>
                  <a:gd name="T8" fmla="*/ 11 w 11"/>
                  <a:gd name="T9" fmla="*/ 9 h 12"/>
                  <a:gd name="T10" fmla="*/ 8 w 11"/>
                  <a:gd name="T11" fmla="*/ 10 h 12"/>
                  <a:gd name="T12" fmla="*/ 6 w 11"/>
                  <a:gd name="T13" fmla="*/ 12 h 12"/>
                  <a:gd name="T14" fmla="*/ 3 w 11"/>
                  <a:gd name="T15" fmla="*/ 10 h 12"/>
                  <a:gd name="T16" fmla="*/ 2 w 11"/>
                  <a:gd name="T17" fmla="*/ 9 h 12"/>
                  <a:gd name="T18" fmla="*/ 0 w 11"/>
                  <a:gd name="T19" fmla="*/ 5 h 12"/>
                  <a:gd name="T20" fmla="*/ 2 w 11"/>
                  <a:gd name="T21" fmla="*/ 2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457"/>
              <p:cNvSpPr>
                <a:spLocks/>
              </p:cNvSpPr>
              <p:nvPr/>
            </p:nvSpPr>
            <p:spPr bwMode="auto">
              <a:xfrm>
                <a:off x="6467476" y="1414463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2 h 12"/>
                  <a:gd name="T4" fmla="*/ 11 w 11"/>
                  <a:gd name="T5" fmla="*/ 3 h 12"/>
                  <a:gd name="T6" fmla="*/ 11 w 11"/>
                  <a:gd name="T7" fmla="*/ 7 h 12"/>
                  <a:gd name="T8" fmla="*/ 11 w 11"/>
                  <a:gd name="T9" fmla="*/ 10 h 12"/>
                  <a:gd name="T10" fmla="*/ 8 w 11"/>
                  <a:gd name="T11" fmla="*/ 11 h 12"/>
                  <a:gd name="T12" fmla="*/ 6 w 11"/>
                  <a:gd name="T13" fmla="*/ 12 h 12"/>
                  <a:gd name="T14" fmla="*/ 3 w 11"/>
                  <a:gd name="T15" fmla="*/ 11 h 12"/>
                  <a:gd name="T16" fmla="*/ 2 w 11"/>
                  <a:gd name="T17" fmla="*/ 10 h 12"/>
                  <a:gd name="T18" fmla="*/ 0 w 11"/>
                  <a:gd name="T19" fmla="*/ 7 h 12"/>
                  <a:gd name="T20" fmla="*/ 2 w 11"/>
                  <a:gd name="T21" fmla="*/ 3 h 12"/>
                  <a:gd name="T22" fmla="*/ 3 w 11"/>
                  <a:gd name="T23" fmla="*/ 2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458"/>
              <p:cNvSpPr>
                <a:spLocks/>
              </p:cNvSpPr>
              <p:nvPr/>
            </p:nvSpPr>
            <p:spPr bwMode="auto">
              <a:xfrm>
                <a:off x="6467476" y="1355725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7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2 w 11"/>
                  <a:gd name="T17" fmla="*/ 7 h 10"/>
                  <a:gd name="T18" fmla="*/ 0 w 11"/>
                  <a:gd name="T19" fmla="*/ 5 h 10"/>
                  <a:gd name="T20" fmla="*/ 2 w 11"/>
                  <a:gd name="T21" fmla="*/ 2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459"/>
              <p:cNvSpPr>
                <a:spLocks/>
              </p:cNvSpPr>
              <p:nvPr/>
            </p:nvSpPr>
            <p:spPr bwMode="auto">
              <a:xfrm>
                <a:off x="6467476" y="129222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2 w 11"/>
                  <a:gd name="T17" fmla="*/ 8 h 11"/>
                  <a:gd name="T18" fmla="*/ 0 w 11"/>
                  <a:gd name="T19" fmla="*/ 5 h 11"/>
                  <a:gd name="T20" fmla="*/ 2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460"/>
              <p:cNvSpPr>
                <a:spLocks/>
              </p:cNvSpPr>
              <p:nvPr/>
            </p:nvSpPr>
            <p:spPr bwMode="auto">
              <a:xfrm>
                <a:off x="6467476" y="1230313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3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2 w 11"/>
                  <a:gd name="T17" fmla="*/ 8 h 10"/>
                  <a:gd name="T18" fmla="*/ 0 w 11"/>
                  <a:gd name="T19" fmla="*/ 5 h 10"/>
                  <a:gd name="T20" fmla="*/ 2 w 11"/>
                  <a:gd name="T21" fmla="*/ 3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461"/>
              <p:cNvSpPr>
                <a:spLocks/>
              </p:cNvSpPr>
              <p:nvPr/>
            </p:nvSpPr>
            <p:spPr bwMode="auto">
              <a:xfrm>
                <a:off x="6467476" y="116840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1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2 w 11"/>
                  <a:gd name="T17" fmla="*/ 8 h 10"/>
                  <a:gd name="T18" fmla="*/ 0 w 11"/>
                  <a:gd name="T19" fmla="*/ 5 h 10"/>
                  <a:gd name="T20" fmla="*/ 2 w 11"/>
                  <a:gd name="T21" fmla="*/ 2 h 10"/>
                  <a:gd name="T22" fmla="*/ 3 w 11"/>
                  <a:gd name="T23" fmla="*/ 1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462"/>
              <p:cNvSpPr>
                <a:spLocks/>
              </p:cNvSpPr>
              <p:nvPr/>
            </p:nvSpPr>
            <p:spPr bwMode="auto">
              <a:xfrm>
                <a:off x="6467476" y="110490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2 w 11"/>
                  <a:gd name="T17" fmla="*/ 8 h 11"/>
                  <a:gd name="T18" fmla="*/ 0 w 11"/>
                  <a:gd name="T19" fmla="*/ 6 h 11"/>
                  <a:gd name="T20" fmla="*/ 2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463"/>
              <p:cNvSpPr>
                <a:spLocks/>
              </p:cNvSpPr>
              <p:nvPr/>
            </p:nvSpPr>
            <p:spPr bwMode="auto">
              <a:xfrm>
                <a:off x="6467476" y="1042988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11 w 11"/>
                  <a:gd name="T5" fmla="*/ 3 h 12"/>
                  <a:gd name="T6" fmla="*/ 11 w 11"/>
                  <a:gd name="T7" fmla="*/ 5 h 12"/>
                  <a:gd name="T8" fmla="*/ 11 w 11"/>
                  <a:gd name="T9" fmla="*/ 9 h 12"/>
                  <a:gd name="T10" fmla="*/ 8 w 11"/>
                  <a:gd name="T11" fmla="*/ 11 h 12"/>
                  <a:gd name="T12" fmla="*/ 6 w 11"/>
                  <a:gd name="T13" fmla="*/ 12 h 12"/>
                  <a:gd name="T14" fmla="*/ 3 w 11"/>
                  <a:gd name="T15" fmla="*/ 11 h 12"/>
                  <a:gd name="T16" fmla="*/ 2 w 11"/>
                  <a:gd name="T17" fmla="*/ 9 h 12"/>
                  <a:gd name="T18" fmla="*/ 0 w 11"/>
                  <a:gd name="T19" fmla="*/ 5 h 12"/>
                  <a:gd name="T20" fmla="*/ 2 w 11"/>
                  <a:gd name="T21" fmla="*/ 3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464"/>
              <p:cNvSpPr>
                <a:spLocks/>
              </p:cNvSpPr>
              <p:nvPr/>
            </p:nvSpPr>
            <p:spPr bwMode="auto">
              <a:xfrm>
                <a:off x="6467476" y="98266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2 w 11"/>
                  <a:gd name="T17" fmla="*/ 8 h 11"/>
                  <a:gd name="T18" fmla="*/ 0 w 11"/>
                  <a:gd name="T19" fmla="*/ 5 h 11"/>
                  <a:gd name="T20" fmla="*/ 2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465"/>
              <p:cNvSpPr>
                <a:spLocks/>
              </p:cNvSpPr>
              <p:nvPr/>
            </p:nvSpPr>
            <p:spPr bwMode="auto">
              <a:xfrm>
                <a:off x="6467476" y="92075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3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2 w 11"/>
                  <a:gd name="T17" fmla="*/ 8 h 10"/>
                  <a:gd name="T18" fmla="*/ 0 w 11"/>
                  <a:gd name="T19" fmla="*/ 5 h 10"/>
                  <a:gd name="T20" fmla="*/ 2 w 11"/>
                  <a:gd name="T21" fmla="*/ 3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466"/>
              <p:cNvSpPr>
                <a:spLocks/>
              </p:cNvSpPr>
              <p:nvPr/>
            </p:nvSpPr>
            <p:spPr bwMode="auto">
              <a:xfrm>
                <a:off x="6503988" y="19431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1 h 10"/>
                  <a:gd name="T4" fmla="*/ 9 w 10"/>
                  <a:gd name="T5" fmla="*/ 3 h 10"/>
                  <a:gd name="T6" fmla="*/ 10 w 10"/>
                  <a:gd name="T7" fmla="*/ 5 h 10"/>
                  <a:gd name="T8" fmla="*/ 9 w 10"/>
                  <a:gd name="T9" fmla="*/ 8 h 10"/>
                  <a:gd name="T10" fmla="*/ 7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2 w 10"/>
                  <a:gd name="T23" fmla="*/ 1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467"/>
              <p:cNvSpPr>
                <a:spLocks/>
              </p:cNvSpPr>
              <p:nvPr/>
            </p:nvSpPr>
            <p:spPr bwMode="auto">
              <a:xfrm>
                <a:off x="6503988" y="188118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7 w 10"/>
                  <a:gd name="T3" fmla="*/ 1 h 12"/>
                  <a:gd name="T4" fmla="*/ 9 w 10"/>
                  <a:gd name="T5" fmla="*/ 2 h 12"/>
                  <a:gd name="T6" fmla="*/ 10 w 10"/>
                  <a:gd name="T7" fmla="*/ 5 h 12"/>
                  <a:gd name="T8" fmla="*/ 9 w 10"/>
                  <a:gd name="T9" fmla="*/ 9 h 12"/>
                  <a:gd name="T10" fmla="*/ 7 w 10"/>
                  <a:gd name="T11" fmla="*/ 10 h 12"/>
                  <a:gd name="T12" fmla="*/ 5 w 10"/>
                  <a:gd name="T13" fmla="*/ 12 h 12"/>
                  <a:gd name="T14" fmla="*/ 2 w 10"/>
                  <a:gd name="T15" fmla="*/ 10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2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7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468"/>
              <p:cNvSpPr>
                <a:spLocks/>
              </p:cNvSpPr>
              <p:nvPr/>
            </p:nvSpPr>
            <p:spPr bwMode="auto">
              <a:xfrm>
                <a:off x="6503988" y="181768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7 w 10"/>
                  <a:gd name="T3" fmla="*/ 2 h 12"/>
                  <a:gd name="T4" fmla="*/ 9 w 10"/>
                  <a:gd name="T5" fmla="*/ 3 h 12"/>
                  <a:gd name="T6" fmla="*/ 10 w 10"/>
                  <a:gd name="T7" fmla="*/ 7 h 12"/>
                  <a:gd name="T8" fmla="*/ 9 w 10"/>
                  <a:gd name="T9" fmla="*/ 10 h 12"/>
                  <a:gd name="T10" fmla="*/ 7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0 w 10"/>
                  <a:gd name="T17" fmla="*/ 10 h 12"/>
                  <a:gd name="T18" fmla="*/ 0 w 10"/>
                  <a:gd name="T19" fmla="*/ 7 h 12"/>
                  <a:gd name="T20" fmla="*/ 0 w 10"/>
                  <a:gd name="T21" fmla="*/ 3 h 12"/>
                  <a:gd name="T22" fmla="*/ 2 w 10"/>
                  <a:gd name="T23" fmla="*/ 2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7" y="2"/>
                    </a:lnTo>
                    <a:lnTo>
                      <a:pt x="9" y="3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469"/>
              <p:cNvSpPr>
                <a:spLocks/>
              </p:cNvSpPr>
              <p:nvPr/>
            </p:nvSpPr>
            <p:spPr bwMode="auto">
              <a:xfrm>
                <a:off x="6503988" y="175736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0 h 11"/>
                  <a:gd name="T4" fmla="*/ 9 w 10"/>
                  <a:gd name="T5" fmla="*/ 3 h 11"/>
                  <a:gd name="T6" fmla="*/ 10 w 10"/>
                  <a:gd name="T7" fmla="*/ 6 h 11"/>
                  <a:gd name="T8" fmla="*/ 9 w 10"/>
                  <a:gd name="T9" fmla="*/ 8 h 11"/>
                  <a:gd name="T10" fmla="*/ 7 w 10"/>
                  <a:gd name="T11" fmla="*/ 10 h 11"/>
                  <a:gd name="T12" fmla="*/ 5 w 10"/>
                  <a:gd name="T13" fmla="*/ 11 h 11"/>
                  <a:gd name="T14" fmla="*/ 2 w 10"/>
                  <a:gd name="T15" fmla="*/ 10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470"/>
              <p:cNvSpPr>
                <a:spLocks/>
              </p:cNvSpPr>
              <p:nvPr/>
            </p:nvSpPr>
            <p:spPr bwMode="auto">
              <a:xfrm>
                <a:off x="6503988" y="1695450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0 h 11"/>
                  <a:gd name="T4" fmla="*/ 9 w 10"/>
                  <a:gd name="T5" fmla="*/ 3 h 11"/>
                  <a:gd name="T6" fmla="*/ 10 w 10"/>
                  <a:gd name="T7" fmla="*/ 5 h 11"/>
                  <a:gd name="T8" fmla="*/ 9 w 10"/>
                  <a:gd name="T9" fmla="*/ 8 h 11"/>
                  <a:gd name="T10" fmla="*/ 7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471"/>
              <p:cNvSpPr>
                <a:spLocks/>
              </p:cNvSpPr>
              <p:nvPr/>
            </p:nvSpPr>
            <p:spPr bwMode="auto">
              <a:xfrm>
                <a:off x="6503988" y="1633538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0 h 10"/>
                  <a:gd name="T4" fmla="*/ 9 w 10"/>
                  <a:gd name="T5" fmla="*/ 3 h 10"/>
                  <a:gd name="T6" fmla="*/ 10 w 10"/>
                  <a:gd name="T7" fmla="*/ 5 h 10"/>
                  <a:gd name="T8" fmla="*/ 9 w 10"/>
                  <a:gd name="T9" fmla="*/ 8 h 10"/>
                  <a:gd name="T10" fmla="*/ 7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472"/>
              <p:cNvSpPr>
                <a:spLocks/>
              </p:cNvSpPr>
              <p:nvPr/>
            </p:nvSpPr>
            <p:spPr bwMode="auto">
              <a:xfrm>
                <a:off x="6503988" y="157162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1 h 10"/>
                  <a:gd name="T4" fmla="*/ 9 w 10"/>
                  <a:gd name="T5" fmla="*/ 2 h 10"/>
                  <a:gd name="T6" fmla="*/ 10 w 10"/>
                  <a:gd name="T7" fmla="*/ 5 h 10"/>
                  <a:gd name="T8" fmla="*/ 9 w 10"/>
                  <a:gd name="T9" fmla="*/ 8 h 10"/>
                  <a:gd name="T10" fmla="*/ 7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1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7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473"/>
              <p:cNvSpPr>
                <a:spLocks/>
              </p:cNvSpPr>
              <p:nvPr/>
            </p:nvSpPr>
            <p:spPr bwMode="auto">
              <a:xfrm>
                <a:off x="6503988" y="15081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2 h 11"/>
                  <a:gd name="T4" fmla="*/ 9 w 10"/>
                  <a:gd name="T5" fmla="*/ 3 h 11"/>
                  <a:gd name="T6" fmla="*/ 10 w 10"/>
                  <a:gd name="T7" fmla="*/ 6 h 11"/>
                  <a:gd name="T8" fmla="*/ 9 w 10"/>
                  <a:gd name="T9" fmla="*/ 8 h 11"/>
                  <a:gd name="T10" fmla="*/ 7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2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474"/>
              <p:cNvSpPr>
                <a:spLocks/>
              </p:cNvSpPr>
              <p:nvPr/>
            </p:nvSpPr>
            <p:spPr bwMode="auto">
              <a:xfrm>
                <a:off x="6503988" y="144621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7 w 10"/>
                  <a:gd name="T3" fmla="*/ 1 h 12"/>
                  <a:gd name="T4" fmla="*/ 9 w 10"/>
                  <a:gd name="T5" fmla="*/ 3 h 12"/>
                  <a:gd name="T6" fmla="*/ 10 w 10"/>
                  <a:gd name="T7" fmla="*/ 5 h 12"/>
                  <a:gd name="T8" fmla="*/ 9 w 10"/>
                  <a:gd name="T9" fmla="*/ 9 h 12"/>
                  <a:gd name="T10" fmla="*/ 7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3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475"/>
              <p:cNvSpPr>
                <a:spLocks/>
              </p:cNvSpPr>
              <p:nvPr/>
            </p:nvSpPr>
            <p:spPr bwMode="auto">
              <a:xfrm>
                <a:off x="6503988" y="1385888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0 h 11"/>
                  <a:gd name="T4" fmla="*/ 9 w 10"/>
                  <a:gd name="T5" fmla="*/ 3 h 11"/>
                  <a:gd name="T6" fmla="*/ 10 w 10"/>
                  <a:gd name="T7" fmla="*/ 5 h 11"/>
                  <a:gd name="T8" fmla="*/ 9 w 10"/>
                  <a:gd name="T9" fmla="*/ 8 h 11"/>
                  <a:gd name="T10" fmla="*/ 7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476"/>
              <p:cNvSpPr>
                <a:spLocks/>
              </p:cNvSpPr>
              <p:nvPr/>
            </p:nvSpPr>
            <p:spPr bwMode="auto">
              <a:xfrm>
                <a:off x="6503988" y="132397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0 h 10"/>
                  <a:gd name="T4" fmla="*/ 9 w 10"/>
                  <a:gd name="T5" fmla="*/ 3 h 10"/>
                  <a:gd name="T6" fmla="*/ 10 w 10"/>
                  <a:gd name="T7" fmla="*/ 5 h 10"/>
                  <a:gd name="T8" fmla="*/ 9 w 10"/>
                  <a:gd name="T9" fmla="*/ 8 h 10"/>
                  <a:gd name="T10" fmla="*/ 7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477"/>
              <p:cNvSpPr>
                <a:spLocks/>
              </p:cNvSpPr>
              <p:nvPr/>
            </p:nvSpPr>
            <p:spPr bwMode="auto">
              <a:xfrm>
                <a:off x="6503988" y="1262063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0 h 10"/>
                  <a:gd name="T4" fmla="*/ 9 w 10"/>
                  <a:gd name="T5" fmla="*/ 2 h 10"/>
                  <a:gd name="T6" fmla="*/ 10 w 10"/>
                  <a:gd name="T7" fmla="*/ 5 h 10"/>
                  <a:gd name="T8" fmla="*/ 9 w 10"/>
                  <a:gd name="T9" fmla="*/ 7 h 10"/>
                  <a:gd name="T10" fmla="*/ 7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7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78"/>
              <p:cNvSpPr>
                <a:spLocks/>
              </p:cNvSpPr>
              <p:nvPr/>
            </p:nvSpPr>
            <p:spPr bwMode="auto">
              <a:xfrm>
                <a:off x="6503988" y="119856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2 h 11"/>
                  <a:gd name="T4" fmla="*/ 9 w 10"/>
                  <a:gd name="T5" fmla="*/ 3 h 11"/>
                  <a:gd name="T6" fmla="*/ 10 w 10"/>
                  <a:gd name="T7" fmla="*/ 6 h 11"/>
                  <a:gd name="T8" fmla="*/ 9 w 10"/>
                  <a:gd name="T9" fmla="*/ 8 h 11"/>
                  <a:gd name="T10" fmla="*/ 7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2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79"/>
              <p:cNvSpPr>
                <a:spLocks/>
              </p:cNvSpPr>
              <p:nvPr/>
            </p:nvSpPr>
            <p:spPr bwMode="auto">
              <a:xfrm>
                <a:off x="6503988" y="1136650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1 h 11"/>
                  <a:gd name="T4" fmla="*/ 9 w 10"/>
                  <a:gd name="T5" fmla="*/ 3 h 11"/>
                  <a:gd name="T6" fmla="*/ 10 w 10"/>
                  <a:gd name="T7" fmla="*/ 5 h 11"/>
                  <a:gd name="T8" fmla="*/ 9 w 10"/>
                  <a:gd name="T9" fmla="*/ 8 h 11"/>
                  <a:gd name="T10" fmla="*/ 7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80"/>
              <p:cNvSpPr>
                <a:spLocks/>
              </p:cNvSpPr>
              <p:nvPr/>
            </p:nvSpPr>
            <p:spPr bwMode="auto">
              <a:xfrm>
                <a:off x="6503988" y="107473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7 w 10"/>
                  <a:gd name="T3" fmla="*/ 1 h 12"/>
                  <a:gd name="T4" fmla="*/ 9 w 10"/>
                  <a:gd name="T5" fmla="*/ 2 h 12"/>
                  <a:gd name="T6" fmla="*/ 10 w 10"/>
                  <a:gd name="T7" fmla="*/ 5 h 12"/>
                  <a:gd name="T8" fmla="*/ 9 w 10"/>
                  <a:gd name="T9" fmla="*/ 8 h 12"/>
                  <a:gd name="T10" fmla="*/ 7 w 10"/>
                  <a:gd name="T11" fmla="*/ 10 h 12"/>
                  <a:gd name="T12" fmla="*/ 5 w 10"/>
                  <a:gd name="T13" fmla="*/ 12 h 12"/>
                  <a:gd name="T14" fmla="*/ 2 w 10"/>
                  <a:gd name="T15" fmla="*/ 10 h 12"/>
                  <a:gd name="T16" fmla="*/ 0 w 10"/>
                  <a:gd name="T17" fmla="*/ 8 h 12"/>
                  <a:gd name="T18" fmla="*/ 0 w 10"/>
                  <a:gd name="T19" fmla="*/ 5 h 12"/>
                  <a:gd name="T20" fmla="*/ 0 w 10"/>
                  <a:gd name="T21" fmla="*/ 2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7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81"/>
              <p:cNvSpPr>
                <a:spLocks/>
              </p:cNvSpPr>
              <p:nvPr/>
            </p:nvSpPr>
            <p:spPr bwMode="auto">
              <a:xfrm>
                <a:off x="6503988" y="10128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7 w 10"/>
                  <a:gd name="T3" fmla="*/ 1 h 11"/>
                  <a:gd name="T4" fmla="*/ 9 w 10"/>
                  <a:gd name="T5" fmla="*/ 2 h 11"/>
                  <a:gd name="T6" fmla="*/ 10 w 10"/>
                  <a:gd name="T7" fmla="*/ 6 h 11"/>
                  <a:gd name="T8" fmla="*/ 9 w 10"/>
                  <a:gd name="T9" fmla="*/ 9 h 11"/>
                  <a:gd name="T10" fmla="*/ 7 w 10"/>
                  <a:gd name="T11" fmla="*/ 10 h 11"/>
                  <a:gd name="T12" fmla="*/ 5 w 10"/>
                  <a:gd name="T13" fmla="*/ 11 h 11"/>
                  <a:gd name="T14" fmla="*/ 2 w 10"/>
                  <a:gd name="T15" fmla="*/ 10 h 11"/>
                  <a:gd name="T16" fmla="*/ 0 w 10"/>
                  <a:gd name="T17" fmla="*/ 9 h 11"/>
                  <a:gd name="T18" fmla="*/ 0 w 10"/>
                  <a:gd name="T19" fmla="*/ 6 h 11"/>
                  <a:gd name="T20" fmla="*/ 0 w 10"/>
                  <a:gd name="T21" fmla="*/ 2 h 11"/>
                  <a:gd name="T22" fmla="*/ 2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7" y="1"/>
                    </a:lnTo>
                    <a:lnTo>
                      <a:pt x="9" y="2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82"/>
              <p:cNvSpPr>
                <a:spLocks/>
              </p:cNvSpPr>
              <p:nvPr/>
            </p:nvSpPr>
            <p:spPr bwMode="auto">
              <a:xfrm>
                <a:off x="6503988" y="9525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0 h 10"/>
                  <a:gd name="T4" fmla="*/ 9 w 10"/>
                  <a:gd name="T5" fmla="*/ 2 h 10"/>
                  <a:gd name="T6" fmla="*/ 10 w 10"/>
                  <a:gd name="T7" fmla="*/ 5 h 10"/>
                  <a:gd name="T8" fmla="*/ 9 w 10"/>
                  <a:gd name="T9" fmla="*/ 7 h 10"/>
                  <a:gd name="T10" fmla="*/ 7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7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83"/>
              <p:cNvSpPr>
                <a:spLocks/>
              </p:cNvSpPr>
              <p:nvPr/>
            </p:nvSpPr>
            <p:spPr bwMode="auto">
              <a:xfrm>
                <a:off x="6538913" y="1911350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2 h 11"/>
                  <a:gd name="T4" fmla="*/ 10 w 12"/>
                  <a:gd name="T5" fmla="*/ 3 h 11"/>
                  <a:gd name="T6" fmla="*/ 12 w 12"/>
                  <a:gd name="T7" fmla="*/ 6 h 11"/>
                  <a:gd name="T8" fmla="*/ 10 w 12"/>
                  <a:gd name="T9" fmla="*/ 8 h 11"/>
                  <a:gd name="T10" fmla="*/ 9 w 12"/>
                  <a:gd name="T11" fmla="*/ 11 h 11"/>
                  <a:gd name="T12" fmla="*/ 6 w 12"/>
                  <a:gd name="T13" fmla="*/ 11 h 11"/>
                  <a:gd name="T14" fmla="*/ 4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4 w 12"/>
                  <a:gd name="T23" fmla="*/ 2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84"/>
              <p:cNvSpPr>
                <a:spLocks/>
              </p:cNvSpPr>
              <p:nvPr/>
            </p:nvSpPr>
            <p:spPr bwMode="auto">
              <a:xfrm>
                <a:off x="6538913" y="1849438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9 w 12"/>
                  <a:gd name="T3" fmla="*/ 1 h 12"/>
                  <a:gd name="T4" fmla="*/ 10 w 12"/>
                  <a:gd name="T5" fmla="*/ 3 h 12"/>
                  <a:gd name="T6" fmla="*/ 12 w 12"/>
                  <a:gd name="T7" fmla="*/ 7 h 12"/>
                  <a:gd name="T8" fmla="*/ 10 w 12"/>
                  <a:gd name="T9" fmla="*/ 9 h 12"/>
                  <a:gd name="T10" fmla="*/ 9 w 12"/>
                  <a:gd name="T11" fmla="*/ 11 h 12"/>
                  <a:gd name="T12" fmla="*/ 6 w 12"/>
                  <a:gd name="T13" fmla="*/ 12 h 12"/>
                  <a:gd name="T14" fmla="*/ 4 w 12"/>
                  <a:gd name="T15" fmla="*/ 11 h 12"/>
                  <a:gd name="T16" fmla="*/ 1 w 12"/>
                  <a:gd name="T17" fmla="*/ 9 h 12"/>
                  <a:gd name="T18" fmla="*/ 0 w 12"/>
                  <a:gd name="T19" fmla="*/ 7 h 12"/>
                  <a:gd name="T20" fmla="*/ 1 w 12"/>
                  <a:gd name="T21" fmla="*/ 3 h 12"/>
                  <a:gd name="T22" fmla="*/ 4 w 12"/>
                  <a:gd name="T23" fmla="*/ 1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85"/>
              <p:cNvSpPr>
                <a:spLocks/>
              </p:cNvSpPr>
              <p:nvPr/>
            </p:nvSpPr>
            <p:spPr bwMode="auto">
              <a:xfrm>
                <a:off x="6538913" y="1789113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0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9 h 11"/>
                  <a:gd name="T12" fmla="*/ 6 w 12"/>
                  <a:gd name="T13" fmla="*/ 11 h 11"/>
                  <a:gd name="T14" fmla="*/ 4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4 w 12"/>
                  <a:gd name="T23" fmla="*/ 0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86"/>
              <p:cNvSpPr>
                <a:spLocks/>
              </p:cNvSpPr>
              <p:nvPr/>
            </p:nvSpPr>
            <p:spPr bwMode="auto">
              <a:xfrm>
                <a:off x="6538913" y="1727200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9 w 12"/>
                  <a:gd name="T3" fmla="*/ 0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9 h 10"/>
                  <a:gd name="T12" fmla="*/ 6 w 12"/>
                  <a:gd name="T13" fmla="*/ 10 h 10"/>
                  <a:gd name="T14" fmla="*/ 4 w 12"/>
                  <a:gd name="T15" fmla="*/ 9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2 h 10"/>
                  <a:gd name="T22" fmla="*/ 4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87"/>
              <p:cNvSpPr>
                <a:spLocks/>
              </p:cNvSpPr>
              <p:nvPr/>
            </p:nvSpPr>
            <p:spPr bwMode="auto">
              <a:xfrm>
                <a:off x="6538913" y="1665288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9 w 12"/>
                  <a:gd name="T3" fmla="*/ 0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7 h 10"/>
                  <a:gd name="T10" fmla="*/ 9 w 12"/>
                  <a:gd name="T11" fmla="*/ 10 h 10"/>
                  <a:gd name="T12" fmla="*/ 6 w 12"/>
                  <a:gd name="T13" fmla="*/ 10 h 10"/>
                  <a:gd name="T14" fmla="*/ 4 w 12"/>
                  <a:gd name="T15" fmla="*/ 10 h 10"/>
                  <a:gd name="T16" fmla="*/ 1 w 12"/>
                  <a:gd name="T17" fmla="*/ 7 h 10"/>
                  <a:gd name="T18" fmla="*/ 0 w 12"/>
                  <a:gd name="T19" fmla="*/ 5 h 10"/>
                  <a:gd name="T20" fmla="*/ 1 w 12"/>
                  <a:gd name="T21" fmla="*/ 2 h 10"/>
                  <a:gd name="T22" fmla="*/ 4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88"/>
              <p:cNvSpPr>
                <a:spLocks/>
              </p:cNvSpPr>
              <p:nvPr/>
            </p:nvSpPr>
            <p:spPr bwMode="auto">
              <a:xfrm>
                <a:off x="6538913" y="1601788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2 h 11"/>
                  <a:gd name="T4" fmla="*/ 10 w 12"/>
                  <a:gd name="T5" fmla="*/ 3 h 11"/>
                  <a:gd name="T6" fmla="*/ 12 w 12"/>
                  <a:gd name="T7" fmla="*/ 6 h 11"/>
                  <a:gd name="T8" fmla="*/ 10 w 12"/>
                  <a:gd name="T9" fmla="*/ 8 h 11"/>
                  <a:gd name="T10" fmla="*/ 9 w 12"/>
                  <a:gd name="T11" fmla="*/ 11 h 11"/>
                  <a:gd name="T12" fmla="*/ 6 w 12"/>
                  <a:gd name="T13" fmla="*/ 11 h 11"/>
                  <a:gd name="T14" fmla="*/ 4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4 w 12"/>
                  <a:gd name="T23" fmla="*/ 2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89"/>
              <p:cNvSpPr>
                <a:spLocks/>
              </p:cNvSpPr>
              <p:nvPr/>
            </p:nvSpPr>
            <p:spPr bwMode="auto">
              <a:xfrm>
                <a:off x="6538913" y="1539875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1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11 h 11"/>
                  <a:gd name="T12" fmla="*/ 6 w 12"/>
                  <a:gd name="T13" fmla="*/ 11 h 11"/>
                  <a:gd name="T14" fmla="*/ 4 w 12"/>
                  <a:gd name="T15" fmla="*/ 11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4 w 12"/>
                  <a:gd name="T23" fmla="*/ 1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90"/>
              <p:cNvSpPr>
                <a:spLocks/>
              </p:cNvSpPr>
              <p:nvPr/>
            </p:nvSpPr>
            <p:spPr bwMode="auto">
              <a:xfrm>
                <a:off x="6538913" y="1477963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9 w 12"/>
                  <a:gd name="T3" fmla="*/ 1 h 12"/>
                  <a:gd name="T4" fmla="*/ 10 w 12"/>
                  <a:gd name="T5" fmla="*/ 2 h 12"/>
                  <a:gd name="T6" fmla="*/ 12 w 12"/>
                  <a:gd name="T7" fmla="*/ 5 h 12"/>
                  <a:gd name="T8" fmla="*/ 10 w 12"/>
                  <a:gd name="T9" fmla="*/ 9 h 12"/>
                  <a:gd name="T10" fmla="*/ 9 w 12"/>
                  <a:gd name="T11" fmla="*/ 10 h 12"/>
                  <a:gd name="T12" fmla="*/ 6 w 12"/>
                  <a:gd name="T13" fmla="*/ 12 h 12"/>
                  <a:gd name="T14" fmla="*/ 4 w 12"/>
                  <a:gd name="T15" fmla="*/ 10 h 12"/>
                  <a:gd name="T16" fmla="*/ 1 w 12"/>
                  <a:gd name="T17" fmla="*/ 9 h 12"/>
                  <a:gd name="T18" fmla="*/ 0 w 12"/>
                  <a:gd name="T19" fmla="*/ 5 h 12"/>
                  <a:gd name="T20" fmla="*/ 1 w 12"/>
                  <a:gd name="T21" fmla="*/ 2 h 12"/>
                  <a:gd name="T22" fmla="*/ 4 w 12"/>
                  <a:gd name="T23" fmla="*/ 1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91"/>
              <p:cNvSpPr>
                <a:spLocks/>
              </p:cNvSpPr>
              <p:nvPr/>
            </p:nvSpPr>
            <p:spPr bwMode="auto">
              <a:xfrm>
                <a:off x="6538913" y="1414463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9 w 12"/>
                  <a:gd name="T3" fmla="*/ 2 h 12"/>
                  <a:gd name="T4" fmla="*/ 10 w 12"/>
                  <a:gd name="T5" fmla="*/ 3 h 12"/>
                  <a:gd name="T6" fmla="*/ 12 w 12"/>
                  <a:gd name="T7" fmla="*/ 7 h 12"/>
                  <a:gd name="T8" fmla="*/ 10 w 12"/>
                  <a:gd name="T9" fmla="*/ 10 h 12"/>
                  <a:gd name="T10" fmla="*/ 9 w 12"/>
                  <a:gd name="T11" fmla="*/ 11 h 12"/>
                  <a:gd name="T12" fmla="*/ 6 w 12"/>
                  <a:gd name="T13" fmla="*/ 12 h 12"/>
                  <a:gd name="T14" fmla="*/ 4 w 12"/>
                  <a:gd name="T15" fmla="*/ 11 h 12"/>
                  <a:gd name="T16" fmla="*/ 1 w 12"/>
                  <a:gd name="T17" fmla="*/ 10 h 12"/>
                  <a:gd name="T18" fmla="*/ 0 w 12"/>
                  <a:gd name="T19" fmla="*/ 7 h 12"/>
                  <a:gd name="T20" fmla="*/ 1 w 12"/>
                  <a:gd name="T21" fmla="*/ 3 h 12"/>
                  <a:gd name="T22" fmla="*/ 4 w 12"/>
                  <a:gd name="T23" fmla="*/ 2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92"/>
              <p:cNvSpPr>
                <a:spLocks/>
              </p:cNvSpPr>
              <p:nvPr/>
            </p:nvSpPr>
            <p:spPr bwMode="auto">
              <a:xfrm>
                <a:off x="6538913" y="1355725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9 w 12"/>
                  <a:gd name="T3" fmla="*/ 0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7 h 10"/>
                  <a:gd name="T10" fmla="*/ 9 w 12"/>
                  <a:gd name="T11" fmla="*/ 9 h 10"/>
                  <a:gd name="T12" fmla="*/ 6 w 12"/>
                  <a:gd name="T13" fmla="*/ 10 h 10"/>
                  <a:gd name="T14" fmla="*/ 4 w 12"/>
                  <a:gd name="T15" fmla="*/ 9 h 10"/>
                  <a:gd name="T16" fmla="*/ 1 w 12"/>
                  <a:gd name="T17" fmla="*/ 7 h 10"/>
                  <a:gd name="T18" fmla="*/ 0 w 12"/>
                  <a:gd name="T19" fmla="*/ 5 h 10"/>
                  <a:gd name="T20" fmla="*/ 1 w 12"/>
                  <a:gd name="T21" fmla="*/ 2 h 10"/>
                  <a:gd name="T22" fmla="*/ 4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93"/>
              <p:cNvSpPr>
                <a:spLocks/>
              </p:cNvSpPr>
              <p:nvPr/>
            </p:nvSpPr>
            <p:spPr bwMode="auto">
              <a:xfrm>
                <a:off x="6538913" y="1292225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0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9 h 11"/>
                  <a:gd name="T12" fmla="*/ 6 w 12"/>
                  <a:gd name="T13" fmla="*/ 11 h 11"/>
                  <a:gd name="T14" fmla="*/ 4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4 w 12"/>
                  <a:gd name="T23" fmla="*/ 0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94"/>
              <p:cNvSpPr>
                <a:spLocks/>
              </p:cNvSpPr>
              <p:nvPr/>
            </p:nvSpPr>
            <p:spPr bwMode="auto">
              <a:xfrm>
                <a:off x="6538913" y="1230313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9 w 12"/>
                  <a:gd name="T3" fmla="*/ 0 h 10"/>
                  <a:gd name="T4" fmla="*/ 10 w 12"/>
                  <a:gd name="T5" fmla="*/ 3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10 h 10"/>
                  <a:gd name="T12" fmla="*/ 6 w 12"/>
                  <a:gd name="T13" fmla="*/ 10 h 10"/>
                  <a:gd name="T14" fmla="*/ 4 w 12"/>
                  <a:gd name="T15" fmla="*/ 10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3 h 10"/>
                  <a:gd name="T22" fmla="*/ 4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495"/>
              <p:cNvSpPr>
                <a:spLocks/>
              </p:cNvSpPr>
              <p:nvPr/>
            </p:nvSpPr>
            <p:spPr bwMode="auto">
              <a:xfrm>
                <a:off x="6538913" y="1168400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9 w 12"/>
                  <a:gd name="T3" fmla="*/ 1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10 h 10"/>
                  <a:gd name="T12" fmla="*/ 6 w 12"/>
                  <a:gd name="T13" fmla="*/ 10 h 10"/>
                  <a:gd name="T14" fmla="*/ 4 w 12"/>
                  <a:gd name="T15" fmla="*/ 10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2 h 10"/>
                  <a:gd name="T22" fmla="*/ 4 w 12"/>
                  <a:gd name="T23" fmla="*/ 1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496"/>
              <p:cNvSpPr>
                <a:spLocks/>
              </p:cNvSpPr>
              <p:nvPr/>
            </p:nvSpPr>
            <p:spPr bwMode="auto">
              <a:xfrm>
                <a:off x="6538913" y="1104900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2 h 11"/>
                  <a:gd name="T4" fmla="*/ 10 w 12"/>
                  <a:gd name="T5" fmla="*/ 3 h 11"/>
                  <a:gd name="T6" fmla="*/ 12 w 12"/>
                  <a:gd name="T7" fmla="*/ 6 h 11"/>
                  <a:gd name="T8" fmla="*/ 10 w 12"/>
                  <a:gd name="T9" fmla="*/ 8 h 11"/>
                  <a:gd name="T10" fmla="*/ 9 w 12"/>
                  <a:gd name="T11" fmla="*/ 11 h 11"/>
                  <a:gd name="T12" fmla="*/ 6 w 12"/>
                  <a:gd name="T13" fmla="*/ 11 h 11"/>
                  <a:gd name="T14" fmla="*/ 4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4 w 12"/>
                  <a:gd name="T23" fmla="*/ 2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497"/>
              <p:cNvSpPr>
                <a:spLocks/>
              </p:cNvSpPr>
              <p:nvPr/>
            </p:nvSpPr>
            <p:spPr bwMode="auto">
              <a:xfrm>
                <a:off x="6538913" y="1042988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9 w 12"/>
                  <a:gd name="T3" fmla="*/ 1 h 12"/>
                  <a:gd name="T4" fmla="*/ 10 w 12"/>
                  <a:gd name="T5" fmla="*/ 3 h 12"/>
                  <a:gd name="T6" fmla="*/ 12 w 12"/>
                  <a:gd name="T7" fmla="*/ 5 h 12"/>
                  <a:gd name="T8" fmla="*/ 10 w 12"/>
                  <a:gd name="T9" fmla="*/ 9 h 12"/>
                  <a:gd name="T10" fmla="*/ 9 w 12"/>
                  <a:gd name="T11" fmla="*/ 11 h 12"/>
                  <a:gd name="T12" fmla="*/ 6 w 12"/>
                  <a:gd name="T13" fmla="*/ 12 h 12"/>
                  <a:gd name="T14" fmla="*/ 4 w 12"/>
                  <a:gd name="T15" fmla="*/ 11 h 12"/>
                  <a:gd name="T16" fmla="*/ 1 w 12"/>
                  <a:gd name="T17" fmla="*/ 9 h 12"/>
                  <a:gd name="T18" fmla="*/ 0 w 12"/>
                  <a:gd name="T19" fmla="*/ 5 h 12"/>
                  <a:gd name="T20" fmla="*/ 1 w 12"/>
                  <a:gd name="T21" fmla="*/ 3 h 12"/>
                  <a:gd name="T22" fmla="*/ 4 w 12"/>
                  <a:gd name="T23" fmla="*/ 1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498"/>
              <p:cNvSpPr>
                <a:spLocks/>
              </p:cNvSpPr>
              <p:nvPr/>
            </p:nvSpPr>
            <p:spPr bwMode="auto">
              <a:xfrm>
                <a:off x="6538913" y="982663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9 w 12"/>
                  <a:gd name="T3" fmla="*/ 0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9 h 11"/>
                  <a:gd name="T12" fmla="*/ 6 w 12"/>
                  <a:gd name="T13" fmla="*/ 11 h 11"/>
                  <a:gd name="T14" fmla="*/ 4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4 w 12"/>
                  <a:gd name="T23" fmla="*/ 0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499"/>
              <p:cNvSpPr>
                <a:spLocks/>
              </p:cNvSpPr>
              <p:nvPr/>
            </p:nvSpPr>
            <p:spPr bwMode="auto">
              <a:xfrm>
                <a:off x="6538913" y="920750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9 w 12"/>
                  <a:gd name="T3" fmla="*/ 0 h 10"/>
                  <a:gd name="T4" fmla="*/ 10 w 12"/>
                  <a:gd name="T5" fmla="*/ 3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9 h 10"/>
                  <a:gd name="T12" fmla="*/ 6 w 12"/>
                  <a:gd name="T13" fmla="*/ 10 h 10"/>
                  <a:gd name="T14" fmla="*/ 4 w 12"/>
                  <a:gd name="T15" fmla="*/ 9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3 h 10"/>
                  <a:gd name="T22" fmla="*/ 4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00"/>
              <p:cNvSpPr>
                <a:spLocks/>
              </p:cNvSpPr>
              <p:nvPr/>
            </p:nvSpPr>
            <p:spPr bwMode="auto">
              <a:xfrm>
                <a:off x="6573838" y="1881188"/>
                <a:ext cx="17463" cy="19050"/>
              </a:xfrm>
              <a:custGeom>
                <a:avLst/>
                <a:gdLst>
                  <a:gd name="T0" fmla="*/ 5 w 11"/>
                  <a:gd name="T1" fmla="*/ 0 h 12"/>
                  <a:gd name="T2" fmla="*/ 8 w 11"/>
                  <a:gd name="T3" fmla="*/ 1 h 12"/>
                  <a:gd name="T4" fmla="*/ 11 w 11"/>
                  <a:gd name="T5" fmla="*/ 2 h 12"/>
                  <a:gd name="T6" fmla="*/ 11 w 11"/>
                  <a:gd name="T7" fmla="*/ 5 h 12"/>
                  <a:gd name="T8" fmla="*/ 11 w 11"/>
                  <a:gd name="T9" fmla="*/ 9 h 12"/>
                  <a:gd name="T10" fmla="*/ 8 w 11"/>
                  <a:gd name="T11" fmla="*/ 10 h 12"/>
                  <a:gd name="T12" fmla="*/ 5 w 11"/>
                  <a:gd name="T13" fmla="*/ 12 h 12"/>
                  <a:gd name="T14" fmla="*/ 3 w 11"/>
                  <a:gd name="T15" fmla="*/ 10 h 12"/>
                  <a:gd name="T16" fmla="*/ 1 w 11"/>
                  <a:gd name="T17" fmla="*/ 9 h 12"/>
                  <a:gd name="T18" fmla="*/ 0 w 11"/>
                  <a:gd name="T19" fmla="*/ 5 h 12"/>
                  <a:gd name="T20" fmla="*/ 1 w 11"/>
                  <a:gd name="T21" fmla="*/ 2 h 12"/>
                  <a:gd name="T22" fmla="*/ 3 w 11"/>
                  <a:gd name="T23" fmla="*/ 1 h 12"/>
                  <a:gd name="T24" fmla="*/ 5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01"/>
              <p:cNvSpPr>
                <a:spLocks/>
              </p:cNvSpPr>
              <p:nvPr/>
            </p:nvSpPr>
            <p:spPr bwMode="auto">
              <a:xfrm>
                <a:off x="6573838" y="1817688"/>
                <a:ext cx="17463" cy="19050"/>
              </a:xfrm>
              <a:custGeom>
                <a:avLst/>
                <a:gdLst>
                  <a:gd name="T0" fmla="*/ 5 w 11"/>
                  <a:gd name="T1" fmla="*/ 0 h 12"/>
                  <a:gd name="T2" fmla="*/ 8 w 11"/>
                  <a:gd name="T3" fmla="*/ 2 h 12"/>
                  <a:gd name="T4" fmla="*/ 11 w 11"/>
                  <a:gd name="T5" fmla="*/ 3 h 12"/>
                  <a:gd name="T6" fmla="*/ 11 w 11"/>
                  <a:gd name="T7" fmla="*/ 7 h 12"/>
                  <a:gd name="T8" fmla="*/ 11 w 11"/>
                  <a:gd name="T9" fmla="*/ 10 h 12"/>
                  <a:gd name="T10" fmla="*/ 8 w 11"/>
                  <a:gd name="T11" fmla="*/ 11 h 12"/>
                  <a:gd name="T12" fmla="*/ 5 w 11"/>
                  <a:gd name="T13" fmla="*/ 12 h 12"/>
                  <a:gd name="T14" fmla="*/ 3 w 11"/>
                  <a:gd name="T15" fmla="*/ 11 h 12"/>
                  <a:gd name="T16" fmla="*/ 1 w 11"/>
                  <a:gd name="T17" fmla="*/ 10 h 12"/>
                  <a:gd name="T18" fmla="*/ 0 w 11"/>
                  <a:gd name="T19" fmla="*/ 7 h 12"/>
                  <a:gd name="T20" fmla="*/ 1 w 11"/>
                  <a:gd name="T21" fmla="*/ 3 h 12"/>
                  <a:gd name="T22" fmla="*/ 3 w 11"/>
                  <a:gd name="T23" fmla="*/ 2 h 12"/>
                  <a:gd name="T24" fmla="*/ 5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02"/>
              <p:cNvSpPr>
                <a:spLocks/>
              </p:cNvSpPr>
              <p:nvPr/>
            </p:nvSpPr>
            <p:spPr bwMode="auto">
              <a:xfrm>
                <a:off x="6573838" y="1757363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0 h 11"/>
                  <a:gd name="T12" fmla="*/ 5 w 11"/>
                  <a:gd name="T13" fmla="*/ 11 h 11"/>
                  <a:gd name="T14" fmla="*/ 3 w 11"/>
                  <a:gd name="T15" fmla="*/ 10 h 11"/>
                  <a:gd name="T16" fmla="*/ 1 w 11"/>
                  <a:gd name="T17" fmla="*/ 8 h 11"/>
                  <a:gd name="T18" fmla="*/ 0 w 11"/>
                  <a:gd name="T19" fmla="*/ 6 h 11"/>
                  <a:gd name="T20" fmla="*/ 1 w 11"/>
                  <a:gd name="T21" fmla="*/ 3 h 11"/>
                  <a:gd name="T22" fmla="*/ 3 w 11"/>
                  <a:gd name="T23" fmla="*/ 0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03"/>
              <p:cNvSpPr>
                <a:spLocks/>
              </p:cNvSpPr>
              <p:nvPr/>
            </p:nvSpPr>
            <p:spPr bwMode="auto">
              <a:xfrm>
                <a:off x="6573838" y="1695450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5 w 11"/>
                  <a:gd name="T13" fmla="*/ 11 h 11"/>
                  <a:gd name="T14" fmla="*/ 3 w 11"/>
                  <a:gd name="T15" fmla="*/ 9 h 11"/>
                  <a:gd name="T16" fmla="*/ 1 w 11"/>
                  <a:gd name="T17" fmla="*/ 8 h 11"/>
                  <a:gd name="T18" fmla="*/ 0 w 11"/>
                  <a:gd name="T19" fmla="*/ 5 h 11"/>
                  <a:gd name="T20" fmla="*/ 1 w 11"/>
                  <a:gd name="T21" fmla="*/ 3 h 11"/>
                  <a:gd name="T22" fmla="*/ 3 w 11"/>
                  <a:gd name="T23" fmla="*/ 0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04"/>
              <p:cNvSpPr>
                <a:spLocks/>
              </p:cNvSpPr>
              <p:nvPr/>
            </p:nvSpPr>
            <p:spPr bwMode="auto">
              <a:xfrm>
                <a:off x="6573838" y="1633538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8 w 11"/>
                  <a:gd name="T3" fmla="*/ 0 h 10"/>
                  <a:gd name="T4" fmla="*/ 11 w 11"/>
                  <a:gd name="T5" fmla="*/ 3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10 h 10"/>
                  <a:gd name="T12" fmla="*/ 5 w 11"/>
                  <a:gd name="T13" fmla="*/ 10 h 10"/>
                  <a:gd name="T14" fmla="*/ 3 w 11"/>
                  <a:gd name="T15" fmla="*/ 10 h 10"/>
                  <a:gd name="T16" fmla="*/ 1 w 11"/>
                  <a:gd name="T17" fmla="*/ 8 h 10"/>
                  <a:gd name="T18" fmla="*/ 0 w 11"/>
                  <a:gd name="T19" fmla="*/ 5 h 10"/>
                  <a:gd name="T20" fmla="*/ 1 w 11"/>
                  <a:gd name="T21" fmla="*/ 3 h 10"/>
                  <a:gd name="T22" fmla="*/ 3 w 11"/>
                  <a:gd name="T23" fmla="*/ 0 h 10"/>
                  <a:gd name="T24" fmla="*/ 5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505"/>
              <p:cNvSpPr>
                <a:spLocks/>
              </p:cNvSpPr>
              <p:nvPr/>
            </p:nvSpPr>
            <p:spPr bwMode="auto">
              <a:xfrm>
                <a:off x="6573838" y="1571625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8 w 11"/>
                  <a:gd name="T3" fmla="*/ 1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10 h 10"/>
                  <a:gd name="T12" fmla="*/ 5 w 11"/>
                  <a:gd name="T13" fmla="*/ 10 h 10"/>
                  <a:gd name="T14" fmla="*/ 3 w 11"/>
                  <a:gd name="T15" fmla="*/ 10 h 10"/>
                  <a:gd name="T16" fmla="*/ 1 w 11"/>
                  <a:gd name="T17" fmla="*/ 8 h 10"/>
                  <a:gd name="T18" fmla="*/ 0 w 11"/>
                  <a:gd name="T19" fmla="*/ 5 h 10"/>
                  <a:gd name="T20" fmla="*/ 1 w 11"/>
                  <a:gd name="T21" fmla="*/ 2 h 10"/>
                  <a:gd name="T22" fmla="*/ 3 w 11"/>
                  <a:gd name="T23" fmla="*/ 1 h 10"/>
                  <a:gd name="T24" fmla="*/ 5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506"/>
              <p:cNvSpPr>
                <a:spLocks/>
              </p:cNvSpPr>
              <p:nvPr/>
            </p:nvSpPr>
            <p:spPr bwMode="auto">
              <a:xfrm>
                <a:off x="6573838" y="1508125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5 w 11"/>
                  <a:gd name="T13" fmla="*/ 11 h 11"/>
                  <a:gd name="T14" fmla="*/ 3 w 11"/>
                  <a:gd name="T15" fmla="*/ 11 h 11"/>
                  <a:gd name="T16" fmla="*/ 1 w 11"/>
                  <a:gd name="T17" fmla="*/ 8 h 11"/>
                  <a:gd name="T18" fmla="*/ 0 w 11"/>
                  <a:gd name="T19" fmla="*/ 6 h 11"/>
                  <a:gd name="T20" fmla="*/ 1 w 11"/>
                  <a:gd name="T21" fmla="*/ 3 h 11"/>
                  <a:gd name="T22" fmla="*/ 3 w 11"/>
                  <a:gd name="T23" fmla="*/ 2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507"/>
              <p:cNvSpPr>
                <a:spLocks/>
              </p:cNvSpPr>
              <p:nvPr/>
            </p:nvSpPr>
            <p:spPr bwMode="auto">
              <a:xfrm>
                <a:off x="6573838" y="1446213"/>
                <a:ext cx="17463" cy="19050"/>
              </a:xfrm>
              <a:custGeom>
                <a:avLst/>
                <a:gdLst>
                  <a:gd name="T0" fmla="*/ 5 w 11"/>
                  <a:gd name="T1" fmla="*/ 0 h 12"/>
                  <a:gd name="T2" fmla="*/ 8 w 11"/>
                  <a:gd name="T3" fmla="*/ 1 h 12"/>
                  <a:gd name="T4" fmla="*/ 11 w 11"/>
                  <a:gd name="T5" fmla="*/ 3 h 12"/>
                  <a:gd name="T6" fmla="*/ 11 w 11"/>
                  <a:gd name="T7" fmla="*/ 5 h 12"/>
                  <a:gd name="T8" fmla="*/ 11 w 11"/>
                  <a:gd name="T9" fmla="*/ 9 h 12"/>
                  <a:gd name="T10" fmla="*/ 8 w 11"/>
                  <a:gd name="T11" fmla="*/ 11 h 12"/>
                  <a:gd name="T12" fmla="*/ 5 w 11"/>
                  <a:gd name="T13" fmla="*/ 12 h 12"/>
                  <a:gd name="T14" fmla="*/ 3 w 11"/>
                  <a:gd name="T15" fmla="*/ 11 h 12"/>
                  <a:gd name="T16" fmla="*/ 1 w 11"/>
                  <a:gd name="T17" fmla="*/ 9 h 12"/>
                  <a:gd name="T18" fmla="*/ 0 w 11"/>
                  <a:gd name="T19" fmla="*/ 5 h 12"/>
                  <a:gd name="T20" fmla="*/ 1 w 11"/>
                  <a:gd name="T21" fmla="*/ 3 h 12"/>
                  <a:gd name="T22" fmla="*/ 3 w 11"/>
                  <a:gd name="T23" fmla="*/ 1 h 12"/>
                  <a:gd name="T24" fmla="*/ 5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508"/>
              <p:cNvSpPr>
                <a:spLocks/>
              </p:cNvSpPr>
              <p:nvPr/>
            </p:nvSpPr>
            <p:spPr bwMode="auto">
              <a:xfrm>
                <a:off x="6573838" y="1385888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5 w 11"/>
                  <a:gd name="T13" fmla="*/ 11 h 11"/>
                  <a:gd name="T14" fmla="*/ 3 w 11"/>
                  <a:gd name="T15" fmla="*/ 9 h 11"/>
                  <a:gd name="T16" fmla="*/ 1 w 11"/>
                  <a:gd name="T17" fmla="*/ 8 h 11"/>
                  <a:gd name="T18" fmla="*/ 0 w 11"/>
                  <a:gd name="T19" fmla="*/ 5 h 11"/>
                  <a:gd name="T20" fmla="*/ 1 w 11"/>
                  <a:gd name="T21" fmla="*/ 3 h 11"/>
                  <a:gd name="T22" fmla="*/ 3 w 11"/>
                  <a:gd name="T23" fmla="*/ 0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509"/>
              <p:cNvSpPr>
                <a:spLocks/>
              </p:cNvSpPr>
              <p:nvPr/>
            </p:nvSpPr>
            <p:spPr bwMode="auto">
              <a:xfrm>
                <a:off x="6573838" y="1323975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8 w 11"/>
                  <a:gd name="T3" fmla="*/ 0 h 10"/>
                  <a:gd name="T4" fmla="*/ 11 w 11"/>
                  <a:gd name="T5" fmla="*/ 3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9 h 10"/>
                  <a:gd name="T12" fmla="*/ 5 w 11"/>
                  <a:gd name="T13" fmla="*/ 10 h 10"/>
                  <a:gd name="T14" fmla="*/ 3 w 11"/>
                  <a:gd name="T15" fmla="*/ 9 h 10"/>
                  <a:gd name="T16" fmla="*/ 1 w 11"/>
                  <a:gd name="T17" fmla="*/ 8 h 10"/>
                  <a:gd name="T18" fmla="*/ 0 w 11"/>
                  <a:gd name="T19" fmla="*/ 5 h 10"/>
                  <a:gd name="T20" fmla="*/ 1 w 11"/>
                  <a:gd name="T21" fmla="*/ 3 h 10"/>
                  <a:gd name="T22" fmla="*/ 3 w 11"/>
                  <a:gd name="T23" fmla="*/ 0 h 10"/>
                  <a:gd name="T24" fmla="*/ 5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510"/>
              <p:cNvSpPr>
                <a:spLocks/>
              </p:cNvSpPr>
              <p:nvPr/>
            </p:nvSpPr>
            <p:spPr bwMode="auto">
              <a:xfrm>
                <a:off x="6573838" y="1262063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8 w 11"/>
                  <a:gd name="T3" fmla="*/ 0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7 h 10"/>
                  <a:gd name="T10" fmla="*/ 8 w 11"/>
                  <a:gd name="T11" fmla="*/ 10 h 10"/>
                  <a:gd name="T12" fmla="*/ 5 w 11"/>
                  <a:gd name="T13" fmla="*/ 10 h 10"/>
                  <a:gd name="T14" fmla="*/ 3 w 11"/>
                  <a:gd name="T15" fmla="*/ 10 h 10"/>
                  <a:gd name="T16" fmla="*/ 1 w 11"/>
                  <a:gd name="T17" fmla="*/ 7 h 10"/>
                  <a:gd name="T18" fmla="*/ 0 w 11"/>
                  <a:gd name="T19" fmla="*/ 5 h 10"/>
                  <a:gd name="T20" fmla="*/ 1 w 11"/>
                  <a:gd name="T21" fmla="*/ 2 h 10"/>
                  <a:gd name="T22" fmla="*/ 3 w 11"/>
                  <a:gd name="T23" fmla="*/ 0 h 10"/>
                  <a:gd name="T24" fmla="*/ 5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511"/>
              <p:cNvSpPr>
                <a:spLocks/>
              </p:cNvSpPr>
              <p:nvPr/>
            </p:nvSpPr>
            <p:spPr bwMode="auto">
              <a:xfrm>
                <a:off x="6573838" y="1198563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5 w 11"/>
                  <a:gd name="T13" fmla="*/ 11 h 11"/>
                  <a:gd name="T14" fmla="*/ 3 w 11"/>
                  <a:gd name="T15" fmla="*/ 11 h 11"/>
                  <a:gd name="T16" fmla="*/ 1 w 11"/>
                  <a:gd name="T17" fmla="*/ 8 h 11"/>
                  <a:gd name="T18" fmla="*/ 0 w 11"/>
                  <a:gd name="T19" fmla="*/ 6 h 11"/>
                  <a:gd name="T20" fmla="*/ 1 w 11"/>
                  <a:gd name="T21" fmla="*/ 3 h 11"/>
                  <a:gd name="T22" fmla="*/ 3 w 11"/>
                  <a:gd name="T23" fmla="*/ 2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512"/>
              <p:cNvSpPr>
                <a:spLocks/>
              </p:cNvSpPr>
              <p:nvPr/>
            </p:nvSpPr>
            <p:spPr bwMode="auto">
              <a:xfrm>
                <a:off x="6573838" y="1136650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1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11 h 11"/>
                  <a:gd name="T12" fmla="*/ 5 w 11"/>
                  <a:gd name="T13" fmla="*/ 11 h 11"/>
                  <a:gd name="T14" fmla="*/ 3 w 11"/>
                  <a:gd name="T15" fmla="*/ 11 h 11"/>
                  <a:gd name="T16" fmla="*/ 1 w 11"/>
                  <a:gd name="T17" fmla="*/ 8 h 11"/>
                  <a:gd name="T18" fmla="*/ 0 w 11"/>
                  <a:gd name="T19" fmla="*/ 5 h 11"/>
                  <a:gd name="T20" fmla="*/ 1 w 11"/>
                  <a:gd name="T21" fmla="*/ 3 h 11"/>
                  <a:gd name="T22" fmla="*/ 3 w 11"/>
                  <a:gd name="T23" fmla="*/ 1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513"/>
              <p:cNvSpPr>
                <a:spLocks/>
              </p:cNvSpPr>
              <p:nvPr/>
            </p:nvSpPr>
            <p:spPr bwMode="auto">
              <a:xfrm>
                <a:off x="6573838" y="1074738"/>
                <a:ext cx="17463" cy="19050"/>
              </a:xfrm>
              <a:custGeom>
                <a:avLst/>
                <a:gdLst>
                  <a:gd name="T0" fmla="*/ 5 w 11"/>
                  <a:gd name="T1" fmla="*/ 0 h 12"/>
                  <a:gd name="T2" fmla="*/ 8 w 11"/>
                  <a:gd name="T3" fmla="*/ 1 h 12"/>
                  <a:gd name="T4" fmla="*/ 11 w 11"/>
                  <a:gd name="T5" fmla="*/ 2 h 12"/>
                  <a:gd name="T6" fmla="*/ 11 w 11"/>
                  <a:gd name="T7" fmla="*/ 5 h 12"/>
                  <a:gd name="T8" fmla="*/ 11 w 11"/>
                  <a:gd name="T9" fmla="*/ 8 h 12"/>
                  <a:gd name="T10" fmla="*/ 8 w 11"/>
                  <a:gd name="T11" fmla="*/ 10 h 12"/>
                  <a:gd name="T12" fmla="*/ 5 w 11"/>
                  <a:gd name="T13" fmla="*/ 12 h 12"/>
                  <a:gd name="T14" fmla="*/ 3 w 11"/>
                  <a:gd name="T15" fmla="*/ 10 h 12"/>
                  <a:gd name="T16" fmla="*/ 1 w 11"/>
                  <a:gd name="T17" fmla="*/ 8 h 12"/>
                  <a:gd name="T18" fmla="*/ 0 w 11"/>
                  <a:gd name="T19" fmla="*/ 5 h 12"/>
                  <a:gd name="T20" fmla="*/ 1 w 11"/>
                  <a:gd name="T21" fmla="*/ 2 h 12"/>
                  <a:gd name="T22" fmla="*/ 3 w 11"/>
                  <a:gd name="T23" fmla="*/ 1 h 12"/>
                  <a:gd name="T24" fmla="*/ 5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514"/>
              <p:cNvSpPr>
                <a:spLocks/>
              </p:cNvSpPr>
              <p:nvPr/>
            </p:nvSpPr>
            <p:spPr bwMode="auto">
              <a:xfrm>
                <a:off x="6573838" y="1012825"/>
                <a:ext cx="17463" cy="17463"/>
              </a:xfrm>
              <a:custGeom>
                <a:avLst/>
                <a:gdLst>
                  <a:gd name="T0" fmla="*/ 5 w 11"/>
                  <a:gd name="T1" fmla="*/ 0 h 11"/>
                  <a:gd name="T2" fmla="*/ 8 w 11"/>
                  <a:gd name="T3" fmla="*/ 1 h 11"/>
                  <a:gd name="T4" fmla="*/ 11 w 11"/>
                  <a:gd name="T5" fmla="*/ 2 h 11"/>
                  <a:gd name="T6" fmla="*/ 11 w 11"/>
                  <a:gd name="T7" fmla="*/ 6 h 11"/>
                  <a:gd name="T8" fmla="*/ 11 w 11"/>
                  <a:gd name="T9" fmla="*/ 9 h 11"/>
                  <a:gd name="T10" fmla="*/ 8 w 11"/>
                  <a:gd name="T11" fmla="*/ 10 h 11"/>
                  <a:gd name="T12" fmla="*/ 5 w 11"/>
                  <a:gd name="T13" fmla="*/ 11 h 11"/>
                  <a:gd name="T14" fmla="*/ 3 w 11"/>
                  <a:gd name="T15" fmla="*/ 10 h 11"/>
                  <a:gd name="T16" fmla="*/ 1 w 11"/>
                  <a:gd name="T17" fmla="*/ 9 h 11"/>
                  <a:gd name="T18" fmla="*/ 0 w 11"/>
                  <a:gd name="T19" fmla="*/ 6 h 11"/>
                  <a:gd name="T20" fmla="*/ 1 w 11"/>
                  <a:gd name="T21" fmla="*/ 2 h 11"/>
                  <a:gd name="T22" fmla="*/ 3 w 11"/>
                  <a:gd name="T23" fmla="*/ 1 h 11"/>
                  <a:gd name="T24" fmla="*/ 5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515"/>
              <p:cNvSpPr>
                <a:spLocks/>
              </p:cNvSpPr>
              <p:nvPr/>
            </p:nvSpPr>
            <p:spPr bwMode="auto">
              <a:xfrm>
                <a:off x="6573838" y="952500"/>
                <a:ext cx="17463" cy="15875"/>
              </a:xfrm>
              <a:custGeom>
                <a:avLst/>
                <a:gdLst>
                  <a:gd name="T0" fmla="*/ 5 w 11"/>
                  <a:gd name="T1" fmla="*/ 0 h 10"/>
                  <a:gd name="T2" fmla="*/ 8 w 11"/>
                  <a:gd name="T3" fmla="*/ 0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7 h 10"/>
                  <a:gd name="T10" fmla="*/ 8 w 11"/>
                  <a:gd name="T11" fmla="*/ 9 h 10"/>
                  <a:gd name="T12" fmla="*/ 5 w 11"/>
                  <a:gd name="T13" fmla="*/ 10 h 10"/>
                  <a:gd name="T14" fmla="*/ 3 w 11"/>
                  <a:gd name="T15" fmla="*/ 9 h 10"/>
                  <a:gd name="T16" fmla="*/ 1 w 11"/>
                  <a:gd name="T17" fmla="*/ 7 h 10"/>
                  <a:gd name="T18" fmla="*/ 0 w 11"/>
                  <a:gd name="T19" fmla="*/ 5 h 10"/>
                  <a:gd name="T20" fmla="*/ 1 w 11"/>
                  <a:gd name="T21" fmla="*/ 2 h 10"/>
                  <a:gd name="T22" fmla="*/ 3 w 11"/>
                  <a:gd name="T23" fmla="*/ 0 h 10"/>
                  <a:gd name="T24" fmla="*/ 5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516"/>
              <p:cNvSpPr>
                <a:spLocks/>
              </p:cNvSpPr>
              <p:nvPr/>
            </p:nvSpPr>
            <p:spPr bwMode="auto">
              <a:xfrm>
                <a:off x="6611938" y="184943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3 h 12"/>
                  <a:gd name="T6" fmla="*/ 10 w 10"/>
                  <a:gd name="T7" fmla="*/ 7 h 12"/>
                  <a:gd name="T8" fmla="*/ 10 w 10"/>
                  <a:gd name="T9" fmla="*/ 9 h 12"/>
                  <a:gd name="T10" fmla="*/ 8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0 w 10"/>
                  <a:gd name="T17" fmla="*/ 9 h 12"/>
                  <a:gd name="T18" fmla="*/ 0 w 10"/>
                  <a:gd name="T19" fmla="*/ 7 h 12"/>
                  <a:gd name="T20" fmla="*/ 0 w 10"/>
                  <a:gd name="T21" fmla="*/ 3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517"/>
              <p:cNvSpPr>
                <a:spLocks/>
              </p:cNvSpPr>
              <p:nvPr/>
            </p:nvSpPr>
            <p:spPr bwMode="auto">
              <a:xfrm>
                <a:off x="6611938" y="178911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518"/>
              <p:cNvSpPr>
                <a:spLocks/>
              </p:cNvSpPr>
              <p:nvPr/>
            </p:nvSpPr>
            <p:spPr bwMode="auto">
              <a:xfrm>
                <a:off x="6611938" y="17272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Oval 519"/>
              <p:cNvSpPr>
                <a:spLocks noChangeArrowheads="1"/>
              </p:cNvSpPr>
              <p:nvPr/>
            </p:nvSpPr>
            <p:spPr bwMode="auto">
              <a:xfrm>
                <a:off x="6611938" y="1665288"/>
                <a:ext cx="15875" cy="158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520"/>
              <p:cNvSpPr>
                <a:spLocks/>
              </p:cNvSpPr>
              <p:nvPr/>
            </p:nvSpPr>
            <p:spPr bwMode="auto">
              <a:xfrm>
                <a:off x="6611938" y="1601788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10 w 10"/>
                  <a:gd name="T5" fmla="*/ 3 h 11"/>
                  <a:gd name="T6" fmla="*/ 10 w 10"/>
                  <a:gd name="T7" fmla="*/ 6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521"/>
              <p:cNvSpPr>
                <a:spLocks/>
              </p:cNvSpPr>
              <p:nvPr/>
            </p:nvSpPr>
            <p:spPr bwMode="auto">
              <a:xfrm>
                <a:off x="6611938" y="153987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1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522"/>
              <p:cNvSpPr>
                <a:spLocks/>
              </p:cNvSpPr>
              <p:nvPr/>
            </p:nvSpPr>
            <p:spPr bwMode="auto">
              <a:xfrm>
                <a:off x="6611938" y="147796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2 h 12"/>
                  <a:gd name="T6" fmla="*/ 10 w 10"/>
                  <a:gd name="T7" fmla="*/ 5 h 12"/>
                  <a:gd name="T8" fmla="*/ 10 w 10"/>
                  <a:gd name="T9" fmla="*/ 9 h 12"/>
                  <a:gd name="T10" fmla="*/ 8 w 10"/>
                  <a:gd name="T11" fmla="*/ 10 h 12"/>
                  <a:gd name="T12" fmla="*/ 5 w 10"/>
                  <a:gd name="T13" fmla="*/ 12 h 12"/>
                  <a:gd name="T14" fmla="*/ 2 w 10"/>
                  <a:gd name="T15" fmla="*/ 10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2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523"/>
              <p:cNvSpPr>
                <a:spLocks/>
              </p:cNvSpPr>
              <p:nvPr/>
            </p:nvSpPr>
            <p:spPr bwMode="auto">
              <a:xfrm>
                <a:off x="6611938" y="141446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2 h 12"/>
                  <a:gd name="T4" fmla="*/ 10 w 10"/>
                  <a:gd name="T5" fmla="*/ 3 h 12"/>
                  <a:gd name="T6" fmla="*/ 10 w 10"/>
                  <a:gd name="T7" fmla="*/ 7 h 12"/>
                  <a:gd name="T8" fmla="*/ 10 w 10"/>
                  <a:gd name="T9" fmla="*/ 10 h 12"/>
                  <a:gd name="T10" fmla="*/ 8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0 w 10"/>
                  <a:gd name="T17" fmla="*/ 10 h 12"/>
                  <a:gd name="T18" fmla="*/ 0 w 10"/>
                  <a:gd name="T19" fmla="*/ 7 h 12"/>
                  <a:gd name="T20" fmla="*/ 0 w 10"/>
                  <a:gd name="T21" fmla="*/ 3 h 12"/>
                  <a:gd name="T22" fmla="*/ 2 w 10"/>
                  <a:gd name="T23" fmla="*/ 2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524"/>
              <p:cNvSpPr>
                <a:spLocks/>
              </p:cNvSpPr>
              <p:nvPr/>
            </p:nvSpPr>
            <p:spPr bwMode="auto">
              <a:xfrm>
                <a:off x="6611938" y="135572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7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7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525"/>
              <p:cNvSpPr>
                <a:spLocks/>
              </p:cNvSpPr>
              <p:nvPr/>
            </p:nvSpPr>
            <p:spPr bwMode="auto">
              <a:xfrm>
                <a:off x="6611938" y="12922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Oval 526"/>
              <p:cNvSpPr>
                <a:spLocks noChangeArrowheads="1"/>
              </p:cNvSpPr>
              <p:nvPr/>
            </p:nvSpPr>
            <p:spPr bwMode="auto">
              <a:xfrm>
                <a:off x="6611938" y="1230313"/>
                <a:ext cx="15875" cy="158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527"/>
              <p:cNvSpPr>
                <a:spLocks/>
              </p:cNvSpPr>
              <p:nvPr/>
            </p:nvSpPr>
            <p:spPr bwMode="auto">
              <a:xfrm>
                <a:off x="6611938" y="11684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1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1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528"/>
              <p:cNvSpPr>
                <a:spLocks/>
              </p:cNvSpPr>
              <p:nvPr/>
            </p:nvSpPr>
            <p:spPr bwMode="auto">
              <a:xfrm>
                <a:off x="6611938" y="1104900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10 w 10"/>
                  <a:gd name="T5" fmla="*/ 3 h 11"/>
                  <a:gd name="T6" fmla="*/ 10 w 10"/>
                  <a:gd name="T7" fmla="*/ 6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529"/>
              <p:cNvSpPr>
                <a:spLocks/>
              </p:cNvSpPr>
              <p:nvPr/>
            </p:nvSpPr>
            <p:spPr bwMode="auto">
              <a:xfrm>
                <a:off x="6611938" y="104298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3 h 12"/>
                  <a:gd name="T6" fmla="*/ 10 w 10"/>
                  <a:gd name="T7" fmla="*/ 5 h 12"/>
                  <a:gd name="T8" fmla="*/ 10 w 10"/>
                  <a:gd name="T9" fmla="*/ 9 h 12"/>
                  <a:gd name="T10" fmla="*/ 8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3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530"/>
              <p:cNvSpPr>
                <a:spLocks/>
              </p:cNvSpPr>
              <p:nvPr/>
            </p:nvSpPr>
            <p:spPr bwMode="auto">
              <a:xfrm>
                <a:off x="6611938" y="98266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531"/>
              <p:cNvSpPr>
                <a:spLocks/>
              </p:cNvSpPr>
              <p:nvPr/>
            </p:nvSpPr>
            <p:spPr bwMode="auto">
              <a:xfrm>
                <a:off x="6611938" y="92075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3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532"/>
              <p:cNvSpPr>
                <a:spLocks/>
              </p:cNvSpPr>
              <p:nvPr/>
            </p:nvSpPr>
            <p:spPr bwMode="auto">
              <a:xfrm>
                <a:off x="6645276" y="1817688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9 w 11"/>
                  <a:gd name="T3" fmla="*/ 2 h 12"/>
                  <a:gd name="T4" fmla="*/ 10 w 11"/>
                  <a:gd name="T5" fmla="*/ 3 h 12"/>
                  <a:gd name="T6" fmla="*/ 11 w 11"/>
                  <a:gd name="T7" fmla="*/ 7 h 12"/>
                  <a:gd name="T8" fmla="*/ 10 w 11"/>
                  <a:gd name="T9" fmla="*/ 10 h 12"/>
                  <a:gd name="T10" fmla="*/ 9 w 11"/>
                  <a:gd name="T11" fmla="*/ 11 h 12"/>
                  <a:gd name="T12" fmla="*/ 6 w 11"/>
                  <a:gd name="T13" fmla="*/ 12 h 12"/>
                  <a:gd name="T14" fmla="*/ 2 w 11"/>
                  <a:gd name="T15" fmla="*/ 11 h 12"/>
                  <a:gd name="T16" fmla="*/ 1 w 11"/>
                  <a:gd name="T17" fmla="*/ 10 h 12"/>
                  <a:gd name="T18" fmla="*/ 0 w 11"/>
                  <a:gd name="T19" fmla="*/ 7 h 12"/>
                  <a:gd name="T20" fmla="*/ 1 w 11"/>
                  <a:gd name="T21" fmla="*/ 3 h 12"/>
                  <a:gd name="T22" fmla="*/ 2 w 11"/>
                  <a:gd name="T23" fmla="*/ 2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533"/>
              <p:cNvSpPr>
                <a:spLocks/>
              </p:cNvSpPr>
              <p:nvPr/>
            </p:nvSpPr>
            <p:spPr bwMode="auto">
              <a:xfrm>
                <a:off x="6645276" y="175736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0 h 11"/>
                  <a:gd name="T4" fmla="*/ 10 w 11"/>
                  <a:gd name="T5" fmla="*/ 3 h 11"/>
                  <a:gd name="T6" fmla="*/ 11 w 11"/>
                  <a:gd name="T7" fmla="*/ 6 h 11"/>
                  <a:gd name="T8" fmla="*/ 10 w 11"/>
                  <a:gd name="T9" fmla="*/ 8 h 11"/>
                  <a:gd name="T10" fmla="*/ 9 w 11"/>
                  <a:gd name="T11" fmla="*/ 10 h 11"/>
                  <a:gd name="T12" fmla="*/ 6 w 11"/>
                  <a:gd name="T13" fmla="*/ 11 h 11"/>
                  <a:gd name="T14" fmla="*/ 2 w 11"/>
                  <a:gd name="T15" fmla="*/ 10 h 11"/>
                  <a:gd name="T16" fmla="*/ 1 w 11"/>
                  <a:gd name="T17" fmla="*/ 8 h 11"/>
                  <a:gd name="T18" fmla="*/ 0 w 11"/>
                  <a:gd name="T19" fmla="*/ 6 h 11"/>
                  <a:gd name="T20" fmla="*/ 1 w 11"/>
                  <a:gd name="T21" fmla="*/ 3 h 11"/>
                  <a:gd name="T22" fmla="*/ 2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6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534"/>
              <p:cNvSpPr>
                <a:spLocks/>
              </p:cNvSpPr>
              <p:nvPr/>
            </p:nvSpPr>
            <p:spPr bwMode="auto">
              <a:xfrm>
                <a:off x="6645276" y="169545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0 h 11"/>
                  <a:gd name="T4" fmla="*/ 10 w 11"/>
                  <a:gd name="T5" fmla="*/ 3 h 11"/>
                  <a:gd name="T6" fmla="*/ 11 w 11"/>
                  <a:gd name="T7" fmla="*/ 5 h 11"/>
                  <a:gd name="T8" fmla="*/ 10 w 11"/>
                  <a:gd name="T9" fmla="*/ 8 h 11"/>
                  <a:gd name="T10" fmla="*/ 9 w 11"/>
                  <a:gd name="T11" fmla="*/ 9 h 11"/>
                  <a:gd name="T12" fmla="*/ 6 w 11"/>
                  <a:gd name="T13" fmla="*/ 11 h 11"/>
                  <a:gd name="T14" fmla="*/ 2 w 11"/>
                  <a:gd name="T15" fmla="*/ 9 h 11"/>
                  <a:gd name="T16" fmla="*/ 1 w 11"/>
                  <a:gd name="T17" fmla="*/ 8 h 11"/>
                  <a:gd name="T18" fmla="*/ 0 w 11"/>
                  <a:gd name="T19" fmla="*/ 5 h 11"/>
                  <a:gd name="T20" fmla="*/ 1 w 11"/>
                  <a:gd name="T21" fmla="*/ 3 h 11"/>
                  <a:gd name="T22" fmla="*/ 2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535"/>
              <p:cNvSpPr>
                <a:spLocks/>
              </p:cNvSpPr>
              <p:nvPr/>
            </p:nvSpPr>
            <p:spPr bwMode="auto">
              <a:xfrm>
                <a:off x="6645276" y="1633538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9 w 11"/>
                  <a:gd name="T3" fmla="*/ 0 h 10"/>
                  <a:gd name="T4" fmla="*/ 10 w 11"/>
                  <a:gd name="T5" fmla="*/ 3 h 10"/>
                  <a:gd name="T6" fmla="*/ 11 w 11"/>
                  <a:gd name="T7" fmla="*/ 5 h 10"/>
                  <a:gd name="T8" fmla="*/ 10 w 11"/>
                  <a:gd name="T9" fmla="*/ 8 h 10"/>
                  <a:gd name="T10" fmla="*/ 9 w 11"/>
                  <a:gd name="T11" fmla="*/ 10 h 10"/>
                  <a:gd name="T12" fmla="*/ 6 w 11"/>
                  <a:gd name="T13" fmla="*/ 10 h 10"/>
                  <a:gd name="T14" fmla="*/ 2 w 11"/>
                  <a:gd name="T15" fmla="*/ 10 h 10"/>
                  <a:gd name="T16" fmla="*/ 1 w 11"/>
                  <a:gd name="T17" fmla="*/ 8 h 10"/>
                  <a:gd name="T18" fmla="*/ 0 w 11"/>
                  <a:gd name="T19" fmla="*/ 5 h 10"/>
                  <a:gd name="T20" fmla="*/ 1 w 11"/>
                  <a:gd name="T21" fmla="*/ 3 h 10"/>
                  <a:gd name="T22" fmla="*/ 2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536"/>
              <p:cNvSpPr>
                <a:spLocks/>
              </p:cNvSpPr>
              <p:nvPr/>
            </p:nvSpPr>
            <p:spPr bwMode="auto">
              <a:xfrm>
                <a:off x="6645276" y="1571625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9 w 11"/>
                  <a:gd name="T3" fmla="*/ 1 h 10"/>
                  <a:gd name="T4" fmla="*/ 10 w 11"/>
                  <a:gd name="T5" fmla="*/ 2 h 10"/>
                  <a:gd name="T6" fmla="*/ 11 w 11"/>
                  <a:gd name="T7" fmla="*/ 5 h 10"/>
                  <a:gd name="T8" fmla="*/ 10 w 11"/>
                  <a:gd name="T9" fmla="*/ 8 h 10"/>
                  <a:gd name="T10" fmla="*/ 9 w 11"/>
                  <a:gd name="T11" fmla="*/ 10 h 10"/>
                  <a:gd name="T12" fmla="*/ 6 w 11"/>
                  <a:gd name="T13" fmla="*/ 10 h 10"/>
                  <a:gd name="T14" fmla="*/ 2 w 11"/>
                  <a:gd name="T15" fmla="*/ 10 h 10"/>
                  <a:gd name="T16" fmla="*/ 1 w 11"/>
                  <a:gd name="T17" fmla="*/ 8 h 10"/>
                  <a:gd name="T18" fmla="*/ 0 w 11"/>
                  <a:gd name="T19" fmla="*/ 5 h 10"/>
                  <a:gd name="T20" fmla="*/ 1 w 11"/>
                  <a:gd name="T21" fmla="*/ 2 h 10"/>
                  <a:gd name="T22" fmla="*/ 2 w 11"/>
                  <a:gd name="T23" fmla="*/ 1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537"/>
              <p:cNvSpPr>
                <a:spLocks/>
              </p:cNvSpPr>
              <p:nvPr/>
            </p:nvSpPr>
            <p:spPr bwMode="auto">
              <a:xfrm>
                <a:off x="6645276" y="150812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2 h 11"/>
                  <a:gd name="T4" fmla="*/ 10 w 11"/>
                  <a:gd name="T5" fmla="*/ 3 h 11"/>
                  <a:gd name="T6" fmla="*/ 11 w 11"/>
                  <a:gd name="T7" fmla="*/ 6 h 11"/>
                  <a:gd name="T8" fmla="*/ 10 w 11"/>
                  <a:gd name="T9" fmla="*/ 8 h 11"/>
                  <a:gd name="T10" fmla="*/ 9 w 11"/>
                  <a:gd name="T11" fmla="*/ 11 h 11"/>
                  <a:gd name="T12" fmla="*/ 6 w 11"/>
                  <a:gd name="T13" fmla="*/ 11 h 11"/>
                  <a:gd name="T14" fmla="*/ 2 w 11"/>
                  <a:gd name="T15" fmla="*/ 11 h 11"/>
                  <a:gd name="T16" fmla="*/ 1 w 11"/>
                  <a:gd name="T17" fmla="*/ 8 h 11"/>
                  <a:gd name="T18" fmla="*/ 0 w 11"/>
                  <a:gd name="T19" fmla="*/ 6 h 11"/>
                  <a:gd name="T20" fmla="*/ 1 w 11"/>
                  <a:gd name="T21" fmla="*/ 3 h 11"/>
                  <a:gd name="T22" fmla="*/ 2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538"/>
              <p:cNvSpPr>
                <a:spLocks/>
              </p:cNvSpPr>
              <p:nvPr/>
            </p:nvSpPr>
            <p:spPr bwMode="auto">
              <a:xfrm>
                <a:off x="6645276" y="1446213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9 w 11"/>
                  <a:gd name="T3" fmla="*/ 1 h 12"/>
                  <a:gd name="T4" fmla="*/ 10 w 11"/>
                  <a:gd name="T5" fmla="*/ 3 h 12"/>
                  <a:gd name="T6" fmla="*/ 11 w 11"/>
                  <a:gd name="T7" fmla="*/ 5 h 12"/>
                  <a:gd name="T8" fmla="*/ 10 w 11"/>
                  <a:gd name="T9" fmla="*/ 9 h 12"/>
                  <a:gd name="T10" fmla="*/ 9 w 11"/>
                  <a:gd name="T11" fmla="*/ 11 h 12"/>
                  <a:gd name="T12" fmla="*/ 6 w 11"/>
                  <a:gd name="T13" fmla="*/ 12 h 12"/>
                  <a:gd name="T14" fmla="*/ 2 w 11"/>
                  <a:gd name="T15" fmla="*/ 11 h 12"/>
                  <a:gd name="T16" fmla="*/ 1 w 11"/>
                  <a:gd name="T17" fmla="*/ 9 h 12"/>
                  <a:gd name="T18" fmla="*/ 0 w 11"/>
                  <a:gd name="T19" fmla="*/ 5 h 12"/>
                  <a:gd name="T20" fmla="*/ 1 w 11"/>
                  <a:gd name="T21" fmla="*/ 3 h 12"/>
                  <a:gd name="T22" fmla="*/ 2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539"/>
              <p:cNvSpPr>
                <a:spLocks/>
              </p:cNvSpPr>
              <p:nvPr/>
            </p:nvSpPr>
            <p:spPr bwMode="auto">
              <a:xfrm>
                <a:off x="6645276" y="1385888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0 h 11"/>
                  <a:gd name="T4" fmla="*/ 10 w 11"/>
                  <a:gd name="T5" fmla="*/ 3 h 11"/>
                  <a:gd name="T6" fmla="*/ 11 w 11"/>
                  <a:gd name="T7" fmla="*/ 5 h 11"/>
                  <a:gd name="T8" fmla="*/ 10 w 11"/>
                  <a:gd name="T9" fmla="*/ 8 h 11"/>
                  <a:gd name="T10" fmla="*/ 9 w 11"/>
                  <a:gd name="T11" fmla="*/ 9 h 11"/>
                  <a:gd name="T12" fmla="*/ 6 w 11"/>
                  <a:gd name="T13" fmla="*/ 11 h 11"/>
                  <a:gd name="T14" fmla="*/ 2 w 11"/>
                  <a:gd name="T15" fmla="*/ 9 h 11"/>
                  <a:gd name="T16" fmla="*/ 1 w 11"/>
                  <a:gd name="T17" fmla="*/ 8 h 11"/>
                  <a:gd name="T18" fmla="*/ 0 w 11"/>
                  <a:gd name="T19" fmla="*/ 5 h 11"/>
                  <a:gd name="T20" fmla="*/ 1 w 11"/>
                  <a:gd name="T21" fmla="*/ 3 h 11"/>
                  <a:gd name="T22" fmla="*/ 2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540"/>
              <p:cNvSpPr>
                <a:spLocks/>
              </p:cNvSpPr>
              <p:nvPr/>
            </p:nvSpPr>
            <p:spPr bwMode="auto">
              <a:xfrm>
                <a:off x="6645276" y="1323975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9 w 11"/>
                  <a:gd name="T3" fmla="*/ 0 h 10"/>
                  <a:gd name="T4" fmla="*/ 10 w 11"/>
                  <a:gd name="T5" fmla="*/ 3 h 10"/>
                  <a:gd name="T6" fmla="*/ 11 w 11"/>
                  <a:gd name="T7" fmla="*/ 5 h 10"/>
                  <a:gd name="T8" fmla="*/ 10 w 11"/>
                  <a:gd name="T9" fmla="*/ 8 h 10"/>
                  <a:gd name="T10" fmla="*/ 9 w 11"/>
                  <a:gd name="T11" fmla="*/ 9 h 10"/>
                  <a:gd name="T12" fmla="*/ 6 w 11"/>
                  <a:gd name="T13" fmla="*/ 10 h 10"/>
                  <a:gd name="T14" fmla="*/ 2 w 11"/>
                  <a:gd name="T15" fmla="*/ 9 h 10"/>
                  <a:gd name="T16" fmla="*/ 1 w 11"/>
                  <a:gd name="T17" fmla="*/ 8 h 10"/>
                  <a:gd name="T18" fmla="*/ 0 w 11"/>
                  <a:gd name="T19" fmla="*/ 5 h 10"/>
                  <a:gd name="T20" fmla="*/ 1 w 11"/>
                  <a:gd name="T21" fmla="*/ 3 h 10"/>
                  <a:gd name="T22" fmla="*/ 2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541"/>
              <p:cNvSpPr>
                <a:spLocks/>
              </p:cNvSpPr>
              <p:nvPr/>
            </p:nvSpPr>
            <p:spPr bwMode="auto">
              <a:xfrm>
                <a:off x="6645276" y="1262063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9 w 11"/>
                  <a:gd name="T3" fmla="*/ 0 h 10"/>
                  <a:gd name="T4" fmla="*/ 10 w 11"/>
                  <a:gd name="T5" fmla="*/ 2 h 10"/>
                  <a:gd name="T6" fmla="*/ 11 w 11"/>
                  <a:gd name="T7" fmla="*/ 5 h 10"/>
                  <a:gd name="T8" fmla="*/ 10 w 11"/>
                  <a:gd name="T9" fmla="*/ 7 h 10"/>
                  <a:gd name="T10" fmla="*/ 9 w 11"/>
                  <a:gd name="T11" fmla="*/ 10 h 10"/>
                  <a:gd name="T12" fmla="*/ 6 w 11"/>
                  <a:gd name="T13" fmla="*/ 10 h 10"/>
                  <a:gd name="T14" fmla="*/ 2 w 11"/>
                  <a:gd name="T15" fmla="*/ 10 h 10"/>
                  <a:gd name="T16" fmla="*/ 1 w 11"/>
                  <a:gd name="T17" fmla="*/ 7 h 10"/>
                  <a:gd name="T18" fmla="*/ 0 w 11"/>
                  <a:gd name="T19" fmla="*/ 5 h 10"/>
                  <a:gd name="T20" fmla="*/ 1 w 11"/>
                  <a:gd name="T21" fmla="*/ 2 h 10"/>
                  <a:gd name="T22" fmla="*/ 2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542"/>
              <p:cNvSpPr>
                <a:spLocks/>
              </p:cNvSpPr>
              <p:nvPr/>
            </p:nvSpPr>
            <p:spPr bwMode="auto">
              <a:xfrm>
                <a:off x="6645276" y="119856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2 h 11"/>
                  <a:gd name="T4" fmla="*/ 10 w 11"/>
                  <a:gd name="T5" fmla="*/ 3 h 11"/>
                  <a:gd name="T6" fmla="*/ 11 w 11"/>
                  <a:gd name="T7" fmla="*/ 6 h 11"/>
                  <a:gd name="T8" fmla="*/ 10 w 11"/>
                  <a:gd name="T9" fmla="*/ 8 h 11"/>
                  <a:gd name="T10" fmla="*/ 9 w 11"/>
                  <a:gd name="T11" fmla="*/ 11 h 11"/>
                  <a:gd name="T12" fmla="*/ 6 w 11"/>
                  <a:gd name="T13" fmla="*/ 11 h 11"/>
                  <a:gd name="T14" fmla="*/ 2 w 11"/>
                  <a:gd name="T15" fmla="*/ 11 h 11"/>
                  <a:gd name="T16" fmla="*/ 1 w 11"/>
                  <a:gd name="T17" fmla="*/ 8 h 11"/>
                  <a:gd name="T18" fmla="*/ 0 w 11"/>
                  <a:gd name="T19" fmla="*/ 6 h 11"/>
                  <a:gd name="T20" fmla="*/ 1 w 11"/>
                  <a:gd name="T21" fmla="*/ 3 h 11"/>
                  <a:gd name="T22" fmla="*/ 2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543"/>
              <p:cNvSpPr>
                <a:spLocks/>
              </p:cNvSpPr>
              <p:nvPr/>
            </p:nvSpPr>
            <p:spPr bwMode="auto">
              <a:xfrm>
                <a:off x="6645276" y="113665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1 h 11"/>
                  <a:gd name="T4" fmla="*/ 10 w 11"/>
                  <a:gd name="T5" fmla="*/ 3 h 11"/>
                  <a:gd name="T6" fmla="*/ 11 w 11"/>
                  <a:gd name="T7" fmla="*/ 5 h 11"/>
                  <a:gd name="T8" fmla="*/ 10 w 11"/>
                  <a:gd name="T9" fmla="*/ 8 h 11"/>
                  <a:gd name="T10" fmla="*/ 9 w 11"/>
                  <a:gd name="T11" fmla="*/ 11 h 11"/>
                  <a:gd name="T12" fmla="*/ 6 w 11"/>
                  <a:gd name="T13" fmla="*/ 11 h 11"/>
                  <a:gd name="T14" fmla="*/ 2 w 11"/>
                  <a:gd name="T15" fmla="*/ 11 h 11"/>
                  <a:gd name="T16" fmla="*/ 1 w 11"/>
                  <a:gd name="T17" fmla="*/ 8 h 11"/>
                  <a:gd name="T18" fmla="*/ 0 w 11"/>
                  <a:gd name="T19" fmla="*/ 5 h 11"/>
                  <a:gd name="T20" fmla="*/ 1 w 11"/>
                  <a:gd name="T21" fmla="*/ 3 h 11"/>
                  <a:gd name="T22" fmla="*/ 2 w 11"/>
                  <a:gd name="T23" fmla="*/ 1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544"/>
              <p:cNvSpPr>
                <a:spLocks/>
              </p:cNvSpPr>
              <p:nvPr/>
            </p:nvSpPr>
            <p:spPr bwMode="auto">
              <a:xfrm>
                <a:off x="6645276" y="1074738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9 w 11"/>
                  <a:gd name="T3" fmla="*/ 1 h 12"/>
                  <a:gd name="T4" fmla="*/ 10 w 11"/>
                  <a:gd name="T5" fmla="*/ 2 h 12"/>
                  <a:gd name="T6" fmla="*/ 11 w 11"/>
                  <a:gd name="T7" fmla="*/ 5 h 12"/>
                  <a:gd name="T8" fmla="*/ 10 w 11"/>
                  <a:gd name="T9" fmla="*/ 8 h 12"/>
                  <a:gd name="T10" fmla="*/ 9 w 11"/>
                  <a:gd name="T11" fmla="*/ 10 h 12"/>
                  <a:gd name="T12" fmla="*/ 6 w 11"/>
                  <a:gd name="T13" fmla="*/ 12 h 12"/>
                  <a:gd name="T14" fmla="*/ 2 w 11"/>
                  <a:gd name="T15" fmla="*/ 10 h 12"/>
                  <a:gd name="T16" fmla="*/ 1 w 11"/>
                  <a:gd name="T17" fmla="*/ 8 h 12"/>
                  <a:gd name="T18" fmla="*/ 0 w 11"/>
                  <a:gd name="T19" fmla="*/ 5 h 12"/>
                  <a:gd name="T20" fmla="*/ 1 w 11"/>
                  <a:gd name="T21" fmla="*/ 2 h 12"/>
                  <a:gd name="T22" fmla="*/ 2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545"/>
              <p:cNvSpPr>
                <a:spLocks/>
              </p:cNvSpPr>
              <p:nvPr/>
            </p:nvSpPr>
            <p:spPr bwMode="auto">
              <a:xfrm>
                <a:off x="6645276" y="101282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9 w 11"/>
                  <a:gd name="T3" fmla="*/ 1 h 11"/>
                  <a:gd name="T4" fmla="*/ 10 w 11"/>
                  <a:gd name="T5" fmla="*/ 2 h 11"/>
                  <a:gd name="T6" fmla="*/ 11 w 11"/>
                  <a:gd name="T7" fmla="*/ 6 h 11"/>
                  <a:gd name="T8" fmla="*/ 10 w 11"/>
                  <a:gd name="T9" fmla="*/ 9 h 11"/>
                  <a:gd name="T10" fmla="*/ 9 w 11"/>
                  <a:gd name="T11" fmla="*/ 10 h 11"/>
                  <a:gd name="T12" fmla="*/ 6 w 11"/>
                  <a:gd name="T13" fmla="*/ 11 h 11"/>
                  <a:gd name="T14" fmla="*/ 2 w 11"/>
                  <a:gd name="T15" fmla="*/ 10 h 11"/>
                  <a:gd name="T16" fmla="*/ 1 w 11"/>
                  <a:gd name="T17" fmla="*/ 9 h 11"/>
                  <a:gd name="T18" fmla="*/ 0 w 11"/>
                  <a:gd name="T19" fmla="*/ 6 h 11"/>
                  <a:gd name="T20" fmla="*/ 1 w 11"/>
                  <a:gd name="T21" fmla="*/ 2 h 11"/>
                  <a:gd name="T22" fmla="*/ 2 w 11"/>
                  <a:gd name="T23" fmla="*/ 1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6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546"/>
              <p:cNvSpPr>
                <a:spLocks/>
              </p:cNvSpPr>
              <p:nvPr/>
            </p:nvSpPr>
            <p:spPr bwMode="auto">
              <a:xfrm>
                <a:off x="6645276" y="95250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9 w 11"/>
                  <a:gd name="T3" fmla="*/ 0 h 10"/>
                  <a:gd name="T4" fmla="*/ 10 w 11"/>
                  <a:gd name="T5" fmla="*/ 2 h 10"/>
                  <a:gd name="T6" fmla="*/ 11 w 11"/>
                  <a:gd name="T7" fmla="*/ 5 h 10"/>
                  <a:gd name="T8" fmla="*/ 10 w 11"/>
                  <a:gd name="T9" fmla="*/ 7 h 10"/>
                  <a:gd name="T10" fmla="*/ 9 w 11"/>
                  <a:gd name="T11" fmla="*/ 9 h 10"/>
                  <a:gd name="T12" fmla="*/ 6 w 11"/>
                  <a:gd name="T13" fmla="*/ 10 h 10"/>
                  <a:gd name="T14" fmla="*/ 2 w 11"/>
                  <a:gd name="T15" fmla="*/ 9 h 10"/>
                  <a:gd name="T16" fmla="*/ 1 w 11"/>
                  <a:gd name="T17" fmla="*/ 7 h 10"/>
                  <a:gd name="T18" fmla="*/ 0 w 11"/>
                  <a:gd name="T19" fmla="*/ 5 h 10"/>
                  <a:gd name="T20" fmla="*/ 1 w 11"/>
                  <a:gd name="T21" fmla="*/ 2 h 10"/>
                  <a:gd name="T22" fmla="*/ 2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547"/>
              <p:cNvSpPr>
                <a:spLocks/>
              </p:cNvSpPr>
              <p:nvPr/>
            </p:nvSpPr>
            <p:spPr bwMode="auto">
              <a:xfrm>
                <a:off x="6681788" y="1789113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9 w 12"/>
                  <a:gd name="T3" fmla="*/ 0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9 w 12"/>
                  <a:gd name="T11" fmla="*/ 9 h 11"/>
                  <a:gd name="T12" fmla="*/ 7 w 12"/>
                  <a:gd name="T13" fmla="*/ 11 h 11"/>
                  <a:gd name="T14" fmla="*/ 3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0 h 11"/>
                  <a:gd name="T24" fmla="*/ 7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548"/>
              <p:cNvSpPr>
                <a:spLocks/>
              </p:cNvSpPr>
              <p:nvPr/>
            </p:nvSpPr>
            <p:spPr bwMode="auto">
              <a:xfrm>
                <a:off x="6681788" y="1727200"/>
                <a:ext cx="19050" cy="15875"/>
              </a:xfrm>
              <a:custGeom>
                <a:avLst/>
                <a:gdLst>
                  <a:gd name="T0" fmla="*/ 7 w 12"/>
                  <a:gd name="T1" fmla="*/ 0 h 10"/>
                  <a:gd name="T2" fmla="*/ 9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8 h 10"/>
                  <a:gd name="T10" fmla="*/ 9 w 12"/>
                  <a:gd name="T11" fmla="*/ 9 h 10"/>
                  <a:gd name="T12" fmla="*/ 7 w 12"/>
                  <a:gd name="T13" fmla="*/ 10 h 10"/>
                  <a:gd name="T14" fmla="*/ 3 w 12"/>
                  <a:gd name="T15" fmla="*/ 9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0 h 10"/>
                  <a:gd name="T24" fmla="*/ 7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549"/>
              <p:cNvSpPr>
                <a:spLocks/>
              </p:cNvSpPr>
              <p:nvPr/>
            </p:nvSpPr>
            <p:spPr bwMode="auto">
              <a:xfrm>
                <a:off x="6681788" y="1665288"/>
                <a:ext cx="19050" cy="15875"/>
              </a:xfrm>
              <a:custGeom>
                <a:avLst/>
                <a:gdLst>
                  <a:gd name="T0" fmla="*/ 7 w 12"/>
                  <a:gd name="T1" fmla="*/ 0 h 10"/>
                  <a:gd name="T2" fmla="*/ 9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7 h 10"/>
                  <a:gd name="T10" fmla="*/ 9 w 12"/>
                  <a:gd name="T11" fmla="*/ 10 h 10"/>
                  <a:gd name="T12" fmla="*/ 7 w 12"/>
                  <a:gd name="T13" fmla="*/ 10 h 10"/>
                  <a:gd name="T14" fmla="*/ 3 w 12"/>
                  <a:gd name="T15" fmla="*/ 10 h 10"/>
                  <a:gd name="T16" fmla="*/ 1 w 12"/>
                  <a:gd name="T17" fmla="*/ 7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0 h 10"/>
                  <a:gd name="T24" fmla="*/ 7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550"/>
              <p:cNvSpPr>
                <a:spLocks/>
              </p:cNvSpPr>
              <p:nvPr/>
            </p:nvSpPr>
            <p:spPr bwMode="auto">
              <a:xfrm>
                <a:off x="6681788" y="1601788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9 w 12"/>
                  <a:gd name="T3" fmla="*/ 2 h 11"/>
                  <a:gd name="T4" fmla="*/ 11 w 12"/>
                  <a:gd name="T5" fmla="*/ 3 h 11"/>
                  <a:gd name="T6" fmla="*/ 12 w 12"/>
                  <a:gd name="T7" fmla="*/ 6 h 11"/>
                  <a:gd name="T8" fmla="*/ 11 w 12"/>
                  <a:gd name="T9" fmla="*/ 8 h 11"/>
                  <a:gd name="T10" fmla="*/ 9 w 12"/>
                  <a:gd name="T11" fmla="*/ 11 h 11"/>
                  <a:gd name="T12" fmla="*/ 7 w 12"/>
                  <a:gd name="T13" fmla="*/ 11 h 11"/>
                  <a:gd name="T14" fmla="*/ 3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3 w 12"/>
                  <a:gd name="T23" fmla="*/ 2 h 11"/>
                  <a:gd name="T24" fmla="*/ 7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551"/>
              <p:cNvSpPr>
                <a:spLocks/>
              </p:cNvSpPr>
              <p:nvPr/>
            </p:nvSpPr>
            <p:spPr bwMode="auto">
              <a:xfrm>
                <a:off x="6681788" y="1539875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9 w 12"/>
                  <a:gd name="T3" fmla="*/ 1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9 w 12"/>
                  <a:gd name="T11" fmla="*/ 11 h 11"/>
                  <a:gd name="T12" fmla="*/ 7 w 12"/>
                  <a:gd name="T13" fmla="*/ 11 h 11"/>
                  <a:gd name="T14" fmla="*/ 3 w 12"/>
                  <a:gd name="T15" fmla="*/ 11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1 h 11"/>
                  <a:gd name="T24" fmla="*/ 7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9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552"/>
              <p:cNvSpPr>
                <a:spLocks/>
              </p:cNvSpPr>
              <p:nvPr/>
            </p:nvSpPr>
            <p:spPr bwMode="auto">
              <a:xfrm>
                <a:off x="6681788" y="1477963"/>
                <a:ext cx="19050" cy="19050"/>
              </a:xfrm>
              <a:custGeom>
                <a:avLst/>
                <a:gdLst>
                  <a:gd name="T0" fmla="*/ 7 w 12"/>
                  <a:gd name="T1" fmla="*/ 0 h 12"/>
                  <a:gd name="T2" fmla="*/ 9 w 12"/>
                  <a:gd name="T3" fmla="*/ 1 h 12"/>
                  <a:gd name="T4" fmla="*/ 11 w 12"/>
                  <a:gd name="T5" fmla="*/ 2 h 12"/>
                  <a:gd name="T6" fmla="*/ 12 w 12"/>
                  <a:gd name="T7" fmla="*/ 5 h 12"/>
                  <a:gd name="T8" fmla="*/ 11 w 12"/>
                  <a:gd name="T9" fmla="*/ 9 h 12"/>
                  <a:gd name="T10" fmla="*/ 9 w 12"/>
                  <a:gd name="T11" fmla="*/ 10 h 12"/>
                  <a:gd name="T12" fmla="*/ 7 w 12"/>
                  <a:gd name="T13" fmla="*/ 12 h 12"/>
                  <a:gd name="T14" fmla="*/ 3 w 12"/>
                  <a:gd name="T15" fmla="*/ 10 h 12"/>
                  <a:gd name="T16" fmla="*/ 1 w 12"/>
                  <a:gd name="T17" fmla="*/ 9 h 12"/>
                  <a:gd name="T18" fmla="*/ 0 w 12"/>
                  <a:gd name="T19" fmla="*/ 5 h 12"/>
                  <a:gd name="T20" fmla="*/ 1 w 12"/>
                  <a:gd name="T21" fmla="*/ 2 h 12"/>
                  <a:gd name="T22" fmla="*/ 3 w 12"/>
                  <a:gd name="T23" fmla="*/ 1 h 12"/>
                  <a:gd name="T24" fmla="*/ 7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9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553"/>
              <p:cNvSpPr>
                <a:spLocks/>
              </p:cNvSpPr>
              <p:nvPr/>
            </p:nvSpPr>
            <p:spPr bwMode="auto">
              <a:xfrm>
                <a:off x="6681788" y="1414463"/>
                <a:ext cx="19050" cy="19050"/>
              </a:xfrm>
              <a:custGeom>
                <a:avLst/>
                <a:gdLst>
                  <a:gd name="T0" fmla="*/ 7 w 12"/>
                  <a:gd name="T1" fmla="*/ 0 h 12"/>
                  <a:gd name="T2" fmla="*/ 9 w 12"/>
                  <a:gd name="T3" fmla="*/ 2 h 12"/>
                  <a:gd name="T4" fmla="*/ 11 w 12"/>
                  <a:gd name="T5" fmla="*/ 3 h 12"/>
                  <a:gd name="T6" fmla="*/ 12 w 12"/>
                  <a:gd name="T7" fmla="*/ 7 h 12"/>
                  <a:gd name="T8" fmla="*/ 11 w 12"/>
                  <a:gd name="T9" fmla="*/ 10 h 12"/>
                  <a:gd name="T10" fmla="*/ 9 w 12"/>
                  <a:gd name="T11" fmla="*/ 11 h 12"/>
                  <a:gd name="T12" fmla="*/ 7 w 12"/>
                  <a:gd name="T13" fmla="*/ 12 h 12"/>
                  <a:gd name="T14" fmla="*/ 3 w 12"/>
                  <a:gd name="T15" fmla="*/ 11 h 12"/>
                  <a:gd name="T16" fmla="*/ 1 w 12"/>
                  <a:gd name="T17" fmla="*/ 10 h 12"/>
                  <a:gd name="T18" fmla="*/ 0 w 12"/>
                  <a:gd name="T19" fmla="*/ 7 h 12"/>
                  <a:gd name="T20" fmla="*/ 1 w 12"/>
                  <a:gd name="T21" fmla="*/ 3 h 12"/>
                  <a:gd name="T22" fmla="*/ 3 w 12"/>
                  <a:gd name="T23" fmla="*/ 2 h 12"/>
                  <a:gd name="T24" fmla="*/ 7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554"/>
              <p:cNvSpPr>
                <a:spLocks/>
              </p:cNvSpPr>
              <p:nvPr/>
            </p:nvSpPr>
            <p:spPr bwMode="auto">
              <a:xfrm>
                <a:off x="6681788" y="1355725"/>
                <a:ext cx="19050" cy="15875"/>
              </a:xfrm>
              <a:custGeom>
                <a:avLst/>
                <a:gdLst>
                  <a:gd name="T0" fmla="*/ 7 w 12"/>
                  <a:gd name="T1" fmla="*/ 0 h 10"/>
                  <a:gd name="T2" fmla="*/ 9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7 h 10"/>
                  <a:gd name="T10" fmla="*/ 9 w 12"/>
                  <a:gd name="T11" fmla="*/ 9 h 10"/>
                  <a:gd name="T12" fmla="*/ 7 w 12"/>
                  <a:gd name="T13" fmla="*/ 10 h 10"/>
                  <a:gd name="T14" fmla="*/ 3 w 12"/>
                  <a:gd name="T15" fmla="*/ 9 h 10"/>
                  <a:gd name="T16" fmla="*/ 1 w 12"/>
                  <a:gd name="T17" fmla="*/ 7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0 h 10"/>
                  <a:gd name="T24" fmla="*/ 7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555"/>
              <p:cNvSpPr>
                <a:spLocks/>
              </p:cNvSpPr>
              <p:nvPr/>
            </p:nvSpPr>
            <p:spPr bwMode="auto">
              <a:xfrm>
                <a:off x="6681788" y="1292225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9 w 12"/>
                  <a:gd name="T3" fmla="*/ 0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9 w 12"/>
                  <a:gd name="T11" fmla="*/ 9 h 11"/>
                  <a:gd name="T12" fmla="*/ 7 w 12"/>
                  <a:gd name="T13" fmla="*/ 11 h 11"/>
                  <a:gd name="T14" fmla="*/ 3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0 h 11"/>
                  <a:gd name="T24" fmla="*/ 7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556"/>
              <p:cNvSpPr>
                <a:spLocks/>
              </p:cNvSpPr>
              <p:nvPr/>
            </p:nvSpPr>
            <p:spPr bwMode="auto">
              <a:xfrm>
                <a:off x="6681788" y="1230313"/>
                <a:ext cx="19050" cy="15875"/>
              </a:xfrm>
              <a:custGeom>
                <a:avLst/>
                <a:gdLst>
                  <a:gd name="T0" fmla="*/ 7 w 12"/>
                  <a:gd name="T1" fmla="*/ 0 h 10"/>
                  <a:gd name="T2" fmla="*/ 9 w 12"/>
                  <a:gd name="T3" fmla="*/ 0 h 10"/>
                  <a:gd name="T4" fmla="*/ 11 w 12"/>
                  <a:gd name="T5" fmla="*/ 3 h 10"/>
                  <a:gd name="T6" fmla="*/ 12 w 12"/>
                  <a:gd name="T7" fmla="*/ 5 h 10"/>
                  <a:gd name="T8" fmla="*/ 11 w 12"/>
                  <a:gd name="T9" fmla="*/ 8 h 10"/>
                  <a:gd name="T10" fmla="*/ 9 w 12"/>
                  <a:gd name="T11" fmla="*/ 10 h 10"/>
                  <a:gd name="T12" fmla="*/ 7 w 12"/>
                  <a:gd name="T13" fmla="*/ 10 h 10"/>
                  <a:gd name="T14" fmla="*/ 3 w 12"/>
                  <a:gd name="T15" fmla="*/ 10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3 h 10"/>
                  <a:gd name="T22" fmla="*/ 3 w 12"/>
                  <a:gd name="T23" fmla="*/ 0 h 10"/>
                  <a:gd name="T24" fmla="*/ 7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557"/>
              <p:cNvSpPr>
                <a:spLocks/>
              </p:cNvSpPr>
              <p:nvPr/>
            </p:nvSpPr>
            <p:spPr bwMode="auto">
              <a:xfrm>
                <a:off x="6681788" y="1168400"/>
                <a:ext cx="19050" cy="15875"/>
              </a:xfrm>
              <a:custGeom>
                <a:avLst/>
                <a:gdLst>
                  <a:gd name="T0" fmla="*/ 7 w 12"/>
                  <a:gd name="T1" fmla="*/ 0 h 10"/>
                  <a:gd name="T2" fmla="*/ 9 w 12"/>
                  <a:gd name="T3" fmla="*/ 1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8 h 10"/>
                  <a:gd name="T10" fmla="*/ 9 w 12"/>
                  <a:gd name="T11" fmla="*/ 10 h 10"/>
                  <a:gd name="T12" fmla="*/ 7 w 12"/>
                  <a:gd name="T13" fmla="*/ 10 h 10"/>
                  <a:gd name="T14" fmla="*/ 3 w 12"/>
                  <a:gd name="T15" fmla="*/ 10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1 h 10"/>
                  <a:gd name="T24" fmla="*/ 7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9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558"/>
              <p:cNvSpPr>
                <a:spLocks/>
              </p:cNvSpPr>
              <p:nvPr/>
            </p:nvSpPr>
            <p:spPr bwMode="auto">
              <a:xfrm>
                <a:off x="6681788" y="1104900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9 w 12"/>
                  <a:gd name="T3" fmla="*/ 2 h 11"/>
                  <a:gd name="T4" fmla="*/ 11 w 12"/>
                  <a:gd name="T5" fmla="*/ 3 h 11"/>
                  <a:gd name="T6" fmla="*/ 12 w 12"/>
                  <a:gd name="T7" fmla="*/ 6 h 11"/>
                  <a:gd name="T8" fmla="*/ 11 w 12"/>
                  <a:gd name="T9" fmla="*/ 8 h 11"/>
                  <a:gd name="T10" fmla="*/ 9 w 12"/>
                  <a:gd name="T11" fmla="*/ 11 h 11"/>
                  <a:gd name="T12" fmla="*/ 7 w 12"/>
                  <a:gd name="T13" fmla="*/ 11 h 11"/>
                  <a:gd name="T14" fmla="*/ 3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3 w 12"/>
                  <a:gd name="T23" fmla="*/ 2 h 11"/>
                  <a:gd name="T24" fmla="*/ 7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559"/>
              <p:cNvSpPr>
                <a:spLocks/>
              </p:cNvSpPr>
              <p:nvPr/>
            </p:nvSpPr>
            <p:spPr bwMode="auto">
              <a:xfrm>
                <a:off x="6681788" y="1042988"/>
                <a:ext cx="19050" cy="19050"/>
              </a:xfrm>
              <a:custGeom>
                <a:avLst/>
                <a:gdLst>
                  <a:gd name="T0" fmla="*/ 7 w 12"/>
                  <a:gd name="T1" fmla="*/ 0 h 12"/>
                  <a:gd name="T2" fmla="*/ 9 w 12"/>
                  <a:gd name="T3" fmla="*/ 1 h 12"/>
                  <a:gd name="T4" fmla="*/ 11 w 12"/>
                  <a:gd name="T5" fmla="*/ 3 h 12"/>
                  <a:gd name="T6" fmla="*/ 12 w 12"/>
                  <a:gd name="T7" fmla="*/ 5 h 12"/>
                  <a:gd name="T8" fmla="*/ 11 w 12"/>
                  <a:gd name="T9" fmla="*/ 9 h 12"/>
                  <a:gd name="T10" fmla="*/ 9 w 12"/>
                  <a:gd name="T11" fmla="*/ 11 h 12"/>
                  <a:gd name="T12" fmla="*/ 7 w 12"/>
                  <a:gd name="T13" fmla="*/ 12 h 12"/>
                  <a:gd name="T14" fmla="*/ 3 w 12"/>
                  <a:gd name="T15" fmla="*/ 11 h 12"/>
                  <a:gd name="T16" fmla="*/ 1 w 12"/>
                  <a:gd name="T17" fmla="*/ 9 h 12"/>
                  <a:gd name="T18" fmla="*/ 0 w 12"/>
                  <a:gd name="T19" fmla="*/ 5 h 12"/>
                  <a:gd name="T20" fmla="*/ 1 w 12"/>
                  <a:gd name="T21" fmla="*/ 3 h 12"/>
                  <a:gd name="T22" fmla="*/ 3 w 12"/>
                  <a:gd name="T23" fmla="*/ 1 h 12"/>
                  <a:gd name="T24" fmla="*/ 7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9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560"/>
              <p:cNvSpPr>
                <a:spLocks/>
              </p:cNvSpPr>
              <p:nvPr/>
            </p:nvSpPr>
            <p:spPr bwMode="auto">
              <a:xfrm>
                <a:off x="6681788" y="982663"/>
                <a:ext cx="19050" cy="17463"/>
              </a:xfrm>
              <a:custGeom>
                <a:avLst/>
                <a:gdLst>
                  <a:gd name="T0" fmla="*/ 7 w 12"/>
                  <a:gd name="T1" fmla="*/ 0 h 11"/>
                  <a:gd name="T2" fmla="*/ 9 w 12"/>
                  <a:gd name="T3" fmla="*/ 0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9 w 12"/>
                  <a:gd name="T11" fmla="*/ 9 h 11"/>
                  <a:gd name="T12" fmla="*/ 7 w 12"/>
                  <a:gd name="T13" fmla="*/ 11 h 11"/>
                  <a:gd name="T14" fmla="*/ 3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0 h 11"/>
                  <a:gd name="T24" fmla="*/ 7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561"/>
              <p:cNvSpPr>
                <a:spLocks/>
              </p:cNvSpPr>
              <p:nvPr/>
            </p:nvSpPr>
            <p:spPr bwMode="auto">
              <a:xfrm>
                <a:off x="6681788" y="920750"/>
                <a:ext cx="19050" cy="15875"/>
              </a:xfrm>
              <a:custGeom>
                <a:avLst/>
                <a:gdLst>
                  <a:gd name="T0" fmla="*/ 7 w 12"/>
                  <a:gd name="T1" fmla="*/ 0 h 10"/>
                  <a:gd name="T2" fmla="*/ 9 w 12"/>
                  <a:gd name="T3" fmla="*/ 0 h 10"/>
                  <a:gd name="T4" fmla="*/ 11 w 12"/>
                  <a:gd name="T5" fmla="*/ 3 h 10"/>
                  <a:gd name="T6" fmla="*/ 12 w 12"/>
                  <a:gd name="T7" fmla="*/ 5 h 10"/>
                  <a:gd name="T8" fmla="*/ 11 w 12"/>
                  <a:gd name="T9" fmla="*/ 8 h 10"/>
                  <a:gd name="T10" fmla="*/ 9 w 12"/>
                  <a:gd name="T11" fmla="*/ 9 h 10"/>
                  <a:gd name="T12" fmla="*/ 7 w 12"/>
                  <a:gd name="T13" fmla="*/ 10 h 10"/>
                  <a:gd name="T14" fmla="*/ 3 w 12"/>
                  <a:gd name="T15" fmla="*/ 9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3 h 10"/>
                  <a:gd name="T22" fmla="*/ 3 w 12"/>
                  <a:gd name="T23" fmla="*/ 0 h 10"/>
                  <a:gd name="T24" fmla="*/ 7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562"/>
              <p:cNvSpPr>
                <a:spLocks/>
              </p:cNvSpPr>
              <p:nvPr/>
            </p:nvSpPr>
            <p:spPr bwMode="auto">
              <a:xfrm>
                <a:off x="6716713" y="175736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0 h 11"/>
                  <a:gd name="T12" fmla="*/ 6 w 11"/>
                  <a:gd name="T13" fmla="*/ 11 h 11"/>
                  <a:gd name="T14" fmla="*/ 3 w 11"/>
                  <a:gd name="T15" fmla="*/ 10 h 11"/>
                  <a:gd name="T16" fmla="*/ 0 w 11"/>
                  <a:gd name="T17" fmla="*/ 8 h 11"/>
                  <a:gd name="T18" fmla="*/ 0 w 11"/>
                  <a:gd name="T19" fmla="*/ 6 h 11"/>
                  <a:gd name="T20" fmla="*/ 0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563"/>
              <p:cNvSpPr>
                <a:spLocks/>
              </p:cNvSpPr>
              <p:nvPr/>
            </p:nvSpPr>
            <p:spPr bwMode="auto">
              <a:xfrm>
                <a:off x="6716713" y="169545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0 w 11"/>
                  <a:gd name="T17" fmla="*/ 8 h 11"/>
                  <a:gd name="T18" fmla="*/ 0 w 11"/>
                  <a:gd name="T19" fmla="*/ 5 h 11"/>
                  <a:gd name="T20" fmla="*/ 0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Oval 564"/>
              <p:cNvSpPr>
                <a:spLocks noChangeArrowheads="1"/>
              </p:cNvSpPr>
              <p:nvPr/>
            </p:nvSpPr>
            <p:spPr bwMode="auto">
              <a:xfrm>
                <a:off x="6716713" y="1633538"/>
                <a:ext cx="17463" cy="158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565"/>
              <p:cNvSpPr>
                <a:spLocks/>
              </p:cNvSpPr>
              <p:nvPr/>
            </p:nvSpPr>
            <p:spPr bwMode="auto">
              <a:xfrm>
                <a:off x="6716713" y="1571625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1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0 w 11"/>
                  <a:gd name="T17" fmla="*/ 8 h 10"/>
                  <a:gd name="T18" fmla="*/ 0 w 11"/>
                  <a:gd name="T19" fmla="*/ 5 h 10"/>
                  <a:gd name="T20" fmla="*/ 0 w 11"/>
                  <a:gd name="T21" fmla="*/ 2 h 10"/>
                  <a:gd name="T22" fmla="*/ 3 w 11"/>
                  <a:gd name="T23" fmla="*/ 1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566"/>
              <p:cNvSpPr>
                <a:spLocks/>
              </p:cNvSpPr>
              <p:nvPr/>
            </p:nvSpPr>
            <p:spPr bwMode="auto">
              <a:xfrm>
                <a:off x="6716713" y="150812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0 w 11"/>
                  <a:gd name="T17" fmla="*/ 8 h 11"/>
                  <a:gd name="T18" fmla="*/ 0 w 11"/>
                  <a:gd name="T19" fmla="*/ 6 h 11"/>
                  <a:gd name="T20" fmla="*/ 0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567"/>
              <p:cNvSpPr>
                <a:spLocks/>
              </p:cNvSpPr>
              <p:nvPr/>
            </p:nvSpPr>
            <p:spPr bwMode="auto">
              <a:xfrm>
                <a:off x="6716713" y="1446213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11 w 11"/>
                  <a:gd name="T5" fmla="*/ 3 h 12"/>
                  <a:gd name="T6" fmla="*/ 11 w 11"/>
                  <a:gd name="T7" fmla="*/ 5 h 12"/>
                  <a:gd name="T8" fmla="*/ 11 w 11"/>
                  <a:gd name="T9" fmla="*/ 9 h 12"/>
                  <a:gd name="T10" fmla="*/ 8 w 11"/>
                  <a:gd name="T11" fmla="*/ 11 h 12"/>
                  <a:gd name="T12" fmla="*/ 6 w 11"/>
                  <a:gd name="T13" fmla="*/ 12 h 12"/>
                  <a:gd name="T14" fmla="*/ 3 w 11"/>
                  <a:gd name="T15" fmla="*/ 11 h 12"/>
                  <a:gd name="T16" fmla="*/ 0 w 11"/>
                  <a:gd name="T17" fmla="*/ 9 h 12"/>
                  <a:gd name="T18" fmla="*/ 0 w 11"/>
                  <a:gd name="T19" fmla="*/ 5 h 12"/>
                  <a:gd name="T20" fmla="*/ 0 w 11"/>
                  <a:gd name="T21" fmla="*/ 3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568"/>
              <p:cNvSpPr>
                <a:spLocks/>
              </p:cNvSpPr>
              <p:nvPr/>
            </p:nvSpPr>
            <p:spPr bwMode="auto">
              <a:xfrm>
                <a:off x="6716713" y="1385888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0 w 11"/>
                  <a:gd name="T17" fmla="*/ 8 h 11"/>
                  <a:gd name="T18" fmla="*/ 0 w 11"/>
                  <a:gd name="T19" fmla="*/ 5 h 11"/>
                  <a:gd name="T20" fmla="*/ 0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569"/>
              <p:cNvSpPr>
                <a:spLocks/>
              </p:cNvSpPr>
              <p:nvPr/>
            </p:nvSpPr>
            <p:spPr bwMode="auto">
              <a:xfrm>
                <a:off x="6716713" y="1323975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3 h 10"/>
                  <a:gd name="T6" fmla="*/ 11 w 11"/>
                  <a:gd name="T7" fmla="*/ 5 h 10"/>
                  <a:gd name="T8" fmla="*/ 11 w 11"/>
                  <a:gd name="T9" fmla="*/ 8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0 w 11"/>
                  <a:gd name="T17" fmla="*/ 8 h 10"/>
                  <a:gd name="T18" fmla="*/ 0 w 11"/>
                  <a:gd name="T19" fmla="*/ 5 h 10"/>
                  <a:gd name="T20" fmla="*/ 0 w 11"/>
                  <a:gd name="T21" fmla="*/ 3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Oval 570"/>
              <p:cNvSpPr>
                <a:spLocks noChangeArrowheads="1"/>
              </p:cNvSpPr>
              <p:nvPr/>
            </p:nvSpPr>
            <p:spPr bwMode="auto">
              <a:xfrm>
                <a:off x="6716713" y="1262063"/>
                <a:ext cx="17463" cy="158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571"/>
              <p:cNvSpPr>
                <a:spLocks/>
              </p:cNvSpPr>
              <p:nvPr/>
            </p:nvSpPr>
            <p:spPr bwMode="auto">
              <a:xfrm>
                <a:off x="6716713" y="119856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11 w 11"/>
                  <a:gd name="T5" fmla="*/ 3 h 11"/>
                  <a:gd name="T6" fmla="*/ 11 w 11"/>
                  <a:gd name="T7" fmla="*/ 6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0 w 11"/>
                  <a:gd name="T17" fmla="*/ 8 h 11"/>
                  <a:gd name="T18" fmla="*/ 0 w 11"/>
                  <a:gd name="T19" fmla="*/ 6 h 11"/>
                  <a:gd name="T20" fmla="*/ 0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572"/>
              <p:cNvSpPr>
                <a:spLocks/>
              </p:cNvSpPr>
              <p:nvPr/>
            </p:nvSpPr>
            <p:spPr bwMode="auto">
              <a:xfrm>
                <a:off x="6716713" y="113665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1 h 11"/>
                  <a:gd name="T4" fmla="*/ 11 w 11"/>
                  <a:gd name="T5" fmla="*/ 3 h 11"/>
                  <a:gd name="T6" fmla="*/ 11 w 11"/>
                  <a:gd name="T7" fmla="*/ 5 h 11"/>
                  <a:gd name="T8" fmla="*/ 11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0 w 11"/>
                  <a:gd name="T17" fmla="*/ 8 h 11"/>
                  <a:gd name="T18" fmla="*/ 0 w 11"/>
                  <a:gd name="T19" fmla="*/ 5 h 11"/>
                  <a:gd name="T20" fmla="*/ 0 w 11"/>
                  <a:gd name="T21" fmla="*/ 3 h 11"/>
                  <a:gd name="T22" fmla="*/ 3 w 11"/>
                  <a:gd name="T23" fmla="*/ 1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573"/>
              <p:cNvSpPr>
                <a:spLocks/>
              </p:cNvSpPr>
              <p:nvPr/>
            </p:nvSpPr>
            <p:spPr bwMode="auto">
              <a:xfrm>
                <a:off x="6716713" y="1074738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11 w 11"/>
                  <a:gd name="T5" fmla="*/ 2 h 12"/>
                  <a:gd name="T6" fmla="*/ 11 w 11"/>
                  <a:gd name="T7" fmla="*/ 5 h 12"/>
                  <a:gd name="T8" fmla="*/ 11 w 11"/>
                  <a:gd name="T9" fmla="*/ 8 h 12"/>
                  <a:gd name="T10" fmla="*/ 8 w 11"/>
                  <a:gd name="T11" fmla="*/ 10 h 12"/>
                  <a:gd name="T12" fmla="*/ 6 w 11"/>
                  <a:gd name="T13" fmla="*/ 12 h 12"/>
                  <a:gd name="T14" fmla="*/ 3 w 11"/>
                  <a:gd name="T15" fmla="*/ 10 h 12"/>
                  <a:gd name="T16" fmla="*/ 0 w 11"/>
                  <a:gd name="T17" fmla="*/ 8 h 12"/>
                  <a:gd name="T18" fmla="*/ 0 w 11"/>
                  <a:gd name="T19" fmla="*/ 5 h 12"/>
                  <a:gd name="T20" fmla="*/ 0 w 11"/>
                  <a:gd name="T21" fmla="*/ 2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574"/>
              <p:cNvSpPr>
                <a:spLocks/>
              </p:cNvSpPr>
              <p:nvPr/>
            </p:nvSpPr>
            <p:spPr bwMode="auto">
              <a:xfrm>
                <a:off x="6716713" y="101282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1 h 11"/>
                  <a:gd name="T4" fmla="*/ 11 w 11"/>
                  <a:gd name="T5" fmla="*/ 2 h 11"/>
                  <a:gd name="T6" fmla="*/ 11 w 11"/>
                  <a:gd name="T7" fmla="*/ 6 h 11"/>
                  <a:gd name="T8" fmla="*/ 11 w 11"/>
                  <a:gd name="T9" fmla="*/ 9 h 11"/>
                  <a:gd name="T10" fmla="*/ 8 w 11"/>
                  <a:gd name="T11" fmla="*/ 10 h 11"/>
                  <a:gd name="T12" fmla="*/ 6 w 11"/>
                  <a:gd name="T13" fmla="*/ 11 h 11"/>
                  <a:gd name="T14" fmla="*/ 3 w 11"/>
                  <a:gd name="T15" fmla="*/ 10 h 11"/>
                  <a:gd name="T16" fmla="*/ 0 w 11"/>
                  <a:gd name="T17" fmla="*/ 9 h 11"/>
                  <a:gd name="T18" fmla="*/ 0 w 11"/>
                  <a:gd name="T19" fmla="*/ 6 h 11"/>
                  <a:gd name="T20" fmla="*/ 0 w 11"/>
                  <a:gd name="T21" fmla="*/ 2 h 11"/>
                  <a:gd name="T22" fmla="*/ 3 w 11"/>
                  <a:gd name="T23" fmla="*/ 1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575"/>
              <p:cNvSpPr>
                <a:spLocks/>
              </p:cNvSpPr>
              <p:nvPr/>
            </p:nvSpPr>
            <p:spPr bwMode="auto">
              <a:xfrm>
                <a:off x="6716713" y="95250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11 w 11"/>
                  <a:gd name="T5" fmla="*/ 2 h 10"/>
                  <a:gd name="T6" fmla="*/ 11 w 11"/>
                  <a:gd name="T7" fmla="*/ 5 h 10"/>
                  <a:gd name="T8" fmla="*/ 11 w 11"/>
                  <a:gd name="T9" fmla="*/ 7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0 w 11"/>
                  <a:gd name="T17" fmla="*/ 7 h 10"/>
                  <a:gd name="T18" fmla="*/ 0 w 11"/>
                  <a:gd name="T19" fmla="*/ 5 h 10"/>
                  <a:gd name="T20" fmla="*/ 0 w 11"/>
                  <a:gd name="T21" fmla="*/ 2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576"/>
              <p:cNvSpPr>
                <a:spLocks/>
              </p:cNvSpPr>
              <p:nvPr/>
            </p:nvSpPr>
            <p:spPr bwMode="auto">
              <a:xfrm>
                <a:off x="6754813" y="17272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9 h 10"/>
                  <a:gd name="T12" fmla="*/ 5 w 10"/>
                  <a:gd name="T13" fmla="*/ 10 h 10"/>
                  <a:gd name="T14" fmla="*/ 3 w 10"/>
                  <a:gd name="T15" fmla="*/ 9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2 h 10"/>
                  <a:gd name="T22" fmla="*/ 3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Oval 577"/>
              <p:cNvSpPr>
                <a:spLocks noChangeArrowheads="1"/>
              </p:cNvSpPr>
              <p:nvPr/>
            </p:nvSpPr>
            <p:spPr bwMode="auto">
              <a:xfrm>
                <a:off x="6754813" y="1665288"/>
                <a:ext cx="15875" cy="158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578"/>
              <p:cNvSpPr>
                <a:spLocks/>
              </p:cNvSpPr>
              <p:nvPr/>
            </p:nvSpPr>
            <p:spPr bwMode="auto">
              <a:xfrm>
                <a:off x="6754813" y="1601788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10 w 10"/>
                  <a:gd name="T5" fmla="*/ 3 h 11"/>
                  <a:gd name="T6" fmla="*/ 10 w 10"/>
                  <a:gd name="T7" fmla="*/ 6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3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3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579"/>
              <p:cNvSpPr>
                <a:spLocks/>
              </p:cNvSpPr>
              <p:nvPr/>
            </p:nvSpPr>
            <p:spPr bwMode="auto">
              <a:xfrm>
                <a:off x="6754813" y="153987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1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3 w 10"/>
                  <a:gd name="T15" fmla="*/ 11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3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580"/>
              <p:cNvSpPr>
                <a:spLocks/>
              </p:cNvSpPr>
              <p:nvPr/>
            </p:nvSpPr>
            <p:spPr bwMode="auto">
              <a:xfrm>
                <a:off x="6754813" y="147796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2 h 12"/>
                  <a:gd name="T6" fmla="*/ 10 w 10"/>
                  <a:gd name="T7" fmla="*/ 5 h 12"/>
                  <a:gd name="T8" fmla="*/ 10 w 10"/>
                  <a:gd name="T9" fmla="*/ 9 h 12"/>
                  <a:gd name="T10" fmla="*/ 8 w 10"/>
                  <a:gd name="T11" fmla="*/ 10 h 12"/>
                  <a:gd name="T12" fmla="*/ 5 w 10"/>
                  <a:gd name="T13" fmla="*/ 12 h 12"/>
                  <a:gd name="T14" fmla="*/ 3 w 10"/>
                  <a:gd name="T15" fmla="*/ 10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2 h 12"/>
                  <a:gd name="T22" fmla="*/ 3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581"/>
              <p:cNvSpPr>
                <a:spLocks/>
              </p:cNvSpPr>
              <p:nvPr/>
            </p:nvSpPr>
            <p:spPr bwMode="auto">
              <a:xfrm>
                <a:off x="6754813" y="141446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2 h 12"/>
                  <a:gd name="T4" fmla="*/ 10 w 10"/>
                  <a:gd name="T5" fmla="*/ 3 h 12"/>
                  <a:gd name="T6" fmla="*/ 10 w 10"/>
                  <a:gd name="T7" fmla="*/ 7 h 12"/>
                  <a:gd name="T8" fmla="*/ 10 w 10"/>
                  <a:gd name="T9" fmla="*/ 10 h 12"/>
                  <a:gd name="T10" fmla="*/ 8 w 10"/>
                  <a:gd name="T11" fmla="*/ 11 h 12"/>
                  <a:gd name="T12" fmla="*/ 5 w 10"/>
                  <a:gd name="T13" fmla="*/ 12 h 12"/>
                  <a:gd name="T14" fmla="*/ 3 w 10"/>
                  <a:gd name="T15" fmla="*/ 11 h 12"/>
                  <a:gd name="T16" fmla="*/ 0 w 10"/>
                  <a:gd name="T17" fmla="*/ 10 h 12"/>
                  <a:gd name="T18" fmla="*/ 0 w 10"/>
                  <a:gd name="T19" fmla="*/ 7 h 12"/>
                  <a:gd name="T20" fmla="*/ 0 w 10"/>
                  <a:gd name="T21" fmla="*/ 3 h 12"/>
                  <a:gd name="T22" fmla="*/ 3 w 10"/>
                  <a:gd name="T23" fmla="*/ 2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582"/>
              <p:cNvSpPr>
                <a:spLocks/>
              </p:cNvSpPr>
              <p:nvPr/>
            </p:nvSpPr>
            <p:spPr bwMode="auto">
              <a:xfrm>
                <a:off x="6754813" y="135572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7 h 10"/>
                  <a:gd name="T10" fmla="*/ 8 w 10"/>
                  <a:gd name="T11" fmla="*/ 9 h 10"/>
                  <a:gd name="T12" fmla="*/ 5 w 10"/>
                  <a:gd name="T13" fmla="*/ 10 h 10"/>
                  <a:gd name="T14" fmla="*/ 3 w 10"/>
                  <a:gd name="T15" fmla="*/ 9 h 10"/>
                  <a:gd name="T16" fmla="*/ 0 w 10"/>
                  <a:gd name="T17" fmla="*/ 7 h 10"/>
                  <a:gd name="T18" fmla="*/ 0 w 10"/>
                  <a:gd name="T19" fmla="*/ 5 h 10"/>
                  <a:gd name="T20" fmla="*/ 0 w 10"/>
                  <a:gd name="T21" fmla="*/ 2 h 10"/>
                  <a:gd name="T22" fmla="*/ 3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583"/>
              <p:cNvSpPr>
                <a:spLocks/>
              </p:cNvSpPr>
              <p:nvPr/>
            </p:nvSpPr>
            <p:spPr bwMode="auto">
              <a:xfrm>
                <a:off x="6754813" y="12922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3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3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Oval 584"/>
              <p:cNvSpPr>
                <a:spLocks noChangeArrowheads="1"/>
              </p:cNvSpPr>
              <p:nvPr/>
            </p:nvSpPr>
            <p:spPr bwMode="auto">
              <a:xfrm>
                <a:off x="6754813" y="1230313"/>
                <a:ext cx="15875" cy="158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585"/>
              <p:cNvSpPr>
                <a:spLocks/>
              </p:cNvSpPr>
              <p:nvPr/>
            </p:nvSpPr>
            <p:spPr bwMode="auto">
              <a:xfrm>
                <a:off x="6754813" y="11684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1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10 h 10"/>
                  <a:gd name="T12" fmla="*/ 5 w 10"/>
                  <a:gd name="T13" fmla="*/ 10 h 10"/>
                  <a:gd name="T14" fmla="*/ 3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2 h 10"/>
                  <a:gd name="T22" fmla="*/ 3 w 10"/>
                  <a:gd name="T23" fmla="*/ 1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586"/>
              <p:cNvSpPr>
                <a:spLocks/>
              </p:cNvSpPr>
              <p:nvPr/>
            </p:nvSpPr>
            <p:spPr bwMode="auto">
              <a:xfrm>
                <a:off x="6754813" y="1104900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10 w 10"/>
                  <a:gd name="T5" fmla="*/ 3 h 11"/>
                  <a:gd name="T6" fmla="*/ 10 w 10"/>
                  <a:gd name="T7" fmla="*/ 6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3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3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587"/>
              <p:cNvSpPr>
                <a:spLocks/>
              </p:cNvSpPr>
              <p:nvPr/>
            </p:nvSpPr>
            <p:spPr bwMode="auto">
              <a:xfrm>
                <a:off x="6754813" y="104298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3 h 12"/>
                  <a:gd name="T6" fmla="*/ 10 w 10"/>
                  <a:gd name="T7" fmla="*/ 5 h 12"/>
                  <a:gd name="T8" fmla="*/ 10 w 10"/>
                  <a:gd name="T9" fmla="*/ 9 h 12"/>
                  <a:gd name="T10" fmla="*/ 8 w 10"/>
                  <a:gd name="T11" fmla="*/ 11 h 12"/>
                  <a:gd name="T12" fmla="*/ 5 w 10"/>
                  <a:gd name="T13" fmla="*/ 12 h 12"/>
                  <a:gd name="T14" fmla="*/ 3 w 10"/>
                  <a:gd name="T15" fmla="*/ 11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3 h 12"/>
                  <a:gd name="T22" fmla="*/ 3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588"/>
              <p:cNvSpPr>
                <a:spLocks/>
              </p:cNvSpPr>
              <p:nvPr/>
            </p:nvSpPr>
            <p:spPr bwMode="auto">
              <a:xfrm>
                <a:off x="6754813" y="98266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3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3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589"/>
              <p:cNvSpPr>
                <a:spLocks/>
              </p:cNvSpPr>
              <p:nvPr/>
            </p:nvSpPr>
            <p:spPr bwMode="auto">
              <a:xfrm>
                <a:off x="6754813" y="92075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3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9 h 10"/>
                  <a:gd name="T12" fmla="*/ 5 w 10"/>
                  <a:gd name="T13" fmla="*/ 10 h 10"/>
                  <a:gd name="T14" fmla="*/ 3 w 10"/>
                  <a:gd name="T15" fmla="*/ 9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3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590"/>
              <p:cNvSpPr>
                <a:spLocks/>
              </p:cNvSpPr>
              <p:nvPr/>
            </p:nvSpPr>
            <p:spPr bwMode="auto">
              <a:xfrm>
                <a:off x="6788151" y="1695450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9 w 12"/>
                  <a:gd name="T3" fmla="*/ 0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9 h 11"/>
                  <a:gd name="T12" fmla="*/ 5 w 12"/>
                  <a:gd name="T13" fmla="*/ 11 h 11"/>
                  <a:gd name="T14" fmla="*/ 3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0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591"/>
              <p:cNvSpPr>
                <a:spLocks/>
              </p:cNvSpPr>
              <p:nvPr/>
            </p:nvSpPr>
            <p:spPr bwMode="auto">
              <a:xfrm>
                <a:off x="6788151" y="1633538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9 w 12"/>
                  <a:gd name="T3" fmla="*/ 0 h 10"/>
                  <a:gd name="T4" fmla="*/ 10 w 12"/>
                  <a:gd name="T5" fmla="*/ 3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10 h 10"/>
                  <a:gd name="T12" fmla="*/ 5 w 12"/>
                  <a:gd name="T13" fmla="*/ 10 h 10"/>
                  <a:gd name="T14" fmla="*/ 3 w 12"/>
                  <a:gd name="T15" fmla="*/ 10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3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592"/>
              <p:cNvSpPr>
                <a:spLocks/>
              </p:cNvSpPr>
              <p:nvPr/>
            </p:nvSpPr>
            <p:spPr bwMode="auto">
              <a:xfrm>
                <a:off x="6788151" y="1571625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9 w 12"/>
                  <a:gd name="T3" fmla="*/ 1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10 h 10"/>
                  <a:gd name="T12" fmla="*/ 5 w 12"/>
                  <a:gd name="T13" fmla="*/ 10 h 10"/>
                  <a:gd name="T14" fmla="*/ 3 w 12"/>
                  <a:gd name="T15" fmla="*/ 10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1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593"/>
              <p:cNvSpPr>
                <a:spLocks/>
              </p:cNvSpPr>
              <p:nvPr/>
            </p:nvSpPr>
            <p:spPr bwMode="auto">
              <a:xfrm>
                <a:off x="6788151" y="1508125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9 w 12"/>
                  <a:gd name="T3" fmla="*/ 2 h 11"/>
                  <a:gd name="T4" fmla="*/ 10 w 12"/>
                  <a:gd name="T5" fmla="*/ 3 h 11"/>
                  <a:gd name="T6" fmla="*/ 12 w 12"/>
                  <a:gd name="T7" fmla="*/ 6 h 11"/>
                  <a:gd name="T8" fmla="*/ 10 w 12"/>
                  <a:gd name="T9" fmla="*/ 8 h 11"/>
                  <a:gd name="T10" fmla="*/ 9 w 12"/>
                  <a:gd name="T11" fmla="*/ 11 h 11"/>
                  <a:gd name="T12" fmla="*/ 5 w 12"/>
                  <a:gd name="T13" fmla="*/ 11 h 11"/>
                  <a:gd name="T14" fmla="*/ 3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3 w 12"/>
                  <a:gd name="T23" fmla="*/ 2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594"/>
              <p:cNvSpPr>
                <a:spLocks/>
              </p:cNvSpPr>
              <p:nvPr/>
            </p:nvSpPr>
            <p:spPr bwMode="auto">
              <a:xfrm>
                <a:off x="6788151" y="1446213"/>
                <a:ext cx="19050" cy="19050"/>
              </a:xfrm>
              <a:custGeom>
                <a:avLst/>
                <a:gdLst>
                  <a:gd name="T0" fmla="*/ 5 w 12"/>
                  <a:gd name="T1" fmla="*/ 0 h 12"/>
                  <a:gd name="T2" fmla="*/ 9 w 12"/>
                  <a:gd name="T3" fmla="*/ 1 h 12"/>
                  <a:gd name="T4" fmla="*/ 10 w 12"/>
                  <a:gd name="T5" fmla="*/ 3 h 12"/>
                  <a:gd name="T6" fmla="*/ 12 w 12"/>
                  <a:gd name="T7" fmla="*/ 5 h 12"/>
                  <a:gd name="T8" fmla="*/ 10 w 12"/>
                  <a:gd name="T9" fmla="*/ 9 h 12"/>
                  <a:gd name="T10" fmla="*/ 9 w 12"/>
                  <a:gd name="T11" fmla="*/ 11 h 12"/>
                  <a:gd name="T12" fmla="*/ 5 w 12"/>
                  <a:gd name="T13" fmla="*/ 12 h 12"/>
                  <a:gd name="T14" fmla="*/ 3 w 12"/>
                  <a:gd name="T15" fmla="*/ 11 h 12"/>
                  <a:gd name="T16" fmla="*/ 1 w 12"/>
                  <a:gd name="T17" fmla="*/ 9 h 12"/>
                  <a:gd name="T18" fmla="*/ 0 w 12"/>
                  <a:gd name="T19" fmla="*/ 5 h 12"/>
                  <a:gd name="T20" fmla="*/ 1 w 12"/>
                  <a:gd name="T21" fmla="*/ 3 h 12"/>
                  <a:gd name="T22" fmla="*/ 3 w 12"/>
                  <a:gd name="T23" fmla="*/ 1 h 12"/>
                  <a:gd name="T24" fmla="*/ 5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595"/>
              <p:cNvSpPr>
                <a:spLocks/>
              </p:cNvSpPr>
              <p:nvPr/>
            </p:nvSpPr>
            <p:spPr bwMode="auto">
              <a:xfrm>
                <a:off x="6788151" y="1385888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9 w 12"/>
                  <a:gd name="T3" fmla="*/ 0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9 h 11"/>
                  <a:gd name="T12" fmla="*/ 5 w 12"/>
                  <a:gd name="T13" fmla="*/ 11 h 11"/>
                  <a:gd name="T14" fmla="*/ 3 w 12"/>
                  <a:gd name="T15" fmla="*/ 9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0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596"/>
              <p:cNvSpPr>
                <a:spLocks/>
              </p:cNvSpPr>
              <p:nvPr/>
            </p:nvSpPr>
            <p:spPr bwMode="auto">
              <a:xfrm>
                <a:off x="6788151" y="1323975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9 w 12"/>
                  <a:gd name="T3" fmla="*/ 0 h 10"/>
                  <a:gd name="T4" fmla="*/ 10 w 12"/>
                  <a:gd name="T5" fmla="*/ 3 h 10"/>
                  <a:gd name="T6" fmla="*/ 12 w 12"/>
                  <a:gd name="T7" fmla="*/ 5 h 10"/>
                  <a:gd name="T8" fmla="*/ 10 w 12"/>
                  <a:gd name="T9" fmla="*/ 8 h 10"/>
                  <a:gd name="T10" fmla="*/ 9 w 12"/>
                  <a:gd name="T11" fmla="*/ 9 h 10"/>
                  <a:gd name="T12" fmla="*/ 5 w 12"/>
                  <a:gd name="T13" fmla="*/ 10 h 10"/>
                  <a:gd name="T14" fmla="*/ 3 w 12"/>
                  <a:gd name="T15" fmla="*/ 9 h 10"/>
                  <a:gd name="T16" fmla="*/ 1 w 12"/>
                  <a:gd name="T17" fmla="*/ 8 h 10"/>
                  <a:gd name="T18" fmla="*/ 0 w 12"/>
                  <a:gd name="T19" fmla="*/ 5 h 10"/>
                  <a:gd name="T20" fmla="*/ 1 w 12"/>
                  <a:gd name="T21" fmla="*/ 3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597"/>
              <p:cNvSpPr>
                <a:spLocks/>
              </p:cNvSpPr>
              <p:nvPr/>
            </p:nvSpPr>
            <p:spPr bwMode="auto">
              <a:xfrm>
                <a:off x="6788151" y="1262063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9 w 12"/>
                  <a:gd name="T3" fmla="*/ 0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7 h 10"/>
                  <a:gd name="T10" fmla="*/ 9 w 12"/>
                  <a:gd name="T11" fmla="*/ 10 h 10"/>
                  <a:gd name="T12" fmla="*/ 5 w 12"/>
                  <a:gd name="T13" fmla="*/ 10 h 10"/>
                  <a:gd name="T14" fmla="*/ 3 w 12"/>
                  <a:gd name="T15" fmla="*/ 10 h 10"/>
                  <a:gd name="T16" fmla="*/ 1 w 12"/>
                  <a:gd name="T17" fmla="*/ 7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598"/>
              <p:cNvSpPr>
                <a:spLocks/>
              </p:cNvSpPr>
              <p:nvPr/>
            </p:nvSpPr>
            <p:spPr bwMode="auto">
              <a:xfrm>
                <a:off x="6788151" y="1198563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9 w 12"/>
                  <a:gd name="T3" fmla="*/ 2 h 11"/>
                  <a:gd name="T4" fmla="*/ 10 w 12"/>
                  <a:gd name="T5" fmla="*/ 3 h 11"/>
                  <a:gd name="T6" fmla="*/ 12 w 12"/>
                  <a:gd name="T7" fmla="*/ 6 h 11"/>
                  <a:gd name="T8" fmla="*/ 10 w 12"/>
                  <a:gd name="T9" fmla="*/ 8 h 11"/>
                  <a:gd name="T10" fmla="*/ 9 w 12"/>
                  <a:gd name="T11" fmla="*/ 11 h 11"/>
                  <a:gd name="T12" fmla="*/ 5 w 12"/>
                  <a:gd name="T13" fmla="*/ 11 h 11"/>
                  <a:gd name="T14" fmla="*/ 3 w 12"/>
                  <a:gd name="T15" fmla="*/ 11 h 11"/>
                  <a:gd name="T16" fmla="*/ 1 w 12"/>
                  <a:gd name="T17" fmla="*/ 8 h 11"/>
                  <a:gd name="T18" fmla="*/ 0 w 12"/>
                  <a:gd name="T19" fmla="*/ 6 h 11"/>
                  <a:gd name="T20" fmla="*/ 1 w 12"/>
                  <a:gd name="T21" fmla="*/ 3 h 11"/>
                  <a:gd name="T22" fmla="*/ 3 w 12"/>
                  <a:gd name="T23" fmla="*/ 2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599"/>
              <p:cNvSpPr>
                <a:spLocks/>
              </p:cNvSpPr>
              <p:nvPr/>
            </p:nvSpPr>
            <p:spPr bwMode="auto">
              <a:xfrm>
                <a:off x="6788151" y="1136650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9 w 12"/>
                  <a:gd name="T3" fmla="*/ 1 h 11"/>
                  <a:gd name="T4" fmla="*/ 10 w 12"/>
                  <a:gd name="T5" fmla="*/ 3 h 11"/>
                  <a:gd name="T6" fmla="*/ 12 w 12"/>
                  <a:gd name="T7" fmla="*/ 5 h 11"/>
                  <a:gd name="T8" fmla="*/ 10 w 12"/>
                  <a:gd name="T9" fmla="*/ 8 h 11"/>
                  <a:gd name="T10" fmla="*/ 9 w 12"/>
                  <a:gd name="T11" fmla="*/ 11 h 11"/>
                  <a:gd name="T12" fmla="*/ 5 w 12"/>
                  <a:gd name="T13" fmla="*/ 11 h 11"/>
                  <a:gd name="T14" fmla="*/ 3 w 12"/>
                  <a:gd name="T15" fmla="*/ 11 h 11"/>
                  <a:gd name="T16" fmla="*/ 1 w 12"/>
                  <a:gd name="T17" fmla="*/ 8 h 11"/>
                  <a:gd name="T18" fmla="*/ 0 w 12"/>
                  <a:gd name="T19" fmla="*/ 5 h 11"/>
                  <a:gd name="T20" fmla="*/ 1 w 12"/>
                  <a:gd name="T21" fmla="*/ 3 h 11"/>
                  <a:gd name="T22" fmla="*/ 3 w 12"/>
                  <a:gd name="T23" fmla="*/ 1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9" y="1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600"/>
              <p:cNvSpPr>
                <a:spLocks/>
              </p:cNvSpPr>
              <p:nvPr/>
            </p:nvSpPr>
            <p:spPr bwMode="auto">
              <a:xfrm>
                <a:off x="6788151" y="1074738"/>
                <a:ext cx="19050" cy="19050"/>
              </a:xfrm>
              <a:custGeom>
                <a:avLst/>
                <a:gdLst>
                  <a:gd name="T0" fmla="*/ 5 w 12"/>
                  <a:gd name="T1" fmla="*/ 0 h 12"/>
                  <a:gd name="T2" fmla="*/ 9 w 12"/>
                  <a:gd name="T3" fmla="*/ 1 h 12"/>
                  <a:gd name="T4" fmla="*/ 10 w 12"/>
                  <a:gd name="T5" fmla="*/ 2 h 12"/>
                  <a:gd name="T6" fmla="*/ 12 w 12"/>
                  <a:gd name="T7" fmla="*/ 5 h 12"/>
                  <a:gd name="T8" fmla="*/ 10 w 12"/>
                  <a:gd name="T9" fmla="*/ 8 h 12"/>
                  <a:gd name="T10" fmla="*/ 9 w 12"/>
                  <a:gd name="T11" fmla="*/ 10 h 12"/>
                  <a:gd name="T12" fmla="*/ 5 w 12"/>
                  <a:gd name="T13" fmla="*/ 12 h 12"/>
                  <a:gd name="T14" fmla="*/ 3 w 12"/>
                  <a:gd name="T15" fmla="*/ 10 h 12"/>
                  <a:gd name="T16" fmla="*/ 1 w 12"/>
                  <a:gd name="T17" fmla="*/ 8 h 12"/>
                  <a:gd name="T18" fmla="*/ 0 w 12"/>
                  <a:gd name="T19" fmla="*/ 5 h 12"/>
                  <a:gd name="T20" fmla="*/ 1 w 12"/>
                  <a:gd name="T21" fmla="*/ 2 h 12"/>
                  <a:gd name="T22" fmla="*/ 3 w 12"/>
                  <a:gd name="T23" fmla="*/ 1 h 12"/>
                  <a:gd name="T24" fmla="*/ 5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601"/>
              <p:cNvSpPr>
                <a:spLocks/>
              </p:cNvSpPr>
              <p:nvPr/>
            </p:nvSpPr>
            <p:spPr bwMode="auto">
              <a:xfrm>
                <a:off x="6788151" y="1012825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9 w 12"/>
                  <a:gd name="T3" fmla="*/ 1 h 11"/>
                  <a:gd name="T4" fmla="*/ 10 w 12"/>
                  <a:gd name="T5" fmla="*/ 2 h 11"/>
                  <a:gd name="T6" fmla="*/ 12 w 12"/>
                  <a:gd name="T7" fmla="*/ 6 h 11"/>
                  <a:gd name="T8" fmla="*/ 10 w 12"/>
                  <a:gd name="T9" fmla="*/ 9 h 11"/>
                  <a:gd name="T10" fmla="*/ 9 w 12"/>
                  <a:gd name="T11" fmla="*/ 10 h 11"/>
                  <a:gd name="T12" fmla="*/ 5 w 12"/>
                  <a:gd name="T13" fmla="*/ 11 h 11"/>
                  <a:gd name="T14" fmla="*/ 3 w 12"/>
                  <a:gd name="T15" fmla="*/ 10 h 11"/>
                  <a:gd name="T16" fmla="*/ 1 w 12"/>
                  <a:gd name="T17" fmla="*/ 9 h 11"/>
                  <a:gd name="T18" fmla="*/ 0 w 12"/>
                  <a:gd name="T19" fmla="*/ 6 h 11"/>
                  <a:gd name="T20" fmla="*/ 1 w 12"/>
                  <a:gd name="T21" fmla="*/ 2 h 11"/>
                  <a:gd name="T22" fmla="*/ 3 w 12"/>
                  <a:gd name="T23" fmla="*/ 1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9" y="1"/>
                    </a:lnTo>
                    <a:lnTo>
                      <a:pt x="10" y="2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602"/>
              <p:cNvSpPr>
                <a:spLocks/>
              </p:cNvSpPr>
              <p:nvPr/>
            </p:nvSpPr>
            <p:spPr bwMode="auto">
              <a:xfrm>
                <a:off x="6788151" y="952500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9 w 12"/>
                  <a:gd name="T3" fmla="*/ 0 h 10"/>
                  <a:gd name="T4" fmla="*/ 10 w 12"/>
                  <a:gd name="T5" fmla="*/ 2 h 10"/>
                  <a:gd name="T6" fmla="*/ 12 w 12"/>
                  <a:gd name="T7" fmla="*/ 5 h 10"/>
                  <a:gd name="T8" fmla="*/ 10 w 12"/>
                  <a:gd name="T9" fmla="*/ 7 h 10"/>
                  <a:gd name="T10" fmla="*/ 9 w 12"/>
                  <a:gd name="T11" fmla="*/ 9 h 10"/>
                  <a:gd name="T12" fmla="*/ 5 w 12"/>
                  <a:gd name="T13" fmla="*/ 10 h 10"/>
                  <a:gd name="T14" fmla="*/ 3 w 12"/>
                  <a:gd name="T15" fmla="*/ 9 h 10"/>
                  <a:gd name="T16" fmla="*/ 1 w 12"/>
                  <a:gd name="T17" fmla="*/ 7 h 10"/>
                  <a:gd name="T18" fmla="*/ 0 w 12"/>
                  <a:gd name="T19" fmla="*/ 5 h 10"/>
                  <a:gd name="T20" fmla="*/ 1 w 12"/>
                  <a:gd name="T21" fmla="*/ 2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603"/>
              <p:cNvSpPr>
                <a:spLocks/>
              </p:cNvSpPr>
              <p:nvPr/>
            </p:nvSpPr>
            <p:spPr bwMode="auto">
              <a:xfrm>
                <a:off x="6824663" y="1665288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10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7 h 10"/>
                  <a:gd name="T10" fmla="*/ 10 w 12"/>
                  <a:gd name="T11" fmla="*/ 10 h 10"/>
                  <a:gd name="T12" fmla="*/ 6 w 12"/>
                  <a:gd name="T13" fmla="*/ 10 h 10"/>
                  <a:gd name="T14" fmla="*/ 3 w 12"/>
                  <a:gd name="T15" fmla="*/ 10 h 10"/>
                  <a:gd name="T16" fmla="*/ 2 w 12"/>
                  <a:gd name="T17" fmla="*/ 7 h 10"/>
                  <a:gd name="T18" fmla="*/ 0 w 12"/>
                  <a:gd name="T19" fmla="*/ 5 h 10"/>
                  <a:gd name="T20" fmla="*/ 2 w 12"/>
                  <a:gd name="T21" fmla="*/ 2 h 10"/>
                  <a:gd name="T22" fmla="*/ 3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0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604"/>
              <p:cNvSpPr>
                <a:spLocks/>
              </p:cNvSpPr>
              <p:nvPr/>
            </p:nvSpPr>
            <p:spPr bwMode="auto">
              <a:xfrm>
                <a:off x="6824663" y="1601788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10 w 12"/>
                  <a:gd name="T3" fmla="*/ 2 h 11"/>
                  <a:gd name="T4" fmla="*/ 11 w 12"/>
                  <a:gd name="T5" fmla="*/ 3 h 11"/>
                  <a:gd name="T6" fmla="*/ 12 w 12"/>
                  <a:gd name="T7" fmla="*/ 6 h 11"/>
                  <a:gd name="T8" fmla="*/ 11 w 12"/>
                  <a:gd name="T9" fmla="*/ 8 h 11"/>
                  <a:gd name="T10" fmla="*/ 10 w 12"/>
                  <a:gd name="T11" fmla="*/ 11 h 11"/>
                  <a:gd name="T12" fmla="*/ 6 w 12"/>
                  <a:gd name="T13" fmla="*/ 11 h 11"/>
                  <a:gd name="T14" fmla="*/ 3 w 12"/>
                  <a:gd name="T15" fmla="*/ 11 h 11"/>
                  <a:gd name="T16" fmla="*/ 2 w 12"/>
                  <a:gd name="T17" fmla="*/ 8 h 11"/>
                  <a:gd name="T18" fmla="*/ 0 w 12"/>
                  <a:gd name="T19" fmla="*/ 6 h 11"/>
                  <a:gd name="T20" fmla="*/ 2 w 12"/>
                  <a:gd name="T21" fmla="*/ 3 h 11"/>
                  <a:gd name="T22" fmla="*/ 3 w 12"/>
                  <a:gd name="T23" fmla="*/ 2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10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605"/>
              <p:cNvSpPr>
                <a:spLocks/>
              </p:cNvSpPr>
              <p:nvPr/>
            </p:nvSpPr>
            <p:spPr bwMode="auto">
              <a:xfrm>
                <a:off x="6824663" y="1539875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10 w 12"/>
                  <a:gd name="T3" fmla="*/ 1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10 w 12"/>
                  <a:gd name="T11" fmla="*/ 11 h 11"/>
                  <a:gd name="T12" fmla="*/ 6 w 12"/>
                  <a:gd name="T13" fmla="*/ 11 h 11"/>
                  <a:gd name="T14" fmla="*/ 3 w 12"/>
                  <a:gd name="T15" fmla="*/ 11 h 11"/>
                  <a:gd name="T16" fmla="*/ 2 w 12"/>
                  <a:gd name="T17" fmla="*/ 8 h 11"/>
                  <a:gd name="T18" fmla="*/ 0 w 12"/>
                  <a:gd name="T19" fmla="*/ 5 h 11"/>
                  <a:gd name="T20" fmla="*/ 2 w 12"/>
                  <a:gd name="T21" fmla="*/ 3 h 11"/>
                  <a:gd name="T22" fmla="*/ 3 w 12"/>
                  <a:gd name="T23" fmla="*/ 1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10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606"/>
              <p:cNvSpPr>
                <a:spLocks/>
              </p:cNvSpPr>
              <p:nvPr/>
            </p:nvSpPr>
            <p:spPr bwMode="auto">
              <a:xfrm>
                <a:off x="6824663" y="1477963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10 w 12"/>
                  <a:gd name="T3" fmla="*/ 1 h 12"/>
                  <a:gd name="T4" fmla="*/ 11 w 12"/>
                  <a:gd name="T5" fmla="*/ 2 h 12"/>
                  <a:gd name="T6" fmla="*/ 12 w 12"/>
                  <a:gd name="T7" fmla="*/ 5 h 12"/>
                  <a:gd name="T8" fmla="*/ 11 w 12"/>
                  <a:gd name="T9" fmla="*/ 9 h 12"/>
                  <a:gd name="T10" fmla="*/ 10 w 12"/>
                  <a:gd name="T11" fmla="*/ 10 h 12"/>
                  <a:gd name="T12" fmla="*/ 6 w 12"/>
                  <a:gd name="T13" fmla="*/ 12 h 12"/>
                  <a:gd name="T14" fmla="*/ 3 w 12"/>
                  <a:gd name="T15" fmla="*/ 10 h 12"/>
                  <a:gd name="T16" fmla="*/ 2 w 12"/>
                  <a:gd name="T17" fmla="*/ 9 h 12"/>
                  <a:gd name="T18" fmla="*/ 0 w 12"/>
                  <a:gd name="T19" fmla="*/ 5 h 12"/>
                  <a:gd name="T20" fmla="*/ 2 w 12"/>
                  <a:gd name="T21" fmla="*/ 2 h 12"/>
                  <a:gd name="T22" fmla="*/ 3 w 12"/>
                  <a:gd name="T23" fmla="*/ 1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0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608"/>
              <p:cNvSpPr>
                <a:spLocks/>
              </p:cNvSpPr>
              <p:nvPr/>
            </p:nvSpPr>
            <p:spPr bwMode="auto">
              <a:xfrm>
                <a:off x="6824663" y="1414463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10 w 12"/>
                  <a:gd name="T3" fmla="*/ 2 h 12"/>
                  <a:gd name="T4" fmla="*/ 11 w 12"/>
                  <a:gd name="T5" fmla="*/ 3 h 12"/>
                  <a:gd name="T6" fmla="*/ 12 w 12"/>
                  <a:gd name="T7" fmla="*/ 7 h 12"/>
                  <a:gd name="T8" fmla="*/ 11 w 12"/>
                  <a:gd name="T9" fmla="*/ 10 h 12"/>
                  <a:gd name="T10" fmla="*/ 10 w 12"/>
                  <a:gd name="T11" fmla="*/ 11 h 12"/>
                  <a:gd name="T12" fmla="*/ 6 w 12"/>
                  <a:gd name="T13" fmla="*/ 12 h 12"/>
                  <a:gd name="T14" fmla="*/ 3 w 12"/>
                  <a:gd name="T15" fmla="*/ 11 h 12"/>
                  <a:gd name="T16" fmla="*/ 2 w 12"/>
                  <a:gd name="T17" fmla="*/ 10 h 12"/>
                  <a:gd name="T18" fmla="*/ 0 w 12"/>
                  <a:gd name="T19" fmla="*/ 7 h 12"/>
                  <a:gd name="T20" fmla="*/ 2 w 12"/>
                  <a:gd name="T21" fmla="*/ 3 h 12"/>
                  <a:gd name="T22" fmla="*/ 3 w 12"/>
                  <a:gd name="T23" fmla="*/ 2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0" y="2"/>
                    </a:lnTo>
                    <a:lnTo>
                      <a:pt x="11" y="3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609"/>
              <p:cNvSpPr>
                <a:spLocks/>
              </p:cNvSpPr>
              <p:nvPr/>
            </p:nvSpPr>
            <p:spPr bwMode="auto">
              <a:xfrm>
                <a:off x="6824663" y="1355725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10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7 h 10"/>
                  <a:gd name="T10" fmla="*/ 10 w 12"/>
                  <a:gd name="T11" fmla="*/ 9 h 10"/>
                  <a:gd name="T12" fmla="*/ 6 w 12"/>
                  <a:gd name="T13" fmla="*/ 10 h 10"/>
                  <a:gd name="T14" fmla="*/ 3 w 12"/>
                  <a:gd name="T15" fmla="*/ 9 h 10"/>
                  <a:gd name="T16" fmla="*/ 2 w 12"/>
                  <a:gd name="T17" fmla="*/ 7 h 10"/>
                  <a:gd name="T18" fmla="*/ 0 w 12"/>
                  <a:gd name="T19" fmla="*/ 5 h 10"/>
                  <a:gd name="T20" fmla="*/ 2 w 12"/>
                  <a:gd name="T21" fmla="*/ 2 h 10"/>
                  <a:gd name="T22" fmla="*/ 3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0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610"/>
              <p:cNvSpPr>
                <a:spLocks/>
              </p:cNvSpPr>
              <p:nvPr/>
            </p:nvSpPr>
            <p:spPr bwMode="auto">
              <a:xfrm>
                <a:off x="6824663" y="1292225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10 w 12"/>
                  <a:gd name="T3" fmla="*/ 0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10 w 12"/>
                  <a:gd name="T11" fmla="*/ 9 h 11"/>
                  <a:gd name="T12" fmla="*/ 6 w 12"/>
                  <a:gd name="T13" fmla="*/ 11 h 11"/>
                  <a:gd name="T14" fmla="*/ 3 w 12"/>
                  <a:gd name="T15" fmla="*/ 9 h 11"/>
                  <a:gd name="T16" fmla="*/ 2 w 12"/>
                  <a:gd name="T17" fmla="*/ 8 h 11"/>
                  <a:gd name="T18" fmla="*/ 0 w 12"/>
                  <a:gd name="T19" fmla="*/ 5 h 11"/>
                  <a:gd name="T20" fmla="*/ 2 w 12"/>
                  <a:gd name="T21" fmla="*/ 3 h 11"/>
                  <a:gd name="T22" fmla="*/ 3 w 12"/>
                  <a:gd name="T23" fmla="*/ 0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611"/>
              <p:cNvSpPr>
                <a:spLocks/>
              </p:cNvSpPr>
              <p:nvPr/>
            </p:nvSpPr>
            <p:spPr bwMode="auto">
              <a:xfrm>
                <a:off x="6824663" y="1230313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10 w 12"/>
                  <a:gd name="T3" fmla="*/ 0 h 10"/>
                  <a:gd name="T4" fmla="*/ 11 w 12"/>
                  <a:gd name="T5" fmla="*/ 3 h 10"/>
                  <a:gd name="T6" fmla="*/ 12 w 12"/>
                  <a:gd name="T7" fmla="*/ 5 h 10"/>
                  <a:gd name="T8" fmla="*/ 11 w 12"/>
                  <a:gd name="T9" fmla="*/ 8 h 10"/>
                  <a:gd name="T10" fmla="*/ 10 w 12"/>
                  <a:gd name="T11" fmla="*/ 10 h 10"/>
                  <a:gd name="T12" fmla="*/ 6 w 12"/>
                  <a:gd name="T13" fmla="*/ 10 h 10"/>
                  <a:gd name="T14" fmla="*/ 3 w 12"/>
                  <a:gd name="T15" fmla="*/ 10 h 10"/>
                  <a:gd name="T16" fmla="*/ 2 w 12"/>
                  <a:gd name="T17" fmla="*/ 8 h 10"/>
                  <a:gd name="T18" fmla="*/ 0 w 12"/>
                  <a:gd name="T19" fmla="*/ 5 h 10"/>
                  <a:gd name="T20" fmla="*/ 2 w 12"/>
                  <a:gd name="T21" fmla="*/ 3 h 10"/>
                  <a:gd name="T22" fmla="*/ 3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612"/>
              <p:cNvSpPr>
                <a:spLocks/>
              </p:cNvSpPr>
              <p:nvPr/>
            </p:nvSpPr>
            <p:spPr bwMode="auto">
              <a:xfrm>
                <a:off x="6824663" y="1168400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10 w 12"/>
                  <a:gd name="T3" fmla="*/ 1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8 h 10"/>
                  <a:gd name="T10" fmla="*/ 10 w 12"/>
                  <a:gd name="T11" fmla="*/ 10 h 10"/>
                  <a:gd name="T12" fmla="*/ 6 w 12"/>
                  <a:gd name="T13" fmla="*/ 10 h 10"/>
                  <a:gd name="T14" fmla="*/ 3 w 12"/>
                  <a:gd name="T15" fmla="*/ 10 h 10"/>
                  <a:gd name="T16" fmla="*/ 2 w 12"/>
                  <a:gd name="T17" fmla="*/ 8 h 10"/>
                  <a:gd name="T18" fmla="*/ 0 w 12"/>
                  <a:gd name="T19" fmla="*/ 5 h 10"/>
                  <a:gd name="T20" fmla="*/ 2 w 12"/>
                  <a:gd name="T21" fmla="*/ 2 h 10"/>
                  <a:gd name="T22" fmla="*/ 3 w 12"/>
                  <a:gd name="T23" fmla="*/ 1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0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613"/>
              <p:cNvSpPr>
                <a:spLocks/>
              </p:cNvSpPr>
              <p:nvPr/>
            </p:nvSpPr>
            <p:spPr bwMode="auto">
              <a:xfrm>
                <a:off x="6824663" y="1104900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10 w 12"/>
                  <a:gd name="T3" fmla="*/ 2 h 11"/>
                  <a:gd name="T4" fmla="*/ 11 w 12"/>
                  <a:gd name="T5" fmla="*/ 3 h 11"/>
                  <a:gd name="T6" fmla="*/ 12 w 12"/>
                  <a:gd name="T7" fmla="*/ 6 h 11"/>
                  <a:gd name="T8" fmla="*/ 11 w 12"/>
                  <a:gd name="T9" fmla="*/ 8 h 11"/>
                  <a:gd name="T10" fmla="*/ 10 w 12"/>
                  <a:gd name="T11" fmla="*/ 11 h 11"/>
                  <a:gd name="T12" fmla="*/ 6 w 12"/>
                  <a:gd name="T13" fmla="*/ 11 h 11"/>
                  <a:gd name="T14" fmla="*/ 3 w 12"/>
                  <a:gd name="T15" fmla="*/ 11 h 11"/>
                  <a:gd name="T16" fmla="*/ 2 w 12"/>
                  <a:gd name="T17" fmla="*/ 8 h 11"/>
                  <a:gd name="T18" fmla="*/ 0 w 12"/>
                  <a:gd name="T19" fmla="*/ 6 h 11"/>
                  <a:gd name="T20" fmla="*/ 2 w 12"/>
                  <a:gd name="T21" fmla="*/ 3 h 11"/>
                  <a:gd name="T22" fmla="*/ 3 w 12"/>
                  <a:gd name="T23" fmla="*/ 2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10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614"/>
              <p:cNvSpPr>
                <a:spLocks/>
              </p:cNvSpPr>
              <p:nvPr/>
            </p:nvSpPr>
            <p:spPr bwMode="auto">
              <a:xfrm>
                <a:off x="6824663" y="1042988"/>
                <a:ext cx="19050" cy="19050"/>
              </a:xfrm>
              <a:custGeom>
                <a:avLst/>
                <a:gdLst>
                  <a:gd name="T0" fmla="*/ 6 w 12"/>
                  <a:gd name="T1" fmla="*/ 0 h 12"/>
                  <a:gd name="T2" fmla="*/ 10 w 12"/>
                  <a:gd name="T3" fmla="*/ 1 h 12"/>
                  <a:gd name="T4" fmla="*/ 11 w 12"/>
                  <a:gd name="T5" fmla="*/ 3 h 12"/>
                  <a:gd name="T6" fmla="*/ 12 w 12"/>
                  <a:gd name="T7" fmla="*/ 5 h 12"/>
                  <a:gd name="T8" fmla="*/ 11 w 12"/>
                  <a:gd name="T9" fmla="*/ 9 h 12"/>
                  <a:gd name="T10" fmla="*/ 10 w 12"/>
                  <a:gd name="T11" fmla="*/ 11 h 12"/>
                  <a:gd name="T12" fmla="*/ 6 w 12"/>
                  <a:gd name="T13" fmla="*/ 12 h 12"/>
                  <a:gd name="T14" fmla="*/ 3 w 12"/>
                  <a:gd name="T15" fmla="*/ 11 h 12"/>
                  <a:gd name="T16" fmla="*/ 2 w 12"/>
                  <a:gd name="T17" fmla="*/ 9 h 12"/>
                  <a:gd name="T18" fmla="*/ 0 w 12"/>
                  <a:gd name="T19" fmla="*/ 5 h 12"/>
                  <a:gd name="T20" fmla="*/ 2 w 12"/>
                  <a:gd name="T21" fmla="*/ 3 h 12"/>
                  <a:gd name="T22" fmla="*/ 3 w 12"/>
                  <a:gd name="T23" fmla="*/ 1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0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615"/>
              <p:cNvSpPr>
                <a:spLocks/>
              </p:cNvSpPr>
              <p:nvPr/>
            </p:nvSpPr>
            <p:spPr bwMode="auto">
              <a:xfrm>
                <a:off x="6824663" y="982663"/>
                <a:ext cx="19050" cy="17463"/>
              </a:xfrm>
              <a:custGeom>
                <a:avLst/>
                <a:gdLst>
                  <a:gd name="T0" fmla="*/ 6 w 12"/>
                  <a:gd name="T1" fmla="*/ 0 h 11"/>
                  <a:gd name="T2" fmla="*/ 10 w 12"/>
                  <a:gd name="T3" fmla="*/ 0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10 w 12"/>
                  <a:gd name="T11" fmla="*/ 9 h 11"/>
                  <a:gd name="T12" fmla="*/ 6 w 12"/>
                  <a:gd name="T13" fmla="*/ 11 h 11"/>
                  <a:gd name="T14" fmla="*/ 3 w 12"/>
                  <a:gd name="T15" fmla="*/ 9 h 11"/>
                  <a:gd name="T16" fmla="*/ 2 w 12"/>
                  <a:gd name="T17" fmla="*/ 8 h 11"/>
                  <a:gd name="T18" fmla="*/ 0 w 12"/>
                  <a:gd name="T19" fmla="*/ 5 h 11"/>
                  <a:gd name="T20" fmla="*/ 2 w 12"/>
                  <a:gd name="T21" fmla="*/ 3 h 11"/>
                  <a:gd name="T22" fmla="*/ 3 w 12"/>
                  <a:gd name="T23" fmla="*/ 0 h 11"/>
                  <a:gd name="T24" fmla="*/ 6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616"/>
              <p:cNvSpPr>
                <a:spLocks/>
              </p:cNvSpPr>
              <p:nvPr/>
            </p:nvSpPr>
            <p:spPr bwMode="auto">
              <a:xfrm>
                <a:off x="6824663" y="920750"/>
                <a:ext cx="19050" cy="15875"/>
              </a:xfrm>
              <a:custGeom>
                <a:avLst/>
                <a:gdLst>
                  <a:gd name="T0" fmla="*/ 6 w 12"/>
                  <a:gd name="T1" fmla="*/ 0 h 10"/>
                  <a:gd name="T2" fmla="*/ 10 w 12"/>
                  <a:gd name="T3" fmla="*/ 0 h 10"/>
                  <a:gd name="T4" fmla="*/ 11 w 12"/>
                  <a:gd name="T5" fmla="*/ 3 h 10"/>
                  <a:gd name="T6" fmla="*/ 12 w 12"/>
                  <a:gd name="T7" fmla="*/ 5 h 10"/>
                  <a:gd name="T8" fmla="*/ 11 w 12"/>
                  <a:gd name="T9" fmla="*/ 8 h 10"/>
                  <a:gd name="T10" fmla="*/ 10 w 12"/>
                  <a:gd name="T11" fmla="*/ 9 h 10"/>
                  <a:gd name="T12" fmla="*/ 6 w 12"/>
                  <a:gd name="T13" fmla="*/ 10 h 10"/>
                  <a:gd name="T14" fmla="*/ 3 w 12"/>
                  <a:gd name="T15" fmla="*/ 9 h 10"/>
                  <a:gd name="T16" fmla="*/ 2 w 12"/>
                  <a:gd name="T17" fmla="*/ 8 h 10"/>
                  <a:gd name="T18" fmla="*/ 0 w 12"/>
                  <a:gd name="T19" fmla="*/ 5 h 10"/>
                  <a:gd name="T20" fmla="*/ 2 w 12"/>
                  <a:gd name="T21" fmla="*/ 3 h 10"/>
                  <a:gd name="T22" fmla="*/ 3 w 12"/>
                  <a:gd name="T23" fmla="*/ 0 h 10"/>
                  <a:gd name="T24" fmla="*/ 6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617"/>
              <p:cNvSpPr>
                <a:spLocks/>
              </p:cNvSpPr>
              <p:nvPr/>
            </p:nvSpPr>
            <p:spPr bwMode="auto">
              <a:xfrm>
                <a:off x="6861175" y="1633538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9 w 10"/>
                  <a:gd name="T5" fmla="*/ 3 h 10"/>
                  <a:gd name="T6" fmla="*/ 10 w 10"/>
                  <a:gd name="T7" fmla="*/ 5 h 10"/>
                  <a:gd name="T8" fmla="*/ 9 w 10"/>
                  <a:gd name="T9" fmla="*/ 8 h 10"/>
                  <a:gd name="T10" fmla="*/ 8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618"/>
              <p:cNvSpPr>
                <a:spLocks/>
              </p:cNvSpPr>
              <p:nvPr/>
            </p:nvSpPr>
            <p:spPr bwMode="auto">
              <a:xfrm>
                <a:off x="6861175" y="157162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1 h 10"/>
                  <a:gd name="T4" fmla="*/ 9 w 10"/>
                  <a:gd name="T5" fmla="*/ 2 h 10"/>
                  <a:gd name="T6" fmla="*/ 10 w 10"/>
                  <a:gd name="T7" fmla="*/ 5 h 10"/>
                  <a:gd name="T8" fmla="*/ 9 w 10"/>
                  <a:gd name="T9" fmla="*/ 8 h 10"/>
                  <a:gd name="T10" fmla="*/ 8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1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619"/>
              <p:cNvSpPr>
                <a:spLocks/>
              </p:cNvSpPr>
              <p:nvPr/>
            </p:nvSpPr>
            <p:spPr bwMode="auto">
              <a:xfrm>
                <a:off x="6861175" y="15081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9 w 10"/>
                  <a:gd name="T5" fmla="*/ 3 h 11"/>
                  <a:gd name="T6" fmla="*/ 10 w 10"/>
                  <a:gd name="T7" fmla="*/ 6 h 11"/>
                  <a:gd name="T8" fmla="*/ 9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620"/>
              <p:cNvSpPr>
                <a:spLocks/>
              </p:cNvSpPr>
              <p:nvPr/>
            </p:nvSpPr>
            <p:spPr bwMode="auto">
              <a:xfrm>
                <a:off x="6861175" y="144621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9 w 10"/>
                  <a:gd name="T5" fmla="*/ 3 h 12"/>
                  <a:gd name="T6" fmla="*/ 10 w 10"/>
                  <a:gd name="T7" fmla="*/ 5 h 12"/>
                  <a:gd name="T8" fmla="*/ 9 w 10"/>
                  <a:gd name="T9" fmla="*/ 9 h 12"/>
                  <a:gd name="T10" fmla="*/ 8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0 w 10"/>
                  <a:gd name="T17" fmla="*/ 9 h 12"/>
                  <a:gd name="T18" fmla="*/ 0 w 10"/>
                  <a:gd name="T19" fmla="*/ 5 h 12"/>
                  <a:gd name="T20" fmla="*/ 0 w 10"/>
                  <a:gd name="T21" fmla="*/ 3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621"/>
              <p:cNvSpPr>
                <a:spLocks/>
              </p:cNvSpPr>
              <p:nvPr/>
            </p:nvSpPr>
            <p:spPr bwMode="auto">
              <a:xfrm>
                <a:off x="6861175" y="1385888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9 w 10"/>
                  <a:gd name="T5" fmla="*/ 3 h 11"/>
                  <a:gd name="T6" fmla="*/ 10 w 10"/>
                  <a:gd name="T7" fmla="*/ 5 h 11"/>
                  <a:gd name="T8" fmla="*/ 9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622"/>
              <p:cNvSpPr>
                <a:spLocks/>
              </p:cNvSpPr>
              <p:nvPr/>
            </p:nvSpPr>
            <p:spPr bwMode="auto">
              <a:xfrm>
                <a:off x="6861175" y="132397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9 w 10"/>
                  <a:gd name="T5" fmla="*/ 3 h 10"/>
                  <a:gd name="T6" fmla="*/ 10 w 10"/>
                  <a:gd name="T7" fmla="*/ 5 h 10"/>
                  <a:gd name="T8" fmla="*/ 9 w 10"/>
                  <a:gd name="T9" fmla="*/ 8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8 h 10"/>
                  <a:gd name="T18" fmla="*/ 0 w 10"/>
                  <a:gd name="T19" fmla="*/ 5 h 10"/>
                  <a:gd name="T20" fmla="*/ 0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623"/>
              <p:cNvSpPr>
                <a:spLocks/>
              </p:cNvSpPr>
              <p:nvPr/>
            </p:nvSpPr>
            <p:spPr bwMode="auto">
              <a:xfrm>
                <a:off x="6861175" y="1262063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9 w 10"/>
                  <a:gd name="T5" fmla="*/ 2 h 10"/>
                  <a:gd name="T6" fmla="*/ 10 w 10"/>
                  <a:gd name="T7" fmla="*/ 5 h 10"/>
                  <a:gd name="T8" fmla="*/ 9 w 10"/>
                  <a:gd name="T9" fmla="*/ 7 h 10"/>
                  <a:gd name="T10" fmla="*/ 8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0 w 10"/>
                  <a:gd name="T17" fmla="*/ 7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624"/>
              <p:cNvSpPr>
                <a:spLocks/>
              </p:cNvSpPr>
              <p:nvPr/>
            </p:nvSpPr>
            <p:spPr bwMode="auto">
              <a:xfrm>
                <a:off x="6861175" y="119856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9 w 10"/>
                  <a:gd name="T5" fmla="*/ 3 h 11"/>
                  <a:gd name="T6" fmla="*/ 10 w 10"/>
                  <a:gd name="T7" fmla="*/ 6 h 11"/>
                  <a:gd name="T8" fmla="*/ 9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6 h 11"/>
                  <a:gd name="T20" fmla="*/ 0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625"/>
              <p:cNvSpPr>
                <a:spLocks/>
              </p:cNvSpPr>
              <p:nvPr/>
            </p:nvSpPr>
            <p:spPr bwMode="auto">
              <a:xfrm>
                <a:off x="6861175" y="1136650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1 h 11"/>
                  <a:gd name="T4" fmla="*/ 9 w 10"/>
                  <a:gd name="T5" fmla="*/ 3 h 11"/>
                  <a:gd name="T6" fmla="*/ 10 w 10"/>
                  <a:gd name="T7" fmla="*/ 5 h 11"/>
                  <a:gd name="T8" fmla="*/ 9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0 w 10"/>
                  <a:gd name="T17" fmla="*/ 8 h 11"/>
                  <a:gd name="T18" fmla="*/ 0 w 10"/>
                  <a:gd name="T19" fmla="*/ 5 h 11"/>
                  <a:gd name="T20" fmla="*/ 0 w 10"/>
                  <a:gd name="T21" fmla="*/ 3 h 11"/>
                  <a:gd name="T22" fmla="*/ 2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626"/>
              <p:cNvSpPr>
                <a:spLocks/>
              </p:cNvSpPr>
              <p:nvPr/>
            </p:nvSpPr>
            <p:spPr bwMode="auto">
              <a:xfrm>
                <a:off x="6861175" y="107473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9 w 10"/>
                  <a:gd name="T5" fmla="*/ 2 h 12"/>
                  <a:gd name="T6" fmla="*/ 10 w 10"/>
                  <a:gd name="T7" fmla="*/ 5 h 12"/>
                  <a:gd name="T8" fmla="*/ 9 w 10"/>
                  <a:gd name="T9" fmla="*/ 8 h 12"/>
                  <a:gd name="T10" fmla="*/ 8 w 10"/>
                  <a:gd name="T11" fmla="*/ 10 h 12"/>
                  <a:gd name="T12" fmla="*/ 5 w 10"/>
                  <a:gd name="T13" fmla="*/ 12 h 12"/>
                  <a:gd name="T14" fmla="*/ 2 w 10"/>
                  <a:gd name="T15" fmla="*/ 10 h 12"/>
                  <a:gd name="T16" fmla="*/ 0 w 10"/>
                  <a:gd name="T17" fmla="*/ 8 h 12"/>
                  <a:gd name="T18" fmla="*/ 0 w 10"/>
                  <a:gd name="T19" fmla="*/ 5 h 12"/>
                  <a:gd name="T20" fmla="*/ 0 w 10"/>
                  <a:gd name="T21" fmla="*/ 2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627"/>
              <p:cNvSpPr>
                <a:spLocks/>
              </p:cNvSpPr>
              <p:nvPr/>
            </p:nvSpPr>
            <p:spPr bwMode="auto">
              <a:xfrm>
                <a:off x="6861175" y="10128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1 h 11"/>
                  <a:gd name="T4" fmla="*/ 9 w 10"/>
                  <a:gd name="T5" fmla="*/ 2 h 11"/>
                  <a:gd name="T6" fmla="*/ 10 w 10"/>
                  <a:gd name="T7" fmla="*/ 6 h 11"/>
                  <a:gd name="T8" fmla="*/ 9 w 10"/>
                  <a:gd name="T9" fmla="*/ 9 h 11"/>
                  <a:gd name="T10" fmla="*/ 8 w 10"/>
                  <a:gd name="T11" fmla="*/ 10 h 11"/>
                  <a:gd name="T12" fmla="*/ 5 w 10"/>
                  <a:gd name="T13" fmla="*/ 11 h 11"/>
                  <a:gd name="T14" fmla="*/ 2 w 10"/>
                  <a:gd name="T15" fmla="*/ 10 h 11"/>
                  <a:gd name="T16" fmla="*/ 0 w 10"/>
                  <a:gd name="T17" fmla="*/ 9 h 11"/>
                  <a:gd name="T18" fmla="*/ 0 w 10"/>
                  <a:gd name="T19" fmla="*/ 6 h 11"/>
                  <a:gd name="T20" fmla="*/ 0 w 10"/>
                  <a:gd name="T21" fmla="*/ 2 h 11"/>
                  <a:gd name="T22" fmla="*/ 2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5" y="11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628"/>
              <p:cNvSpPr>
                <a:spLocks/>
              </p:cNvSpPr>
              <p:nvPr/>
            </p:nvSpPr>
            <p:spPr bwMode="auto">
              <a:xfrm>
                <a:off x="6861175" y="9525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9 w 10"/>
                  <a:gd name="T5" fmla="*/ 2 h 10"/>
                  <a:gd name="T6" fmla="*/ 10 w 10"/>
                  <a:gd name="T7" fmla="*/ 5 h 10"/>
                  <a:gd name="T8" fmla="*/ 9 w 10"/>
                  <a:gd name="T9" fmla="*/ 7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0 w 10"/>
                  <a:gd name="T17" fmla="*/ 7 h 10"/>
                  <a:gd name="T18" fmla="*/ 0 w 10"/>
                  <a:gd name="T19" fmla="*/ 5 h 10"/>
                  <a:gd name="T20" fmla="*/ 0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629"/>
              <p:cNvSpPr>
                <a:spLocks/>
              </p:cNvSpPr>
              <p:nvPr/>
            </p:nvSpPr>
            <p:spPr bwMode="auto">
              <a:xfrm>
                <a:off x="6897688" y="1601788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9 w 11"/>
                  <a:gd name="T5" fmla="*/ 3 h 11"/>
                  <a:gd name="T6" fmla="*/ 11 w 11"/>
                  <a:gd name="T7" fmla="*/ 6 h 11"/>
                  <a:gd name="T8" fmla="*/ 9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0 w 11"/>
                  <a:gd name="T17" fmla="*/ 8 h 11"/>
                  <a:gd name="T18" fmla="*/ 0 w 11"/>
                  <a:gd name="T19" fmla="*/ 6 h 11"/>
                  <a:gd name="T20" fmla="*/ 0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630"/>
              <p:cNvSpPr>
                <a:spLocks/>
              </p:cNvSpPr>
              <p:nvPr/>
            </p:nvSpPr>
            <p:spPr bwMode="auto">
              <a:xfrm>
                <a:off x="6897688" y="153987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1 h 11"/>
                  <a:gd name="T4" fmla="*/ 9 w 11"/>
                  <a:gd name="T5" fmla="*/ 3 h 11"/>
                  <a:gd name="T6" fmla="*/ 11 w 11"/>
                  <a:gd name="T7" fmla="*/ 5 h 11"/>
                  <a:gd name="T8" fmla="*/ 9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0 w 11"/>
                  <a:gd name="T17" fmla="*/ 8 h 11"/>
                  <a:gd name="T18" fmla="*/ 0 w 11"/>
                  <a:gd name="T19" fmla="*/ 5 h 11"/>
                  <a:gd name="T20" fmla="*/ 0 w 11"/>
                  <a:gd name="T21" fmla="*/ 3 h 11"/>
                  <a:gd name="T22" fmla="*/ 3 w 11"/>
                  <a:gd name="T23" fmla="*/ 1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631"/>
              <p:cNvSpPr>
                <a:spLocks/>
              </p:cNvSpPr>
              <p:nvPr/>
            </p:nvSpPr>
            <p:spPr bwMode="auto">
              <a:xfrm>
                <a:off x="6897688" y="1477963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9 w 11"/>
                  <a:gd name="T5" fmla="*/ 2 h 12"/>
                  <a:gd name="T6" fmla="*/ 11 w 11"/>
                  <a:gd name="T7" fmla="*/ 5 h 12"/>
                  <a:gd name="T8" fmla="*/ 9 w 11"/>
                  <a:gd name="T9" fmla="*/ 9 h 12"/>
                  <a:gd name="T10" fmla="*/ 8 w 11"/>
                  <a:gd name="T11" fmla="*/ 10 h 12"/>
                  <a:gd name="T12" fmla="*/ 6 w 11"/>
                  <a:gd name="T13" fmla="*/ 12 h 12"/>
                  <a:gd name="T14" fmla="*/ 3 w 11"/>
                  <a:gd name="T15" fmla="*/ 10 h 12"/>
                  <a:gd name="T16" fmla="*/ 0 w 11"/>
                  <a:gd name="T17" fmla="*/ 9 h 12"/>
                  <a:gd name="T18" fmla="*/ 0 w 11"/>
                  <a:gd name="T19" fmla="*/ 5 h 12"/>
                  <a:gd name="T20" fmla="*/ 0 w 11"/>
                  <a:gd name="T21" fmla="*/ 2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632"/>
              <p:cNvSpPr>
                <a:spLocks/>
              </p:cNvSpPr>
              <p:nvPr/>
            </p:nvSpPr>
            <p:spPr bwMode="auto">
              <a:xfrm>
                <a:off x="6897688" y="1414463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2 h 12"/>
                  <a:gd name="T4" fmla="*/ 9 w 11"/>
                  <a:gd name="T5" fmla="*/ 3 h 12"/>
                  <a:gd name="T6" fmla="*/ 11 w 11"/>
                  <a:gd name="T7" fmla="*/ 7 h 12"/>
                  <a:gd name="T8" fmla="*/ 9 w 11"/>
                  <a:gd name="T9" fmla="*/ 10 h 12"/>
                  <a:gd name="T10" fmla="*/ 8 w 11"/>
                  <a:gd name="T11" fmla="*/ 11 h 12"/>
                  <a:gd name="T12" fmla="*/ 6 w 11"/>
                  <a:gd name="T13" fmla="*/ 12 h 12"/>
                  <a:gd name="T14" fmla="*/ 3 w 11"/>
                  <a:gd name="T15" fmla="*/ 11 h 12"/>
                  <a:gd name="T16" fmla="*/ 0 w 11"/>
                  <a:gd name="T17" fmla="*/ 10 h 12"/>
                  <a:gd name="T18" fmla="*/ 0 w 11"/>
                  <a:gd name="T19" fmla="*/ 7 h 12"/>
                  <a:gd name="T20" fmla="*/ 0 w 11"/>
                  <a:gd name="T21" fmla="*/ 3 h 12"/>
                  <a:gd name="T22" fmla="*/ 3 w 11"/>
                  <a:gd name="T23" fmla="*/ 2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633"/>
              <p:cNvSpPr>
                <a:spLocks/>
              </p:cNvSpPr>
              <p:nvPr/>
            </p:nvSpPr>
            <p:spPr bwMode="auto">
              <a:xfrm>
                <a:off x="6897688" y="1355725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9 w 11"/>
                  <a:gd name="T5" fmla="*/ 2 h 10"/>
                  <a:gd name="T6" fmla="*/ 11 w 11"/>
                  <a:gd name="T7" fmla="*/ 5 h 10"/>
                  <a:gd name="T8" fmla="*/ 9 w 11"/>
                  <a:gd name="T9" fmla="*/ 7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0 w 11"/>
                  <a:gd name="T17" fmla="*/ 7 h 10"/>
                  <a:gd name="T18" fmla="*/ 0 w 11"/>
                  <a:gd name="T19" fmla="*/ 5 h 10"/>
                  <a:gd name="T20" fmla="*/ 0 w 11"/>
                  <a:gd name="T21" fmla="*/ 2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634"/>
              <p:cNvSpPr>
                <a:spLocks/>
              </p:cNvSpPr>
              <p:nvPr/>
            </p:nvSpPr>
            <p:spPr bwMode="auto">
              <a:xfrm>
                <a:off x="6897688" y="1292225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9 w 11"/>
                  <a:gd name="T5" fmla="*/ 3 h 11"/>
                  <a:gd name="T6" fmla="*/ 11 w 11"/>
                  <a:gd name="T7" fmla="*/ 5 h 11"/>
                  <a:gd name="T8" fmla="*/ 9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0 w 11"/>
                  <a:gd name="T17" fmla="*/ 8 h 11"/>
                  <a:gd name="T18" fmla="*/ 0 w 11"/>
                  <a:gd name="T19" fmla="*/ 5 h 11"/>
                  <a:gd name="T20" fmla="*/ 0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635"/>
              <p:cNvSpPr>
                <a:spLocks/>
              </p:cNvSpPr>
              <p:nvPr/>
            </p:nvSpPr>
            <p:spPr bwMode="auto">
              <a:xfrm>
                <a:off x="6897688" y="1230313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9 w 11"/>
                  <a:gd name="T5" fmla="*/ 3 h 10"/>
                  <a:gd name="T6" fmla="*/ 11 w 11"/>
                  <a:gd name="T7" fmla="*/ 5 h 10"/>
                  <a:gd name="T8" fmla="*/ 9 w 11"/>
                  <a:gd name="T9" fmla="*/ 8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0 w 11"/>
                  <a:gd name="T17" fmla="*/ 8 h 10"/>
                  <a:gd name="T18" fmla="*/ 0 w 11"/>
                  <a:gd name="T19" fmla="*/ 5 h 10"/>
                  <a:gd name="T20" fmla="*/ 0 w 11"/>
                  <a:gd name="T21" fmla="*/ 3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636"/>
              <p:cNvSpPr>
                <a:spLocks/>
              </p:cNvSpPr>
              <p:nvPr/>
            </p:nvSpPr>
            <p:spPr bwMode="auto">
              <a:xfrm>
                <a:off x="6897688" y="116840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1 h 10"/>
                  <a:gd name="T4" fmla="*/ 9 w 11"/>
                  <a:gd name="T5" fmla="*/ 2 h 10"/>
                  <a:gd name="T6" fmla="*/ 11 w 11"/>
                  <a:gd name="T7" fmla="*/ 5 h 10"/>
                  <a:gd name="T8" fmla="*/ 9 w 11"/>
                  <a:gd name="T9" fmla="*/ 8 h 10"/>
                  <a:gd name="T10" fmla="*/ 8 w 11"/>
                  <a:gd name="T11" fmla="*/ 10 h 10"/>
                  <a:gd name="T12" fmla="*/ 6 w 11"/>
                  <a:gd name="T13" fmla="*/ 10 h 10"/>
                  <a:gd name="T14" fmla="*/ 3 w 11"/>
                  <a:gd name="T15" fmla="*/ 10 h 10"/>
                  <a:gd name="T16" fmla="*/ 0 w 11"/>
                  <a:gd name="T17" fmla="*/ 8 h 10"/>
                  <a:gd name="T18" fmla="*/ 0 w 11"/>
                  <a:gd name="T19" fmla="*/ 5 h 10"/>
                  <a:gd name="T20" fmla="*/ 0 w 11"/>
                  <a:gd name="T21" fmla="*/ 2 h 10"/>
                  <a:gd name="T22" fmla="*/ 3 w 11"/>
                  <a:gd name="T23" fmla="*/ 1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637"/>
              <p:cNvSpPr>
                <a:spLocks/>
              </p:cNvSpPr>
              <p:nvPr/>
            </p:nvSpPr>
            <p:spPr bwMode="auto">
              <a:xfrm>
                <a:off x="6897688" y="1104900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2 h 11"/>
                  <a:gd name="T4" fmla="*/ 9 w 11"/>
                  <a:gd name="T5" fmla="*/ 3 h 11"/>
                  <a:gd name="T6" fmla="*/ 11 w 11"/>
                  <a:gd name="T7" fmla="*/ 6 h 11"/>
                  <a:gd name="T8" fmla="*/ 9 w 11"/>
                  <a:gd name="T9" fmla="*/ 8 h 11"/>
                  <a:gd name="T10" fmla="*/ 8 w 11"/>
                  <a:gd name="T11" fmla="*/ 11 h 11"/>
                  <a:gd name="T12" fmla="*/ 6 w 11"/>
                  <a:gd name="T13" fmla="*/ 11 h 11"/>
                  <a:gd name="T14" fmla="*/ 3 w 11"/>
                  <a:gd name="T15" fmla="*/ 11 h 11"/>
                  <a:gd name="T16" fmla="*/ 0 w 11"/>
                  <a:gd name="T17" fmla="*/ 8 h 11"/>
                  <a:gd name="T18" fmla="*/ 0 w 11"/>
                  <a:gd name="T19" fmla="*/ 6 h 11"/>
                  <a:gd name="T20" fmla="*/ 0 w 11"/>
                  <a:gd name="T21" fmla="*/ 3 h 11"/>
                  <a:gd name="T22" fmla="*/ 3 w 11"/>
                  <a:gd name="T23" fmla="*/ 2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638"/>
              <p:cNvSpPr>
                <a:spLocks/>
              </p:cNvSpPr>
              <p:nvPr/>
            </p:nvSpPr>
            <p:spPr bwMode="auto">
              <a:xfrm>
                <a:off x="6897688" y="1042988"/>
                <a:ext cx="17463" cy="19050"/>
              </a:xfrm>
              <a:custGeom>
                <a:avLst/>
                <a:gdLst>
                  <a:gd name="T0" fmla="*/ 6 w 11"/>
                  <a:gd name="T1" fmla="*/ 0 h 12"/>
                  <a:gd name="T2" fmla="*/ 8 w 11"/>
                  <a:gd name="T3" fmla="*/ 1 h 12"/>
                  <a:gd name="T4" fmla="*/ 9 w 11"/>
                  <a:gd name="T5" fmla="*/ 3 h 12"/>
                  <a:gd name="T6" fmla="*/ 11 w 11"/>
                  <a:gd name="T7" fmla="*/ 5 h 12"/>
                  <a:gd name="T8" fmla="*/ 9 w 11"/>
                  <a:gd name="T9" fmla="*/ 9 h 12"/>
                  <a:gd name="T10" fmla="*/ 8 w 11"/>
                  <a:gd name="T11" fmla="*/ 11 h 12"/>
                  <a:gd name="T12" fmla="*/ 6 w 11"/>
                  <a:gd name="T13" fmla="*/ 12 h 12"/>
                  <a:gd name="T14" fmla="*/ 3 w 11"/>
                  <a:gd name="T15" fmla="*/ 11 h 12"/>
                  <a:gd name="T16" fmla="*/ 0 w 11"/>
                  <a:gd name="T17" fmla="*/ 9 h 12"/>
                  <a:gd name="T18" fmla="*/ 0 w 11"/>
                  <a:gd name="T19" fmla="*/ 5 h 12"/>
                  <a:gd name="T20" fmla="*/ 0 w 11"/>
                  <a:gd name="T21" fmla="*/ 3 h 12"/>
                  <a:gd name="T22" fmla="*/ 3 w 11"/>
                  <a:gd name="T23" fmla="*/ 1 h 12"/>
                  <a:gd name="T24" fmla="*/ 6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639"/>
              <p:cNvSpPr>
                <a:spLocks/>
              </p:cNvSpPr>
              <p:nvPr/>
            </p:nvSpPr>
            <p:spPr bwMode="auto">
              <a:xfrm>
                <a:off x="6897688" y="982663"/>
                <a:ext cx="17463" cy="17463"/>
              </a:xfrm>
              <a:custGeom>
                <a:avLst/>
                <a:gdLst>
                  <a:gd name="T0" fmla="*/ 6 w 11"/>
                  <a:gd name="T1" fmla="*/ 0 h 11"/>
                  <a:gd name="T2" fmla="*/ 8 w 11"/>
                  <a:gd name="T3" fmla="*/ 0 h 11"/>
                  <a:gd name="T4" fmla="*/ 9 w 11"/>
                  <a:gd name="T5" fmla="*/ 3 h 11"/>
                  <a:gd name="T6" fmla="*/ 11 w 11"/>
                  <a:gd name="T7" fmla="*/ 5 h 11"/>
                  <a:gd name="T8" fmla="*/ 9 w 11"/>
                  <a:gd name="T9" fmla="*/ 8 h 11"/>
                  <a:gd name="T10" fmla="*/ 8 w 11"/>
                  <a:gd name="T11" fmla="*/ 9 h 11"/>
                  <a:gd name="T12" fmla="*/ 6 w 11"/>
                  <a:gd name="T13" fmla="*/ 11 h 11"/>
                  <a:gd name="T14" fmla="*/ 3 w 11"/>
                  <a:gd name="T15" fmla="*/ 9 h 11"/>
                  <a:gd name="T16" fmla="*/ 0 w 11"/>
                  <a:gd name="T17" fmla="*/ 8 h 11"/>
                  <a:gd name="T18" fmla="*/ 0 w 11"/>
                  <a:gd name="T19" fmla="*/ 5 h 11"/>
                  <a:gd name="T20" fmla="*/ 0 w 11"/>
                  <a:gd name="T21" fmla="*/ 3 h 11"/>
                  <a:gd name="T22" fmla="*/ 3 w 11"/>
                  <a:gd name="T23" fmla="*/ 0 h 11"/>
                  <a:gd name="T24" fmla="*/ 6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640"/>
              <p:cNvSpPr>
                <a:spLocks/>
              </p:cNvSpPr>
              <p:nvPr/>
            </p:nvSpPr>
            <p:spPr bwMode="auto">
              <a:xfrm>
                <a:off x="6897688" y="920750"/>
                <a:ext cx="17463" cy="1587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0 h 10"/>
                  <a:gd name="T4" fmla="*/ 9 w 11"/>
                  <a:gd name="T5" fmla="*/ 3 h 10"/>
                  <a:gd name="T6" fmla="*/ 11 w 11"/>
                  <a:gd name="T7" fmla="*/ 5 h 10"/>
                  <a:gd name="T8" fmla="*/ 9 w 11"/>
                  <a:gd name="T9" fmla="*/ 8 h 10"/>
                  <a:gd name="T10" fmla="*/ 8 w 11"/>
                  <a:gd name="T11" fmla="*/ 9 h 10"/>
                  <a:gd name="T12" fmla="*/ 6 w 11"/>
                  <a:gd name="T13" fmla="*/ 10 h 10"/>
                  <a:gd name="T14" fmla="*/ 3 w 11"/>
                  <a:gd name="T15" fmla="*/ 9 h 10"/>
                  <a:gd name="T16" fmla="*/ 0 w 11"/>
                  <a:gd name="T17" fmla="*/ 8 h 10"/>
                  <a:gd name="T18" fmla="*/ 0 w 11"/>
                  <a:gd name="T19" fmla="*/ 5 h 10"/>
                  <a:gd name="T20" fmla="*/ 0 w 11"/>
                  <a:gd name="T21" fmla="*/ 3 h 10"/>
                  <a:gd name="T22" fmla="*/ 3 w 11"/>
                  <a:gd name="T23" fmla="*/ 0 h 10"/>
                  <a:gd name="T24" fmla="*/ 6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8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641"/>
              <p:cNvSpPr>
                <a:spLocks/>
              </p:cNvSpPr>
              <p:nvPr/>
            </p:nvSpPr>
            <p:spPr bwMode="auto">
              <a:xfrm>
                <a:off x="6931025" y="1571625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8 w 12"/>
                  <a:gd name="T3" fmla="*/ 1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8 h 10"/>
                  <a:gd name="T10" fmla="*/ 8 w 12"/>
                  <a:gd name="T11" fmla="*/ 10 h 10"/>
                  <a:gd name="T12" fmla="*/ 5 w 12"/>
                  <a:gd name="T13" fmla="*/ 10 h 10"/>
                  <a:gd name="T14" fmla="*/ 3 w 12"/>
                  <a:gd name="T15" fmla="*/ 10 h 10"/>
                  <a:gd name="T16" fmla="*/ 2 w 12"/>
                  <a:gd name="T17" fmla="*/ 8 h 10"/>
                  <a:gd name="T18" fmla="*/ 0 w 12"/>
                  <a:gd name="T19" fmla="*/ 5 h 10"/>
                  <a:gd name="T20" fmla="*/ 2 w 12"/>
                  <a:gd name="T21" fmla="*/ 2 h 10"/>
                  <a:gd name="T22" fmla="*/ 3 w 12"/>
                  <a:gd name="T23" fmla="*/ 1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642"/>
              <p:cNvSpPr>
                <a:spLocks/>
              </p:cNvSpPr>
              <p:nvPr/>
            </p:nvSpPr>
            <p:spPr bwMode="auto">
              <a:xfrm>
                <a:off x="6931025" y="1508125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8 w 12"/>
                  <a:gd name="T3" fmla="*/ 2 h 11"/>
                  <a:gd name="T4" fmla="*/ 11 w 12"/>
                  <a:gd name="T5" fmla="*/ 3 h 11"/>
                  <a:gd name="T6" fmla="*/ 12 w 12"/>
                  <a:gd name="T7" fmla="*/ 6 h 11"/>
                  <a:gd name="T8" fmla="*/ 11 w 12"/>
                  <a:gd name="T9" fmla="*/ 8 h 11"/>
                  <a:gd name="T10" fmla="*/ 8 w 12"/>
                  <a:gd name="T11" fmla="*/ 11 h 11"/>
                  <a:gd name="T12" fmla="*/ 5 w 12"/>
                  <a:gd name="T13" fmla="*/ 11 h 11"/>
                  <a:gd name="T14" fmla="*/ 3 w 12"/>
                  <a:gd name="T15" fmla="*/ 11 h 11"/>
                  <a:gd name="T16" fmla="*/ 2 w 12"/>
                  <a:gd name="T17" fmla="*/ 8 h 11"/>
                  <a:gd name="T18" fmla="*/ 0 w 12"/>
                  <a:gd name="T19" fmla="*/ 6 h 11"/>
                  <a:gd name="T20" fmla="*/ 2 w 12"/>
                  <a:gd name="T21" fmla="*/ 3 h 11"/>
                  <a:gd name="T22" fmla="*/ 3 w 12"/>
                  <a:gd name="T23" fmla="*/ 2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643"/>
              <p:cNvSpPr>
                <a:spLocks/>
              </p:cNvSpPr>
              <p:nvPr/>
            </p:nvSpPr>
            <p:spPr bwMode="auto">
              <a:xfrm>
                <a:off x="6931025" y="1446213"/>
                <a:ext cx="19050" cy="19050"/>
              </a:xfrm>
              <a:custGeom>
                <a:avLst/>
                <a:gdLst>
                  <a:gd name="T0" fmla="*/ 5 w 12"/>
                  <a:gd name="T1" fmla="*/ 0 h 12"/>
                  <a:gd name="T2" fmla="*/ 8 w 12"/>
                  <a:gd name="T3" fmla="*/ 1 h 12"/>
                  <a:gd name="T4" fmla="*/ 11 w 12"/>
                  <a:gd name="T5" fmla="*/ 3 h 12"/>
                  <a:gd name="T6" fmla="*/ 12 w 12"/>
                  <a:gd name="T7" fmla="*/ 5 h 12"/>
                  <a:gd name="T8" fmla="*/ 11 w 12"/>
                  <a:gd name="T9" fmla="*/ 9 h 12"/>
                  <a:gd name="T10" fmla="*/ 8 w 12"/>
                  <a:gd name="T11" fmla="*/ 11 h 12"/>
                  <a:gd name="T12" fmla="*/ 5 w 12"/>
                  <a:gd name="T13" fmla="*/ 12 h 12"/>
                  <a:gd name="T14" fmla="*/ 3 w 12"/>
                  <a:gd name="T15" fmla="*/ 11 h 12"/>
                  <a:gd name="T16" fmla="*/ 2 w 12"/>
                  <a:gd name="T17" fmla="*/ 9 h 12"/>
                  <a:gd name="T18" fmla="*/ 0 w 12"/>
                  <a:gd name="T19" fmla="*/ 5 h 12"/>
                  <a:gd name="T20" fmla="*/ 2 w 12"/>
                  <a:gd name="T21" fmla="*/ 3 h 12"/>
                  <a:gd name="T22" fmla="*/ 3 w 12"/>
                  <a:gd name="T23" fmla="*/ 1 h 12"/>
                  <a:gd name="T24" fmla="*/ 5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644"/>
              <p:cNvSpPr>
                <a:spLocks/>
              </p:cNvSpPr>
              <p:nvPr/>
            </p:nvSpPr>
            <p:spPr bwMode="auto">
              <a:xfrm>
                <a:off x="6931025" y="1385888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8 w 12"/>
                  <a:gd name="T3" fmla="*/ 0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8 w 12"/>
                  <a:gd name="T11" fmla="*/ 9 h 11"/>
                  <a:gd name="T12" fmla="*/ 5 w 12"/>
                  <a:gd name="T13" fmla="*/ 11 h 11"/>
                  <a:gd name="T14" fmla="*/ 3 w 12"/>
                  <a:gd name="T15" fmla="*/ 9 h 11"/>
                  <a:gd name="T16" fmla="*/ 2 w 12"/>
                  <a:gd name="T17" fmla="*/ 8 h 11"/>
                  <a:gd name="T18" fmla="*/ 0 w 12"/>
                  <a:gd name="T19" fmla="*/ 5 h 11"/>
                  <a:gd name="T20" fmla="*/ 2 w 12"/>
                  <a:gd name="T21" fmla="*/ 3 h 11"/>
                  <a:gd name="T22" fmla="*/ 3 w 12"/>
                  <a:gd name="T23" fmla="*/ 0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645"/>
              <p:cNvSpPr>
                <a:spLocks/>
              </p:cNvSpPr>
              <p:nvPr/>
            </p:nvSpPr>
            <p:spPr bwMode="auto">
              <a:xfrm>
                <a:off x="6931025" y="1323975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8 w 12"/>
                  <a:gd name="T3" fmla="*/ 0 h 10"/>
                  <a:gd name="T4" fmla="*/ 11 w 12"/>
                  <a:gd name="T5" fmla="*/ 3 h 10"/>
                  <a:gd name="T6" fmla="*/ 12 w 12"/>
                  <a:gd name="T7" fmla="*/ 5 h 10"/>
                  <a:gd name="T8" fmla="*/ 11 w 12"/>
                  <a:gd name="T9" fmla="*/ 8 h 10"/>
                  <a:gd name="T10" fmla="*/ 8 w 12"/>
                  <a:gd name="T11" fmla="*/ 9 h 10"/>
                  <a:gd name="T12" fmla="*/ 5 w 12"/>
                  <a:gd name="T13" fmla="*/ 10 h 10"/>
                  <a:gd name="T14" fmla="*/ 3 w 12"/>
                  <a:gd name="T15" fmla="*/ 9 h 10"/>
                  <a:gd name="T16" fmla="*/ 2 w 12"/>
                  <a:gd name="T17" fmla="*/ 8 h 10"/>
                  <a:gd name="T18" fmla="*/ 0 w 12"/>
                  <a:gd name="T19" fmla="*/ 5 h 10"/>
                  <a:gd name="T20" fmla="*/ 2 w 12"/>
                  <a:gd name="T21" fmla="*/ 3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646"/>
              <p:cNvSpPr>
                <a:spLocks/>
              </p:cNvSpPr>
              <p:nvPr/>
            </p:nvSpPr>
            <p:spPr bwMode="auto">
              <a:xfrm>
                <a:off x="6931025" y="1262063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8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7 h 10"/>
                  <a:gd name="T10" fmla="*/ 8 w 12"/>
                  <a:gd name="T11" fmla="*/ 10 h 10"/>
                  <a:gd name="T12" fmla="*/ 5 w 12"/>
                  <a:gd name="T13" fmla="*/ 10 h 10"/>
                  <a:gd name="T14" fmla="*/ 3 w 12"/>
                  <a:gd name="T15" fmla="*/ 10 h 10"/>
                  <a:gd name="T16" fmla="*/ 2 w 12"/>
                  <a:gd name="T17" fmla="*/ 7 h 10"/>
                  <a:gd name="T18" fmla="*/ 0 w 12"/>
                  <a:gd name="T19" fmla="*/ 5 h 10"/>
                  <a:gd name="T20" fmla="*/ 2 w 12"/>
                  <a:gd name="T21" fmla="*/ 2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647"/>
              <p:cNvSpPr>
                <a:spLocks/>
              </p:cNvSpPr>
              <p:nvPr/>
            </p:nvSpPr>
            <p:spPr bwMode="auto">
              <a:xfrm>
                <a:off x="6931025" y="1198563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8 w 12"/>
                  <a:gd name="T3" fmla="*/ 2 h 11"/>
                  <a:gd name="T4" fmla="*/ 11 w 12"/>
                  <a:gd name="T5" fmla="*/ 3 h 11"/>
                  <a:gd name="T6" fmla="*/ 12 w 12"/>
                  <a:gd name="T7" fmla="*/ 6 h 11"/>
                  <a:gd name="T8" fmla="*/ 11 w 12"/>
                  <a:gd name="T9" fmla="*/ 8 h 11"/>
                  <a:gd name="T10" fmla="*/ 8 w 12"/>
                  <a:gd name="T11" fmla="*/ 11 h 11"/>
                  <a:gd name="T12" fmla="*/ 5 w 12"/>
                  <a:gd name="T13" fmla="*/ 11 h 11"/>
                  <a:gd name="T14" fmla="*/ 3 w 12"/>
                  <a:gd name="T15" fmla="*/ 11 h 11"/>
                  <a:gd name="T16" fmla="*/ 2 w 12"/>
                  <a:gd name="T17" fmla="*/ 8 h 11"/>
                  <a:gd name="T18" fmla="*/ 0 w 12"/>
                  <a:gd name="T19" fmla="*/ 6 h 11"/>
                  <a:gd name="T20" fmla="*/ 2 w 12"/>
                  <a:gd name="T21" fmla="*/ 3 h 11"/>
                  <a:gd name="T22" fmla="*/ 3 w 12"/>
                  <a:gd name="T23" fmla="*/ 2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648"/>
              <p:cNvSpPr>
                <a:spLocks/>
              </p:cNvSpPr>
              <p:nvPr/>
            </p:nvSpPr>
            <p:spPr bwMode="auto">
              <a:xfrm>
                <a:off x="6931025" y="1136650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8 w 12"/>
                  <a:gd name="T3" fmla="*/ 1 h 11"/>
                  <a:gd name="T4" fmla="*/ 11 w 12"/>
                  <a:gd name="T5" fmla="*/ 3 h 11"/>
                  <a:gd name="T6" fmla="*/ 12 w 12"/>
                  <a:gd name="T7" fmla="*/ 5 h 11"/>
                  <a:gd name="T8" fmla="*/ 11 w 12"/>
                  <a:gd name="T9" fmla="*/ 8 h 11"/>
                  <a:gd name="T10" fmla="*/ 8 w 12"/>
                  <a:gd name="T11" fmla="*/ 11 h 11"/>
                  <a:gd name="T12" fmla="*/ 5 w 12"/>
                  <a:gd name="T13" fmla="*/ 11 h 11"/>
                  <a:gd name="T14" fmla="*/ 3 w 12"/>
                  <a:gd name="T15" fmla="*/ 11 h 11"/>
                  <a:gd name="T16" fmla="*/ 2 w 12"/>
                  <a:gd name="T17" fmla="*/ 8 h 11"/>
                  <a:gd name="T18" fmla="*/ 0 w 12"/>
                  <a:gd name="T19" fmla="*/ 5 h 11"/>
                  <a:gd name="T20" fmla="*/ 2 w 12"/>
                  <a:gd name="T21" fmla="*/ 3 h 11"/>
                  <a:gd name="T22" fmla="*/ 3 w 12"/>
                  <a:gd name="T23" fmla="*/ 1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649"/>
              <p:cNvSpPr>
                <a:spLocks/>
              </p:cNvSpPr>
              <p:nvPr/>
            </p:nvSpPr>
            <p:spPr bwMode="auto">
              <a:xfrm>
                <a:off x="6931025" y="1074738"/>
                <a:ext cx="19050" cy="19050"/>
              </a:xfrm>
              <a:custGeom>
                <a:avLst/>
                <a:gdLst>
                  <a:gd name="T0" fmla="*/ 5 w 12"/>
                  <a:gd name="T1" fmla="*/ 0 h 12"/>
                  <a:gd name="T2" fmla="*/ 8 w 12"/>
                  <a:gd name="T3" fmla="*/ 1 h 12"/>
                  <a:gd name="T4" fmla="*/ 11 w 12"/>
                  <a:gd name="T5" fmla="*/ 2 h 12"/>
                  <a:gd name="T6" fmla="*/ 12 w 12"/>
                  <a:gd name="T7" fmla="*/ 5 h 12"/>
                  <a:gd name="T8" fmla="*/ 11 w 12"/>
                  <a:gd name="T9" fmla="*/ 8 h 12"/>
                  <a:gd name="T10" fmla="*/ 8 w 12"/>
                  <a:gd name="T11" fmla="*/ 10 h 12"/>
                  <a:gd name="T12" fmla="*/ 5 w 12"/>
                  <a:gd name="T13" fmla="*/ 12 h 12"/>
                  <a:gd name="T14" fmla="*/ 3 w 12"/>
                  <a:gd name="T15" fmla="*/ 10 h 12"/>
                  <a:gd name="T16" fmla="*/ 2 w 12"/>
                  <a:gd name="T17" fmla="*/ 8 h 12"/>
                  <a:gd name="T18" fmla="*/ 0 w 12"/>
                  <a:gd name="T19" fmla="*/ 5 h 12"/>
                  <a:gd name="T20" fmla="*/ 2 w 12"/>
                  <a:gd name="T21" fmla="*/ 2 h 12"/>
                  <a:gd name="T22" fmla="*/ 3 w 12"/>
                  <a:gd name="T23" fmla="*/ 1 h 12"/>
                  <a:gd name="T24" fmla="*/ 5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650"/>
              <p:cNvSpPr>
                <a:spLocks/>
              </p:cNvSpPr>
              <p:nvPr/>
            </p:nvSpPr>
            <p:spPr bwMode="auto">
              <a:xfrm>
                <a:off x="6931025" y="1012825"/>
                <a:ext cx="19050" cy="17463"/>
              </a:xfrm>
              <a:custGeom>
                <a:avLst/>
                <a:gdLst>
                  <a:gd name="T0" fmla="*/ 5 w 12"/>
                  <a:gd name="T1" fmla="*/ 0 h 11"/>
                  <a:gd name="T2" fmla="*/ 8 w 12"/>
                  <a:gd name="T3" fmla="*/ 1 h 11"/>
                  <a:gd name="T4" fmla="*/ 11 w 12"/>
                  <a:gd name="T5" fmla="*/ 2 h 11"/>
                  <a:gd name="T6" fmla="*/ 12 w 12"/>
                  <a:gd name="T7" fmla="*/ 6 h 11"/>
                  <a:gd name="T8" fmla="*/ 11 w 12"/>
                  <a:gd name="T9" fmla="*/ 9 h 11"/>
                  <a:gd name="T10" fmla="*/ 8 w 12"/>
                  <a:gd name="T11" fmla="*/ 10 h 11"/>
                  <a:gd name="T12" fmla="*/ 5 w 12"/>
                  <a:gd name="T13" fmla="*/ 11 h 11"/>
                  <a:gd name="T14" fmla="*/ 3 w 12"/>
                  <a:gd name="T15" fmla="*/ 10 h 11"/>
                  <a:gd name="T16" fmla="*/ 2 w 12"/>
                  <a:gd name="T17" fmla="*/ 9 h 11"/>
                  <a:gd name="T18" fmla="*/ 0 w 12"/>
                  <a:gd name="T19" fmla="*/ 6 h 11"/>
                  <a:gd name="T20" fmla="*/ 2 w 12"/>
                  <a:gd name="T21" fmla="*/ 2 h 11"/>
                  <a:gd name="T22" fmla="*/ 3 w 12"/>
                  <a:gd name="T23" fmla="*/ 1 h 11"/>
                  <a:gd name="T24" fmla="*/ 5 w 12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8" y="1"/>
                    </a:lnTo>
                    <a:lnTo>
                      <a:pt x="11" y="2"/>
                    </a:lnTo>
                    <a:lnTo>
                      <a:pt x="12" y="6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651"/>
              <p:cNvSpPr>
                <a:spLocks/>
              </p:cNvSpPr>
              <p:nvPr/>
            </p:nvSpPr>
            <p:spPr bwMode="auto">
              <a:xfrm>
                <a:off x="6931025" y="952500"/>
                <a:ext cx="19050" cy="15875"/>
              </a:xfrm>
              <a:custGeom>
                <a:avLst/>
                <a:gdLst>
                  <a:gd name="T0" fmla="*/ 5 w 12"/>
                  <a:gd name="T1" fmla="*/ 0 h 10"/>
                  <a:gd name="T2" fmla="*/ 8 w 12"/>
                  <a:gd name="T3" fmla="*/ 0 h 10"/>
                  <a:gd name="T4" fmla="*/ 11 w 12"/>
                  <a:gd name="T5" fmla="*/ 2 h 10"/>
                  <a:gd name="T6" fmla="*/ 12 w 12"/>
                  <a:gd name="T7" fmla="*/ 5 h 10"/>
                  <a:gd name="T8" fmla="*/ 11 w 12"/>
                  <a:gd name="T9" fmla="*/ 7 h 10"/>
                  <a:gd name="T10" fmla="*/ 8 w 12"/>
                  <a:gd name="T11" fmla="*/ 9 h 10"/>
                  <a:gd name="T12" fmla="*/ 5 w 12"/>
                  <a:gd name="T13" fmla="*/ 10 h 10"/>
                  <a:gd name="T14" fmla="*/ 3 w 12"/>
                  <a:gd name="T15" fmla="*/ 9 h 10"/>
                  <a:gd name="T16" fmla="*/ 2 w 12"/>
                  <a:gd name="T17" fmla="*/ 7 h 10"/>
                  <a:gd name="T18" fmla="*/ 0 w 12"/>
                  <a:gd name="T19" fmla="*/ 5 h 10"/>
                  <a:gd name="T20" fmla="*/ 2 w 12"/>
                  <a:gd name="T21" fmla="*/ 2 h 10"/>
                  <a:gd name="T22" fmla="*/ 3 w 12"/>
                  <a:gd name="T23" fmla="*/ 0 h 10"/>
                  <a:gd name="T24" fmla="*/ 5 w 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652"/>
              <p:cNvSpPr>
                <a:spLocks/>
              </p:cNvSpPr>
              <p:nvPr/>
            </p:nvSpPr>
            <p:spPr bwMode="auto">
              <a:xfrm>
                <a:off x="6969125" y="153987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1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1 w 10"/>
                  <a:gd name="T17" fmla="*/ 8 h 11"/>
                  <a:gd name="T18" fmla="*/ 0 w 10"/>
                  <a:gd name="T19" fmla="*/ 5 h 11"/>
                  <a:gd name="T20" fmla="*/ 1 w 10"/>
                  <a:gd name="T21" fmla="*/ 3 h 11"/>
                  <a:gd name="T22" fmla="*/ 2 w 10"/>
                  <a:gd name="T23" fmla="*/ 1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653"/>
              <p:cNvSpPr>
                <a:spLocks/>
              </p:cNvSpPr>
              <p:nvPr/>
            </p:nvSpPr>
            <p:spPr bwMode="auto">
              <a:xfrm>
                <a:off x="6969125" y="147796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2 h 12"/>
                  <a:gd name="T6" fmla="*/ 10 w 10"/>
                  <a:gd name="T7" fmla="*/ 5 h 12"/>
                  <a:gd name="T8" fmla="*/ 10 w 10"/>
                  <a:gd name="T9" fmla="*/ 9 h 12"/>
                  <a:gd name="T10" fmla="*/ 8 w 10"/>
                  <a:gd name="T11" fmla="*/ 10 h 12"/>
                  <a:gd name="T12" fmla="*/ 5 w 10"/>
                  <a:gd name="T13" fmla="*/ 12 h 12"/>
                  <a:gd name="T14" fmla="*/ 2 w 10"/>
                  <a:gd name="T15" fmla="*/ 10 h 12"/>
                  <a:gd name="T16" fmla="*/ 1 w 10"/>
                  <a:gd name="T17" fmla="*/ 9 h 12"/>
                  <a:gd name="T18" fmla="*/ 0 w 10"/>
                  <a:gd name="T19" fmla="*/ 5 h 12"/>
                  <a:gd name="T20" fmla="*/ 1 w 10"/>
                  <a:gd name="T21" fmla="*/ 2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654"/>
              <p:cNvSpPr>
                <a:spLocks/>
              </p:cNvSpPr>
              <p:nvPr/>
            </p:nvSpPr>
            <p:spPr bwMode="auto">
              <a:xfrm>
                <a:off x="6969125" y="1414463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2 h 12"/>
                  <a:gd name="T4" fmla="*/ 10 w 10"/>
                  <a:gd name="T5" fmla="*/ 3 h 12"/>
                  <a:gd name="T6" fmla="*/ 10 w 10"/>
                  <a:gd name="T7" fmla="*/ 7 h 12"/>
                  <a:gd name="T8" fmla="*/ 10 w 10"/>
                  <a:gd name="T9" fmla="*/ 10 h 12"/>
                  <a:gd name="T10" fmla="*/ 8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1 w 10"/>
                  <a:gd name="T17" fmla="*/ 10 h 12"/>
                  <a:gd name="T18" fmla="*/ 0 w 10"/>
                  <a:gd name="T19" fmla="*/ 7 h 12"/>
                  <a:gd name="T20" fmla="*/ 1 w 10"/>
                  <a:gd name="T21" fmla="*/ 3 h 12"/>
                  <a:gd name="T22" fmla="*/ 2 w 10"/>
                  <a:gd name="T23" fmla="*/ 2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655"/>
              <p:cNvSpPr>
                <a:spLocks/>
              </p:cNvSpPr>
              <p:nvPr/>
            </p:nvSpPr>
            <p:spPr bwMode="auto">
              <a:xfrm>
                <a:off x="6969125" y="1355725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7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1 w 10"/>
                  <a:gd name="T17" fmla="*/ 7 h 10"/>
                  <a:gd name="T18" fmla="*/ 0 w 10"/>
                  <a:gd name="T19" fmla="*/ 5 h 10"/>
                  <a:gd name="T20" fmla="*/ 1 w 10"/>
                  <a:gd name="T21" fmla="*/ 2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656"/>
              <p:cNvSpPr>
                <a:spLocks/>
              </p:cNvSpPr>
              <p:nvPr/>
            </p:nvSpPr>
            <p:spPr bwMode="auto">
              <a:xfrm>
                <a:off x="6969125" y="1292225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1 w 10"/>
                  <a:gd name="T17" fmla="*/ 8 h 11"/>
                  <a:gd name="T18" fmla="*/ 0 w 10"/>
                  <a:gd name="T19" fmla="*/ 5 h 11"/>
                  <a:gd name="T20" fmla="*/ 1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657"/>
              <p:cNvSpPr>
                <a:spLocks/>
              </p:cNvSpPr>
              <p:nvPr/>
            </p:nvSpPr>
            <p:spPr bwMode="auto">
              <a:xfrm>
                <a:off x="6969125" y="1230313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3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1 w 10"/>
                  <a:gd name="T17" fmla="*/ 8 h 10"/>
                  <a:gd name="T18" fmla="*/ 0 w 10"/>
                  <a:gd name="T19" fmla="*/ 5 h 10"/>
                  <a:gd name="T20" fmla="*/ 1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658"/>
              <p:cNvSpPr>
                <a:spLocks/>
              </p:cNvSpPr>
              <p:nvPr/>
            </p:nvSpPr>
            <p:spPr bwMode="auto">
              <a:xfrm>
                <a:off x="6969125" y="116840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1 h 10"/>
                  <a:gd name="T4" fmla="*/ 10 w 10"/>
                  <a:gd name="T5" fmla="*/ 2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10 h 10"/>
                  <a:gd name="T12" fmla="*/ 5 w 10"/>
                  <a:gd name="T13" fmla="*/ 10 h 10"/>
                  <a:gd name="T14" fmla="*/ 2 w 10"/>
                  <a:gd name="T15" fmla="*/ 10 h 10"/>
                  <a:gd name="T16" fmla="*/ 1 w 10"/>
                  <a:gd name="T17" fmla="*/ 8 h 10"/>
                  <a:gd name="T18" fmla="*/ 0 w 10"/>
                  <a:gd name="T19" fmla="*/ 5 h 10"/>
                  <a:gd name="T20" fmla="*/ 1 w 10"/>
                  <a:gd name="T21" fmla="*/ 2 h 10"/>
                  <a:gd name="T22" fmla="*/ 2 w 10"/>
                  <a:gd name="T23" fmla="*/ 1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659"/>
              <p:cNvSpPr>
                <a:spLocks/>
              </p:cNvSpPr>
              <p:nvPr/>
            </p:nvSpPr>
            <p:spPr bwMode="auto">
              <a:xfrm>
                <a:off x="6969125" y="1104900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2 h 11"/>
                  <a:gd name="T4" fmla="*/ 10 w 10"/>
                  <a:gd name="T5" fmla="*/ 3 h 11"/>
                  <a:gd name="T6" fmla="*/ 10 w 10"/>
                  <a:gd name="T7" fmla="*/ 6 h 11"/>
                  <a:gd name="T8" fmla="*/ 10 w 10"/>
                  <a:gd name="T9" fmla="*/ 8 h 11"/>
                  <a:gd name="T10" fmla="*/ 8 w 10"/>
                  <a:gd name="T11" fmla="*/ 11 h 11"/>
                  <a:gd name="T12" fmla="*/ 5 w 10"/>
                  <a:gd name="T13" fmla="*/ 11 h 11"/>
                  <a:gd name="T14" fmla="*/ 2 w 10"/>
                  <a:gd name="T15" fmla="*/ 11 h 11"/>
                  <a:gd name="T16" fmla="*/ 1 w 10"/>
                  <a:gd name="T17" fmla="*/ 8 h 11"/>
                  <a:gd name="T18" fmla="*/ 0 w 10"/>
                  <a:gd name="T19" fmla="*/ 6 h 11"/>
                  <a:gd name="T20" fmla="*/ 1 w 10"/>
                  <a:gd name="T21" fmla="*/ 3 h 11"/>
                  <a:gd name="T22" fmla="*/ 2 w 10"/>
                  <a:gd name="T23" fmla="*/ 2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660"/>
              <p:cNvSpPr>
                <a:spLocks/>
              </p:cNvSpPr>
              <p:nvPr/>
            </p:nvSpPr>
            <p:spPr bwMode="auto">
              <a:xfrm>
                <a:off x="6969125" y="1042988"/>
                <a:ext cx="15875" cy="19050"/>
              </a:xfrm>
              <a:custGeom>
                <a:avLst/>
                <a:gdLst>
                  <a:gd name="T0" fmla="*/ 5 w 10"/>
                  <a:gd name="T1" fmla="*/ 0 h 12"/>
                  <a:gd name="T2" fmla="*/ 8 w 10"/>
                  <a:gd name="T3" fmla="*/ 1 h 12"/>
                  <a:gd name="T4" fmla="*/ 10 w 10"/>
                  <a:gd name="T5" fmla="*/ 3 h 12"/>
                  <a:gd name="T6" fmla="*/ 10 w 10"/>
                  <a:gd name="T7" fmla="*/ 5 h 12"/>
                  <a:gd name="T8" fmla="*/ 10 w 10"/>
                  <a:gd name="T9" fmla="*/ 9 h 12"/>
                  <a:gd name="T10" fmla="*/ 8 w 10"/>
                  <a:gd name="T11" fmla="*/ 11 h 12"/>
                  <a:gd name="T12" fmla="*/ 5 w 10"/>
                  <a:gd name="T13" fmla="*/ 12 h 12"/>
                  <a:gd name="T14" fmla="*/ 2 w 10"/>
                  <a:gd name="T15" fmla="*/ 11 h 12"/>
                  <a:gd name="T16" fmla="*/ 1 w 10"/>
                  <a:gd name="T17" fmla="*/ 9 h 12"/>
                  <a:gd name="T18" fmla="*/ 0 w 10"/>
                  <a:gd name="T19" fmla="*/ 5 h 12"/>
                  <a:gd name="T20" fmla="*/ 1 w 10"/>
                  <a:gd name="T21" fmla="*/ 3 h 12"/>
                  <a:gd name="T22" fmla="*/ 2 w 10"/>
                  <a:gd name="T23" fmla="*/ 1 h 12"/>
                  <a:gd name="T24" fmla="*/ 5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661"/>
              <p:cNvSpPr>
                <a:spLocks/>
              </p:cNvSpPr>
              <p:nvPr/>
            </p:nvSpPr>
            <p:spPr bwMode="auto">
              <a:xfrm>
                <a:off x="6969125" y="982663"/>
                <a:ext cx="15875" cy="17463"/>
              </a:xfrm>
              <a:custGeom>
                <a:avLst/>
                <a:gdLst>
                  <a:gd name="T0" fmla="*/ 5 w 10"/>
                  <a:gd name="T1" fmla="*/ 0 h 11"/>
                  <a:gd name="T2" fmla="*/ 8 w 10"/>
                  <a:gd name="T3" fmla="*/ 0 h 11"/>
                  <a:gd name="T4" fmla="*/ 10 w 10"/>
                  <a:gd name="T5" fmla="*/ 3 h 11"/>
                  <a:gd name="T6" fmla="*/ 10 w 10"/>
                  <a:gd name="T7" fmla="*/ 5 h 11"/>
                  <a:gd name="T8" fmla="*/ 10 w 10"/>
                  <a:gd name="T9" fmla="*/ 8 h 11"/>
                  <a:gd name="T10" fmla="*/ 8 w 10"/>
                  <a:gd name="T11" fmla="*/ 9 h 11"/>
                  <a:gd name="T12" fmla="*/ 5 w 10"/>
                  <a:gd name="T13" fmla="*/ 11 h 11"/>
                  <a:gd name="T14" fmla="*/ 2 w 10"/>
                  <a:gd name="T15" fmla="*/ 9 h 11"/>
                  <a:gd name="T16" fmla="*/ 1 w 10"/>
                  <a:gd name="T17" fmla="*/ 8 h 11"/>
                  <a:gd name="T18" fmla="*/ 0 w 10"/>
                  <a:gd name="T19" fmla="*/ 5 h 11"/>
                  <a:gd name="T20" fmla="*/ 1 w 10"/>
                  <a:gd name="T21" fmla="*/ 3 h 11"/>
                  <a:gd name="T22" fmla="*/ 2 w 10"/>
                  <a:gd name="T23" fmla="*/ 0 h 11"/>
                  <a:gd name="T24" fmla="*/ 5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662"/>
              <p:cNvSpPr>
                <a:spLocks/>
              </p:cNvSpPr>
              <p:nvPr/>
            </p:nvSpPr>
            <p:spPr bwMode="auto">
              <a:xfrm>
                <a:off x="6969125" y="920750"/>
                <a:ext cx="15875" cy="15875"/>
              </a:xfrm>
              <a:custGeom>
                <a:avLst/>
                <a:gdLst>
                  <a:gd name="T0" fmla="*/ 5 w 10"/>
                  <a:gd name="T1" fmla="*/ 0 h 10"/>
                  <a:gd name="T2" fmla="*/ 8 w 10"/>
                  <a:gd name="T3" fmla="*/ 0 h 10"/>
                  <a:gd name="T4" fmla="*/ 10 w 10"/>
                  <a:gd name="T5" fmla="*/ 3 h 10"/>
                  <a:gd name="T6" fmla="*/ 10 w 10"/>
                  <a:gd name="T7" fmla="*/ 5 h 10"/>
                  <a:gd name="T8" fmla="*/ 10 w 10"/>
                  <a:gd name="T9" fmla="*/ 8 h 10"/>
                  <a:gd name="T10" fmla="*/ 8 w 10"/>
                  <a:gd name="T11" fmla="*/ 9 h 10"/>
                  <a:gd name="T12" fmla="*/ 5 w 10"/>
                  <a:gd name="T13" fmla="*/ 10 h 10"/>
                  <a:gd name="T14" fmla="*/ 2 w 10"/>
                  <a:gd name="T15" fmla="*/ 9 h 10"/>
                  <a:gd name="T16" fmla="*/ 1 w 10"/>
                  <a:gd name="T17" fmla="*/ 8 h 10"/>
                  <a:gd name="T18" fmla="*/ 0 w 10"/>
                  <a:gd name="T19" fmla="*/ 5 h 10"/>
                  <a:gd name="T20" fmla="*/ 1 w 10"/>
                  <a:gd name="T21" fmla="*/ 3 h 10"/>
                  <a:gd name="T22" fmla="*/ 2 w 10"/>
                  <a:gd name="T23" fmla="*/ 0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9" name="PA_库_组合 338"/>
          <p:cNvGrpSpPr/>
          <p:nvPr>
            <p:custDataLst>
              <p:tags r:id="rId3"/>
            </p:custDataLst>
          </p:nvPr>
        </p:nvGrpSpPr>
        <p:grpSpPr>
          <a:xfrm rot="21402360">
            <a:off x="10526153" y="203050"/>
            <a:ext cx="1292216" cy="2334048"/>
            <a:chOff x="4735513" y="3382963"/>
            <a:chExt cx="1425575" cy="2574925"/>
          </a:xfrm>
        </p:grpSpPr>
        <p:sp>
          <p:nvSpPr>
            <p:cNvPr id="340" name="Freeform 178"/>
            <p:cNvSpPr>
              <a:spLocks/>
            </p:cNvSpPr>
            <p:nvPr/>
          </p:nvSpPr>
          <p:spPr bwMode="auto">
            <a:xfrm>
              <a:off x="5643563" y="4403725"/>
              <a:ext cx="120650" cy="1554163"/>
            </a:xfrm>
            <a:custGeom>
              <a:avLst/>
              <a:gdLst>
                <a:gd name="T0" fmla="*/ 10 w 76"/>
                <a:gd name="T1" fmla="*/ 0 h 979"/>
                <a:gd name="T2" fmla="*/ 76 w 76"/>
                <a:gd name="T3" fmla="*/ 88 h 979"/>
                <a:gd name="T4" fmla="*/ 17 w 76"/>
                <a:gd name="T5" fmla="*/ 168 h 979"/>
                <a:gd name="T6" fmla="*/ 76 w 76"/>
                <a:gd name="T7" fmla="*/ 249 h 979"/>
                <a:gd name="T8" fmla="*/ 17 w 76"/>
                <a:gd name="T9" fmla="*/ 329 h 979"/>
                <a:gd name="T10" fmla="*/ 76 w 76"/>
                <a:gd name="T11" fmla="*/ 410 h 979"/>
                <a:gd name="T12" fmla="*/ 17 w 76"/>
                <a:gd name="T13" fmla="*/ 490 h 979"/>
                <a:gd name="T14" fmla="*/ 76 w 76"/>
                <a:gd name="T15" fmla="*/ 569 h 979"/>
                <a:gd name="T16" fmla="*/ 17 w 76"/>
                <a:gd name="T17" fmla="*/ 651 h 979"/>
                <a:gd name="T18" fmla="*/ 76 w 76"/>
                <a:gd name="T19" fmla="*/ 730 h 979"/>
                <a:gd name="T20" fmla="*/ 17 w 76"/>
                <a:gd name="T21" fmla="*/ 810 h 979"/>
                <a:gd name="T22" fmla="*/ 76 w 76"/>
                <a:gd name="T23" fmla="*/ 891 h 979"/>
                <a:gd name="T24" fmla="*/ 10 w 76"/>
                <a:gd name="T25" fmla="*/ 979 h 979"/>
                <a:gd name="T26" fmla="*/ 0 w 76"/>
                <a:gd name="T27" fmla="*/ 971 h 979"/>
                <a:gd name="T28" fmla="*/ 59 w 76"/>
                <a:gd name="T29" fmla="*/ 891 h 979"/>
                <a:gd name="T30" fmla="*/ 0 w 76"/>
                <a:gd name="T31" fmla="*/ 810 h 979"/>
                <a:gd name="T32" fmla="*/ 59 w 76"/>
                <a:gd name="T33" fmla="*/ 730 h 979"/>
                <a:gd name="T34" fmla="*/ 0 w 76"/>
                <a:gd name="T35" fmla="*/ 651 h 979"/>
                <a:gd name="T36" fmla="*/ 0 w 76"/>
                <a:gd name="T37" fmla="*/ 651 h 979"/>
                <a:gd name="T38" fmla="*/ 0 w 76"/>
                <a:gd name="T39" fmla="*/ 651 h 979"/>
                <a:gd name="T40" fmla="*/ 0 w 76"/>
                <a:gd name="T41" fmla="*/ 651 h 979"/>
                <a:gd name="T42" fmla="*/ 0 w 76"/>
                <a:gd name="T43" fmla="*/ 649 h 979"/>
                <a:gd name="T44" fmla="*/ 59 w 76"/>
                <a:gd name="T45" fmla="*/ 569 h 979"/>
                <a:gd name="T46" fmla="*/ 0 w 76"/>
                <a:gd name="T47" fmla="*/ 490 h 979"/>
                <a:gd name="T48" fmla="*/ 59 w 76"/>
                <a:gd name="T49" fmla="*/ 410 h 979"/>
                <a:gd name="T50" fmla="*/ 0 w 76"/>
                <a:gd name="T51" fmla="*/ 329 h 979"/>
                <a:gd name="T52" fmla="*/ 0 w 76"/>
                <a:gd name="T53" fmla="*/ 329 h 979"/>
                <a:gd name="T54" fmla="*/ 0 w 76"/>
                <a:gd name="T55" fmla="*/ 329 h 979"/>
                <a:gd name="T56" fmla="*/ 0 w 76"/>
                <a:gd name="T57" fmla="*/ 329 h 979"/>
                <a:gd name="T58" fmla="*/ 0 w 76"/>
                <a:gd name="T59" fmla="*/ 329 h 979"/>
                <a:gd name="T60" fmla="*/ 59 w 76"/>
                <a:gd name="T61" fmla="*/ 249 h 979"/>
                <a:gd name="T62" fmla="*/ 0 w 76"/>
                <a:gd name="T63" fmla="*/ 168 h 979"/>
                <a:gd name="T64" fmla="*/ 59 w 76"/>
                <a:gd name="T65" fmla="*/ 88 h 979"/>
                <a:gd name="T66" fmla="*/ 0 w 76"/>
                <a:gd name="T67" fmla="*/ 8 h 979"/>
                <a:gd name="T68" fmla="*/ 10 w 76"/>
                <a:gd name="T6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79">
                  <a:moveTo>
                    <a:pt x="10" y="0"/>
                  </a:moveTo>
                  <a:lnTo>
                    <a:pt x="76" y="88"/>
                  </a:lnTo>
                  <a:lnTo>
                    <a:pt x="17" y="168"/>
                  </a:lnTo>
                  <a:lnTo>
                    <a:pt x="76" y="249"/>
                  </a:lnTo>
                  <a:lnTo>
                    <a:pt x="17" y="329"/>
                  </a:lnTo>
                  <a:lnTo>
                    <a:pt x="76" y="410"/>
                  </a:lnTo>
                  <a:lnTo>
                    <a:pt x="17" y="490"/>
                  </a:lnTo>
                  <a:lnTo>
                    <a:pt x="76" y="569"/>
                  </a:lnTo>
                  <a:lnTo>
                    <a:pt x="17" y="651"/>
                  </a:lnTo>
                  <a:lnTo>
                    <a:pt x="76" y="730"/>
                  </a:lnTo>
                  <a:lnTo>
                    <a:pt x="17" y="810"/>
                  </a:lnTo>
                  <a:lnTo>
                    <a:pt x="76" y="891"/>
                  </a:lnTo>
                  <a:lnTo>
                    <a:pt x="10" y="979"/>
                  </a:lnTo>
                  <a:lnTo>
                    <a:pt x="0" y="971"/>
                  </a:lnTo>
                  <a:lnTo>
                    <a:pt x="59" y="891"/>
                  </a:lnTo>
                  <a:lnTo>
                    <a:pt x="0" y="810"/>
                  </a:lnTo>
                  <a:lnTo>
                    <a:pt x="59" y="730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49"/>
                  </a:lnTo>
                  <a:lnTo>
                    <a:pt x="59" y="569"/>
                  </a:lnTo>
                  <a:lnTo>
                    <a:pt x="0" y="490"/>
                  </a:lnTo>
                  <a:lnTo>
                    <a:pt x="59" y="410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59" y="249"/>
                  </a:lnTo>
                  <a:lnTo>
                    <a:pt x="0" y="168"/>
                  </a:lnTo>
                  <a:lnTo>
                    <a:pt x="59" y="88"/>
                  </a:lnTo>
                  <a:lnTo>
                    <a:pt x="0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79"/>
            <p:cNvSpPr>
              <a:spLocks/>
            </p:cNvSpPr>
            <p:nvPr/>
          </p:nvSpPr>
          <p:spPr bwMode="auto">
            <a:xfrm>
              <a:off x="5741988" y="4148138"/>
              <a:ext cx="120650" cy="1555750"/>
            </a:xfrm>
            <a:custGeom>
              <a:avLst/>
              <a:gdLst>
                <a:gd name="T0" fmla="*/ 11 w 76"/>
                <a:gd name="T1" fmla="*/ 0 h 980"/>
                <a:gd name="T2" fmla="*/ 76 w 76"/>
                <a:gd name="T3" fmla="*/ 89 h 980"/>
                <a:gd name="T4" fmla="*/ 17 w 76"/>
                <a:gd name="T5" fmla="*/ 169 h 980"/>
                <a:gd name="T6" fmla="*/ 76 w 76"/>
                <a:gd name="T7" fmla="*/ 249 h 980"/>
                <a:gd name="T8" fmla="*/ 17 w 76"/>
                <a:gd name="T9" fmla="*/ 330 h 980"/>
                <a:gd name="T10" fmla="*/ 76 w 76"/>
                <a:gd name="T11" fmla="*/ 410 h 980"/>
                <a:gd name="T12" fmla="*/ 17 w 76"/>
                <a:gd name="T13" fmla="*/ 490 h 980"/>
                <a:gd name="T14" fmla="*/ 76 w 76"/>
                <a:gd name="T15" fmla="*/ 571 h 980"/>
                <a:gd name="T16" fmla="*/ 17 w 76"/>
                <a:gd name="T17" fmla="*/ 651 h 980"/>
                <a:gd name="T18" fmla="*/ 76 w 76"/>
                <a:gd name="T19" fmla="*/ 732 h 980"/>
                <a:gd name="T20" fmla="*/ 17 w 76"/>
                <a:gd name="T21" fmla="*/ 812 h 980"/>
                <a:gd name="T22" fmla="*/ 76 w 76"/>
                <a:gd name="T23" fmla="*/ 891 h 980"/>
                <a:gd name="T24" fmla="*/ 11 w 76"/>
                <a:gd name="T25" fmla="*/ 980 h 980"/>
                <a:gd name="T26" fmla="*/ 0 w 76"/>
                <a:gd name="T27" fmla="*/ 973 h 980"/>
                <a:gd name="T28" fmla="*/ 59 w 76"/>
                <a:gd name="T29" fmla="*/ 891 h 980"/>
                <a:gd name="T30" fmla="*/ 0 w 76"/>
                <a:gd name="T31" fmla="*/ 812 h 980"/>
                <a:gd name="T32" fmla="*/ 59 w 76"/>
                <a:gd name="T33" fmla="*/ 732 h 980"/>
                <a:gd name="T34" fmla="*/ 0 w 76"/>
                <a:gd name="T35" fmla="*/ 651 h 980"/>
                <a:gd name="T36" fmla="*/ 0 w 76"/>
                <a:gd name="T37" fmla="*/ 651 h 980"/>
                <a:gd name="T38" fmla="*/ 0 w 76"/>
                <a:gd name="T39" fmla="*/ 651 h 980"/>
                <a:gd name="T40" fmla="*/ 0 w 76"/>
                <a:gd name="T41" fmla="*/ 651 h 980"/>
                <a:gd name="T42" fmla="*/ 0 w 76"/>
                <a:gd name="T43" fmla="*/ 651 h 980"/>
                <a:gd name="T44" fmla="*/ 59 w 76"/>
                <a:gd name="T45" fmla="*/ 571 h 980"/>
                <a:gd name="T46" fmla="*/ 0 w 76"/>
                <a:gd name="T47" fmla="*/ 490 h 980"/>
                <a:gd name="T48" fmla="*/ 0 w 76"/>
                <a:gd name="T49" fmla="*/ 490 h 980"/>
                <a:gd name="T50" fmla="*/ 59 w 76"/>
                <a:gd name="T51" fmla="*/ 410 h 980"/>
                <a:gd name="T52" fmla="*/ 0 w 76"/>
                <a:gd name="T53" fmla="*/ 330 h 980"/>
                <a:gd name="T54" fmla="*/ 0 w 76"/>
                <a:gd name="T55" fmla="*/ 330 h 980"/>
                <a:gd name="T56" fmla="*/ 0 w 76"/>
                <a:gd name="T57" fmla="*/ 330 h 980"/>
                <a:gd name="T58" fmla="*/ 0 w 76"/>
                <a:gd name="T59" fmla="*/ 330 h 980"/>
                <a:gd name="T60" fmla="*/ 0 w 76"/>
                <a:gd name="T61" fmla="*/ 330 h 980"/>
                <a:gd name="T62" fmla="*/ 59 w 76"/>
                <a:gd name="T63" fmla="*/ 249 h 980"/>
                <a:gd name="T64" fmla="*/ 0 w 76"/>
                <a:gd name="T65" fmla="*/ 169 h 980"/>
                <a:gd name="T66" fmla="*/ 59 w 76"/>
                <a:gd name="T67" fmla="*/ 89 h 980"/>
                <a:gd name="T68" fmla="*/ 0 w 76"/>
                <a:gd name="T69" fmla="*/ 8 h 980"/>
                <a:gd name="T70" fmla="*/ 11 w 76"/>
                <a:gd name="T71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980">
                  <a:moveTo>
                    <a:pt x="11" y="0"/>
                  </a:moveTo>
                  <a:lnTo>
                    <a:pt x="76" y="89"/>
                  </a:lnTo>
                  <a:lnTo>
                    <a:pt x="17" y="169"/>
                  </a:lnTo>
                  <a:lnTo>
                    <a:pt x="76" y="249"/>
                  </a:lnTo>
                  <a:lnTo>
                    <a:pt x="17" y="330"/>
                  </a:lnTo>
                  <a:lnTo>
                    <a:pt x="76" y="410"/>
                  </a:lnTo>
                  <a:lnTo>
                    <a:pt x="17" y="490"/>
                  </a:lnTo>
                  <a:lnTo>
                    <a:pt x="76" y="571"/>
                  </a:lnTo>
                  <a:lnTo>
                    <a:pt x="17" y="651"/>
                  </a:lnTo>
                  <a:lnTo>
                    <a:pt x="76" y="732"/>
                  </a:lnTo>
                  <a:lnTo>
                    <a:pt x="17" y="812"/>
                  </a:lnTo>
                  <a:lnTo>
                    <a:pt x="76" y="891"/>
                  </a:lnTo>
                  <a:lnTo>
                    <a:pt x="11" y="980"/>
                  </a:lnTo>
                  <a:lnTo>
                    <a:pt x="0" y="973"/>
                  </a:lnTo>
                  <a:lnTo>
                    <a:pt x="59" y="891"/>
                  </a:lnTo>
                  <a:lnTo>
                    <a:pt x="0" y="812"/>
                  </a:lnTo>
                  <a:lnTo>
                    <a:pt x="59" y="732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59" y="571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59" y="4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59" y="249"/>
                  </a:lnTo>
                  <a:lnTo>
                    <a:pt x="0" y="169"/>
                  </a:lnTo>
                  <a:lnTo>
                    <a:pt x="59" y="89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80"/>
            <p:cNvSpPr>
              <a:spLocks/>
            </p:cNvSpPr>
            <p:nvPr/>
          </p:nvSpPr>
          <p:spPr bwMode="auto">
            <a:xfrm>
              <a:off x="5842000" y="3894138"/>
              <a:ext cx="120650" cy="1554163"/>
            </a:xfrm>
            <a:custGeom>
              <a:avLst/>
              <a:gdLst>
                <a:gd name="T0" fmla="*/ 11 w 76"/>
                <a:gd name="T1" fmla="*/ 0 h 979"/>
                <a:gd name="T2" fmla="*/ 76 w 76"/>
                <a:gd name="T3" fmla="*/ 88 h 979"/>
                <a:gd name="T4" fmla="*/ 17 w 76"/>
                <a:gd name="T5" fmla="*/ 169 h 979"/>
                <a:gd name="T6" fmla="*/ 76 w 76"/>
                <a:gd name="T7" fmla="*/ 249 h 979"/>
                <a:gd name="T8" fmla="*/ 17 w 76"/>
                <a:gd name="T9" fmla="*/ 329 h 979"/>
                <a:gd name="T10" fmla="*/ 76 w 76"/>
                <a:gd name="T11" fmla="*/ 410 h 979"/>
                <a:gd name="T12" fmla="*/ 17 w 76"/>
                <a:gd name="T13" fmla="*/ 490 h 979"/>
                <a:gd name="T14" fmla="*/ 76 w 76"/>
                <a:gd name="T15" fmla="*/ 570 h 979"/>
                <a:gd name="T16" fmla="*/ 17 w 76"/>
                <a:gd name="T17" fmla="*/ 651 h 979"/>
                <a:gd name="T18" fmla="*/ 76 w 76"/>
                <a:gd name="T19" fmla="*/ 731 h 979"/>
                <a:gd name="T20" fmla="*/ 17 w 76"/>
                <a:gd name="T21" fmla="*/ 811 h 979"/>
                <a:gd name="T22" fmla="*/ 76 w 76"/>
                <a:gd name="T23" fmla="*/ 892 h 979"/>
                <a:gd name="T24" fmla="*/ 11 w 76"/>
                <a:gd name="T25" fmla="*/ 979 h 979"/>
                <a:gd name="T26" fmla="*/ 0 w 76"/>
                <a:gd name="T27" fmla="*/ 972 h 979"/>
                <a:gd name="T28" fmla="*/ 59 w 76"/>
                <a:gd name="T29" fmla="*/ 892 h 979"/>
                <a:gd name="T30" fmla="*/ 0 w 76"/>
                <a:gd name="T31" fmla="*/ 811 h 979"/>
                <a:gd name="T32" fmla="*/ 59 w 76"/>
                <a:gd name="T33" fmla="*/ 731 h 979"/>
                <a:gd name="T34" fmla="*/ 0 w 76"/>
                <a:gd name="T35" fmla="*/ 651 h 979"/>
                <a:gd name="T36" fmla="*/ 0 w 76"/>
                <a:gd name="T37" fmla="*/ 651 h 979"/>
                <a:gd name="T38" fmla="*/ 0 w 76"/>
                <a:gd name="T39" fmla="*/ 651 h 979"/>
                <a:gd name="T40" fmla="*/ 0 w 76"/>
                <a:gd name="T41" fmla="*/ 651 h 979"/>
                <a:gd name="T42" fmla="*/ 0 w 76"/>
                <a:gd name="T43" fmla="*/ 651 h 979"/>
                <a:gd name="T44" fmla="*/ 59 w 76"/>
                <a:gd name="T45" fmla="*/ 570 h 979"/>
                <a:gd name="T46" fmla="*/ 0 w 76"/>
                <a:gd name="T47" fmla="*/ 490 h 979"/>
                <a:gd name="T48" fmla="*/ 59 w 76"/>
                <a:gd name="T49" fmla="*/ 410 h 979"/>
                <a:gd name="T50" fmla="*/ 0 w 76"/>
                <a:gd name="T51" fmla="*/ 329 h 979"/>
                <a:gd name="T52" fmla="*/ 0 w 76"/>
                <a:gd name="T53" fmla="*/ 329 h 979"/>
                <a:gd name="T54" fmla="*/ 0 w 76"/>
                <a:gd name="T55" fmla="*/ 329 h 979"/>
                <a:gd name="T56" fmla="*/ 0 w 76"/>
                <a:gd name="T57" fmla="*/ 329 h 979"/>
                <a:gd name="T58" fmla="*/ 0 w 76"/>
                <a:gd name="T59" fmla="*/ 329 h 979"/>
                <a:gd name="T60" fmla="*/ 59 w 76"/>
                <a:gd name="T61" fmla="*/ 249 h 979"/>
                <a:gd name="T62" fmla="*/ 0 w 76"/>
                <a:gd name="T63" fmla="*/ 169 h 979"/>
                <a:gd name="T64" fmla="*/ 59 w 76"/>
                <a:gd name="T65" fmla="*/ 88 h 979"/>
                <a:gd name="T66" fmla="*/ 0 w 76"/>
                <a:gd name="T67" fmla="*/ 8 h 979"/>
                <a:gd name="T68" fmla="*/ 11 w 76"/>
                <a:gd name="T6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79">
                  <a:moveTo>
                    <a:pt x="11" y="0"/>
                  </a:moveTo>
                  <a:lnTo>
                    <a:pt x="76" y="88"/>
                  </a:lnTo>
                  <a:lnTo>
                    <a:pt x="17" y="169"/>
                  </a:lnTo>
                  <a:lnTo>
                    <a:pt x="76" y="249"/>
                  </a:lnTo>
                  <a:lnTo>
                    <a:pt x="17" y="329"/>
                  </a:lnTo>
                  <a:lnTo>
                    <a:pt x="76" y="410"/>
                  </a:lnTo>
                  <a:lnTo>
                    <a:pt x="17" y="490"/>
                  </a:lnTo>
                  <a:lnTo>
                    <a:pt x="76" y="570"/>
                  </a:lnTo>
                  <a:lnTo>
                    <a:pt x="17" y="651"/>
                  </a:lnTo>
                  <a:lnTo>
                    <a:pt x="76" y="731"/>
                  </a:lnTo>
                  <a:lnTo>
                    <a:pt x="17" y="811"/>
                  </a:lnTo>
                  <a:lnTo>
                    <a:pt x="76" y="892"/>
                  </a:lnTo>
                  <a:lnTo>
                    <a:pt x="11" y="979"/>
                  </a:lnTo>
                  <a:lnTo>
                    <a:pt x="0" y="972"/>
                  </a:lnTo>
                  <a:lnTo>
                    <a:pt x="59" y="892"/>
                  </a:lnTo>
                  <a:lnTo>
                    <a:pt x="0" y="811"/>
                  </a:lnTo>
                  <a:lnTo>
                    <a:pt x="59" y="73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59" y="570"/>
                  </a:lnTo>
                  <a:lnTo>
                    <a:pt x="0" y="490"/>
                  </a:lnTo>
                  <a:lnTo>
                    <a:pt x="59" y="410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59" y="249"/>
                  </a:lnTo>
                  <a:lnTo>
                    <a:pt x="0" y="169"/>
                  </a:lnTo>
                  <a:lnTo>
                    <a:pt x="59" y="88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81"/>
            <p:cNvSpPr>
              <a:spLocks/>
            </p:cNvSpPr>
            <p:nvPr/>
          </p:nvSpPr>
          <p:spPr bwMode="auto">
            <a:xfrm>
              <a:off x="5942013" y="3635375"/>
              <a:ext cx="120650" cy="1555750"/>
            </a:xfrm>
            <a:custGeom>
              <a:avLst/>
              <a:gdLst>
                <a:gd name="T0" fmla="*/ 11 w 76"/>
                <a:gd name="T1" fmla="*/ 0 h 980"/>
                <a:gd name="T2" fmla="*/ 76 w 76"/>
                <a:gd name="T3" fmla="*/ 89 h 980"/>
                <a:gd name="T4" fmla="*/ 16 w 76"/>
                <a:gd name="T5" fmla="*/ 168 h 980"/>
                <a:gd name="T6" fmla="*/ 76 w 76"/>
                <a:gd name="T7" fmla="*/ 250 h 980"/>
                <a:gd name="T8" fmla="*/ 16 w 76"/>
                <a:gd name="T9" fmla="*/ 329 h 980"/>
                <a:gd name="T10" fmla="*/ 76 w 76"/>
                <a:gd name="T11" fmla="*/ 409 h 980"/>
                <a:gd name="T12" fmla="*/ 16 w 76"/>
                <a:gd name="T13" fmla="*/ 491 h 980"/>
                <a:gd name="T14" fmla="*/ 76 w 76"/>
                <a:gd name="T15" fmla="*/ 570 h 980"/>
                <a:gd name="T16" fmla="*/ 16 w 76"/>
                <a:gd name="T17" fmla="*/ 650 h 980"/>
                <a:gd name="T18" fmla="*/ 76 w 76"/>
                <a:gd name="T19" fmla="*/ 731 h 980"/>
                <a:gd name="T20" fmla="*/ 16 w 76"/>
                <a:gd name="T21" fmla="*/ 811 h 980"/>
                <a:gd name="T22" fmla="*/ 76 w 76"/>
                <a:gd name="T23" fmla="*/ 891 h 980"/>
                <a:gd name="T24" fmla="*/ 11 w 76"/>
                <a:gd name="T25" fmla="*/ 980 h 980"/>
                <a:gd name="T26" fmla="*/ 0 w 76"/>
                <a:gd name="T27" fmla="*/ 972 h 980"/>
                <a:gd name="T28" fmla="*/ 59 w 76"/>
                <a:gd name="T29" fmla="*/ 891 h 980"/>
                <a:gd name="T30" fmla="*/ 0 w 76"/>
                <a:gd name="T31" fmla="*/ 811 h 980"/>
                <a:gd name="T32" fmla="*/ 59 w 76"/>
                <a:gd name="T33" fmla="*/ 731 h 980"/>
                <a:gd name="T34" fmla="*/ 0 w 76"/>
                <a:gd name="T35" fmla="*/ 650 h 980"/>
                <a:gd name="T36" fmla="*/ 0 w 76"/>
                <a:gd name="T37" fmla="*/ 650 h 980"/>
                <a:gd name="T38" fmla="*/ 0 w 76"/>
                <a:gd name="T39" fmla="*/ 650 h 980"/>
                <a:gd name="T40" fmla="*/ 0 w 76"/>
                <a:gd name="T41" fmla="*/ 650 h 980"/>
                <a:gd name="T42" fmla="*/ 0 w 76"/>
                <a:gd name="T43" fmla="*/ 650 h 980"/>
                <a:gd name="T44" fmla="*/ 59 w 76"/>
                <a:gd name="T45" fmla="*/ 570 h 980"/>
                <a:gd name="T46" fmla="*/ 0 w 76"/>
                <a:gd name="T47" fmla="*/ 491 h 980"/>
                <a:gd name="T48" fmla="*/ 59 w 76"/>
                <a:gd name="T49" fmla="*/ 409 h 980"/>
                <a:gd name="T50" fmla="*/ 0 w 76"/>
                <a:gd name="T51" fmla="*/ 329 h 980"/>
                <a:gd name="T52" fmla="*/ 0 w 76"/>
                <a:gd name="T53" fmla="*/ 329 h 980"/>
                <a:gd name="T54" fmla="*/ 0 w 76"/>
                <a:gd name="T55" fmla="*/ 329 h 980"/>
                <a:gd name="T56" fmla="*/ 0 w 76"/>
                <a:gd name="T57" fmla="*/ 329 h 980"/>
                <a:gd name="T58" fmla="*/ 0 w 76"/>
                <a:gd name="T59" fmla="*/ 329 h 980"/>
                <a:gd name="T60" fmla="*/ 59 w 76"/>
                <a:gd name="T61" fmla="*/ 250 h 980"/>
                <a:gd name="T62" fmla="*/ 0 w 76"/>
                <a:gd name="T63" fmla="*/ 168 h 980"/>
                <a:gd name="T64" fmla="*/ 59 w 76"/>
                <a:gd name="T65" fmla="*/ 89 h 980"/>
                <a:gd name="T66" fmla="*/ 0 w 76"/>
                <a:gd name="T67" fmla="*/ 7 h 980"/>
                <a:gd name="T68" fmla="*/ 11 w 76"/>
                <a:gd name="T6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80">
                  <a:moveTo>
                    <a:pt x="11" y="0"/>
                  </a:moveTo>
                  <a:lnTo>
                    <a:pt x="76" y="89"/>
                  </a:lnTo>
                  <a:lnTo>
                    <a:pt x="16" y="168"/>
                  </a:lnTo>
                  <a:lnTo>
                    <a:pt x="76" y="250"/>
                  </a:lnTo>
                  <a:lnTo>
                    <a:pt x="16" y="329"/>
                  </a:lnTo>
                  <a:lnTo>
                    <a:pt x="76" y="409"/>
                  </a:lnTo>
                  <a:lnTo>
                    <a:pt x="16" y="491"/>
                  </a:lnTo>
                  <a:lnTo>
                    <a:pt x="76" y="570"/>
                  </a:lnTo>
                  <a:lnTo>
                    <a:pt x="16" y="650"/>
                  </a:lnTo>
                  <a:lnTo>
                    <a:pt x="76" y="731"/>
                  </a:lnTo>
                  <a:lnTo>
                    <a:pt x="16" y="811"/>
                  </a:lnTo>
                  <a:lnTo>
                    <a:pt x="76" y="891"/>
                  </a:lnTo>
                  <a:lnTo>
                    <a:pt x="11" y="980"/>
                  </a:lnTo>
                  <a:lnTo>
                    <a:pt x="0" y="972"/>
                  </a:lnTo>
                  <a:lnTo>
                    <a:pt x="59" y="891"/>
                  </a:lnTo>
                  <a:lnTo>
                    <a:pt x="0" y="811"/>
                  </a:lnTo>
                  <a:lnTo>
                    <a:pt x="59" y="731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59" y="570"/>
                  </a:lnTo>
                  <a:lnTo>
                    <a:pt x="0" y="491"/>
                  </a:lnTo>
                  <a:lnTo>
                    <a:pt x="59" y="40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59" y="250"/>
                  </a:lnTo>
                  <a:lnTo>
                    <a:pt x="0" y="168"/>
                  </a:lnTo>
                  <a:lnTo>
                    <a:pt x="59" y="89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182"/>
            <p:cNvSpPr>
              <a:spLocks/>
            </p:cNvSpPr>
            <p:nvPr/>
          </p:nvSpPr>
          <p:spPr bwMode="auto">
            <a:xfrm>
              <a:off x="6042025" y="3382963"/>
              <a:ext cx="119063" cy="1554163"/>
            </a:xfrm>
            <a:custGeom>
              <a:avLst/>
              <a:gdLst>
                <a:gd name="T0" fmla="*/ 10 w 75"/>
                <a:gd name="T1" fmla="*/ 0 h 979"/>
                <a:gd name="T2" fmla="*/ 75 w 75"/>
                <a:gd name="T3" fmla="*/ 88 h 979"/>
                <a:gd name="T4" fmla="*/ 16 w 75"/>
                <a:gd name="T5" fmla="*/ 169 h 979"/>
                <a:gd name="T6" fmla="*/ 75 w 75"/>
                <a:gd name="T7" fmla="*/ 249 h 979"/>
                <a:gd name="T8" fmla="*/ 16 w 75"/>
                <a:gd name="T9" fmla="*/ 329 h 979"/>
                <a:gd name="T10" fmla="*/ 75 w 75"/>
                <a:gd name="T11" fmla="*/ 410 h 979"/>
                <a:gd name="T12" fmla="*/ 16 w 75"/>
                <a:gd name="T13" fmla="*/ 490 h 979"/>
                <a:gd name="T14" fmla="*/ 75 w 75"/>
                <a:gd name="T15" fmla="*/ 570 h 979"/>
                <a:gd name="T16" fmla="*/ 16 w 75"/>
                <a:gd name="T17" fmla="*/ 651 h 979"/>
                <a:gd name="T18" fmla="*/ 75 w 75"/>
                <a:gd name="T19" fmla="*/ 731 h 979"/>
                <a:gd name="T20" fmla="*/ 16 w 75"/>
                <a:gd name="T21" fmla="*/ 812 h 979"/>
                <a:gd name="T22" fmla="*/ 75 w 75"/>
                <a:gd name="T23" fmla="*/ 892 h 979"/>
                <a:gd name="T24" fmla="*/ 10 w 75"/>
                <a:gd name="T25" fmla="*/ 979 h 979"/>
                <a:gd name="T26" fmla="*/ 0 w 75"/>
                <a:gd name="T27" fmla="*/ 972 h 979"/>
                <a:gd name="T28" fmla="*/ 59 w 75"/>
                <a:gd name="T29" fmla="*/ 892 h 979"/>
                <a:gd name="T30" fmla="*/ 0 w 75"/>
                <a:gd name="T31" fmla="*/ 812 h 979"/>
                <a:gd name="T32" fmla="*/ 59 w 75"/>
                <a:gd name="T33" fmla="*/ 731 h 979"/>
                <a:gd name="T34" fmla="*/ 0 w 75"/>
                <a:gd name="T35" fmla="*/ 651 h 979"/>
                <a:gd name="T36" fmla="*/ 0 w 75"/>
                <a:gd name="T37" fmla="*/ 651 h 979"/>
                <a:gd name="T38" fmla="*/ 0 w 75"/>
                <a:gd name="T39" fmla="*/ 651 h 979"/>
                <a:gd name="T40" fmla="*/ 0 w 75"/>
                <a:gd name="T41" fmla="*/ 651 h 979"/>
                <a:gd name="T42" fmla="*/ 0 w 75"/>
                <a:gd name="T43" fmla="*/ 651 h 979"/>
                <a:gd name="T44" fmla="*/ 59 w 75"/>
                <a:gd name="T45" fmla="*/ 570 h 979"/>
                <a:gd name="T46" fmla="*/ 0 w 75"/>
                <a:gd name="T47" fmla="*/ 490 h 979"/>
                <a:gd name="T48" fmla="*/ 0 w 75"/>
                <a:gd name="T49" fmla="*/ 490 h 979"/>
                <a:gd name="T50" fmla="*/ 59 w 75"/>
                <a:gd name="T51" fmla="*/ 410 h 979"/>
                <a:gd name="T52" fmla="*/ 0 w 75"/>
                <a:gd name="T53" fmla="*/ 330 h 979"/>
                <a:gd name="T54" fmla="*/ 0 w 75"/>
                <a:gd name="T55" fmla="*/ 329 h 979"/>
                <a:gd name="T56" fmla="*/ 0 w 75"/>
                <a:gd name="T57" fmla="*/ 329 h 979"/>
                <a:gd name="T58" fmla="*/ 0 w 75"/>
                <a:gd name="T59" fmla="*/ 329 h 979"/>
                <a:gd name="T60" fmla="*/ 0 w 75"/>
                <a:gd name="T61" fmla="*/ 329 h 979"/>
                <a:gd name="T62" fmla="*/ 59 w 75"/>
                <a:gd name="T63" fmla="*/ 249 h 979"/>
                <a:gd name="T64" fmla="*/ 0 w 75"/>
                <a:gd name="T65" fmla="*/ 169 h 979"/>
                <a:gd name="T66" fmla="*/ 59 w 75"/>
                <a:gd name="T67" fmla="*/ 88 h 979"/>
                <a:gd name="T68" fmla="*/ 0 w 75"/>
                <a:gd name="T69" fmla="*/ 8 h 979"/>
                <a:gd name="T70" fmla="*/ 10 w 75"/>
                <a:gd name="T71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979">
                  <a:moveTo>
                    <a:pt x="10" y="0"/>
                  </a:moveTo>
                  <a:lnTo>
                    <a:pt x="75" y="88"/>
                  </a:lnTo>
                  <a:lnTo>
                    <a:pt x="16" y="169"/>
                  </a:lnTo>
                  <a:lnTo>
                    <a:pt x="75" y="249"/>
                  </a:lnTo>
                  <a:lnTo>
                    <a:pt x="16" y="329"/>
                  </a:lnTo>
                  <a:lnTo>
                    <a:pt x="75" y="410"/>
                  </a:lnTo>
                  <a:lnTo>
                    <a:pt x="16" y="490"/>
                  </a:lnTo>
                  <a:lnTo>
                    <a:pt x="75" y="570"/>
                  </a:lnTo>
                  <a:lnTo>
                    <a:pt x="16" y="651"/>
                  </a:lnTo>
                  <a:lnTo>
                    <a:pt x="75" y="731"/>
                  </a:lnTo>
                  <a:lnTo>
                    <a:pt x="16" y="812"/>
                  </a:lnTo>
                  <a:lnTo>
                    <a:pt x="75" y="892"/>
                  </a:lnTo>
                  <a:lnTo>
                    <a:pt x="10" y="979"/>
                  </a:lnTo>
                  <a:lnTo>
                    <a:pt x="0" y="972"/>
                  </a:lnTo>
                  <a:lnTo>
                    <a:pt x="59" y="892"/>
                  </a:lnTo>
                  <a:lnTo>
                    <a:pt x="0" y="812"/>
                  </a:lnTo>
                  <a:lnTo>
                    <a:pt x="59" y="73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59" y="570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59" y="410"/>
                  </a:lnTo>
                  <a:lnTo>
                    <a:pt x="0" y="330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59" y="249"/>
                  </a:lnTo>
                  <a:lnTo>
                    <a:pt x="0" y="169"/>
                  </a:lnTo>
                  <a:lnTo>
                    <a:pt x="59" y="88"/>
                  </a:lnTo>
                  <a:lnTo>
                    <a:pt x="0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664"/>
            <p:cNvSpPr>
              <a:spLocks noEditPoints="1"/>
            </p:cNvSpPr>
            <p:nvPr/>
          </p:nvSpPr>
          <p:spPr bwMode="auto">
            <a:xfrm>
              <a:off x="4735513" y="4410075"/>
              <a:ext cx="1304925" cy="915988"/>
            </a:xfrm>
            <a:custGeom>
              <a:avLst/>
              <a:gdLst>
                <a:gd name="T0" fmla="*/ 73 w 822"/>
                <a:gd name="T1" fmla="*/ 308 h 577"/>
                <a:gd name="T2" fmla="*/ 654 w 822"/>
                <a:gd name="T3" fmla="*/ 555 h 577"/>
                <a:gd name="T4" fmla="*/ 536 w 822"/>
                <a:gd name="T5" fmla="*/ 437 h 577"/>
                <a:gd name="T6" fmla="*/ 73 w 822"/>
                <a:gd name="T7" fmla="*/ 308 h 577"/>
                <a:gd name="T8" fmla="*/ 530 w 822"/>
                <a:gd name="T9" fmla="*/ 153 h 577"/>
                <a:gd name="T10" fmla="*/ 48 w 822"/>
                <a:gd name="T11" fmla="*/ 288 h 577"/>
                <a:gd name="T12" fmla="*/ 530 w 822"/>
                <a:gd name="T13" fmla="*/ 424 h 577"/>
                <a:gd name="T14" fmla="*/ 530 w 822"/>
                <a:gd name="T15" fmla="*/ 153 h 577"/>
                <a:gd name="T16" fmla="*/ 654 w 822"/>
                <a:gd name="T17" fmla="*/ 21 h 577"/>
                <a:gd name="T18" fmla="*/ 73 w 822"/>
                <a:gd name="T19" fmla="*/ 270 h 577"/>
                <a:gd name="T20" fmla="*/ 536 w 822"/>
                <a:gd name="T21" fmla="*/ 139 h 577"/>
                <a:gd name="T22" fmla="*/ 654 w 822"/>
                <a:gd name="T23" fmla="*/ 21 h 577"/>
                <a:gd name="T24" fmla="*/ 675 w 822"/>
                <a:gd name="T25" fmla="*/ 16 h 577"/>
                <a:gd name="T26" fmla="*/ 540 w 822"/>
                <a:gd name="T27" fmla="*/ 150 h 577"/>
                <a:gd name="T28" fmla="*/ 540 w 822"/>
                <a:gd name="T29" fmla="*/ 427 h 577"/>
                <a:gd name="T30" fmla="*/ 675 w 822"/>
                <a:gd name="T31" fmla="*/ 561 h 577"/>
                <a:gd name="T32" fmla="*/ 811 w 822"/>
                <a:gd name="T33" fmla="*/ 427 h 577"/>
                <a:gd name="T34" fmla="*/ 811 w 822"/>
                <a:gd name="T35" fmla="*/ 150 h 577"/>
                <a:gd name="T36" fmla="*/ 675 w 822"/>
                <a:gd name="T37" fmla="*/ 16 h 577"/>
                <a:gd name="T38" fmla="*/ 675 w 822"/>
                <a:gd name="T39" fmla="*/ 0 h 577"/>
                <a:gd name="T40" fmla="*/ 676 w 822"/>
                <a:gd name="T41" fmla="*/ 0 h 577"/>
                <a:gd name="T42" fmla="*/ 676 w 822"/>
                <a:gd name="T43" fmla="*/ 0 h 577"/>
                <a:gd name="T44" fmla="*/ 676 w 822"/>
                <a:gd name="T45" fmla="*/ 0 h 577"/>
                <a:gd name="T46" fmla="*/ 822 w 822"/>
                <a:gd name="T47" fmla="*/ 145 h 577"/>
                <a:gd name="T48" fmla="*/ 822 w 822"/>
                <a:gd name="T49" fmla="*/ 431 h 577"/>
                <a:gd name="T50" fmla="*/ 676 w 822"/>
                <a:gd name="T51" fmla="*/ 577 h 577"/>
                <a:gd name="T52" fmla="*/ 676 w 822"/>
                <a:gd name="T53" fmla="*/ 577 h 577"/>
                <a:gd name="T54" fmla="*/ 676 w 822"/>
                <a:gd name="T55" fmla="*/ 577 h 577"/>
                <a:gd name="T56" fmla="*/ 675 w 822"/>
                <a:gd name="T57" fmla="*/ 577 h 577"/>
                <a:gd name="T58" fmla="*/ 675 w 822"/>
                <a:gd name="T59" fmla="*/ 577 h 577"/>
                <a:gd name="T60" fmla="*/ 0 w 822"/>
                <a:gd name="T61" fmla="*/ 288 h 577"/>
                <a:gd name="T62" fmla="*/ 675 w 822"/>
                <a:gd name="T63" fmla="*/ 0 h 577"/>
                <a:gd name="T64" fmla="*/ 675 w 822"/>
                <a:gd name="T6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2" h="577">
                  <a:moveTo>
                    <a:pt x="73" y="308"/>
                  </a:moveTo>
                  <a:lnTo>
                    <a:pt x="654" y="555"/>
                  </a:lnTo>
                  <a:lnTo>
                    <a:pt x="536" y="437"/>
                  </a:lnTo>
                  <a:lnTo>
                    <a:pt x="73" y="308"/>
                  </a:lnTo>
                  <a:close/>
                  <a:moveTo>
                    <a:pt x="530" y="153"/>
                  </a:moveTo>
                  <a:lnTo>
                    <a:pt x="48" y="288"/>
                  </a:lnTo>
                  <a:lnTo>
                    <a:pt x="530" y="424"/>
                  </a:lnTo>
                  <a:lnTo>
                    <a:pt x="530" y="153"/>
                  </a:lnTo>
                  <a:close/>
                  <a:moveTo>
                    <a:pt x="654" y="21"/>
                  </a:moveTo>
                  <a:lnTo>
                    <a:pt x="73" y="270"/>
                  </a:lnTo>
                  <a:lnTo>
                    <a:pt x="536" y="139"/>
                  </a:lnTo>
                  <a:lnTo>
                    <a:pt x="654" y="21"/>
                  </a:lnTo>
                  <a:close/>
                  <a:moveTo>
                    <a:pt x="675" y="16"/>
                  </a:moveTo>
                  <a:lnTo>
                    <a:pt x="540" y="150"/>
                  </a:lnTo>
                  <a:lnTo>
                    <a:pt x="540" y="427"/>
                  </a:lnTo>
                  <a:lnTo>
                    <a:pt x="675" y="561"/>
                  </a:lnTo>
                  <a:lnTo>
                    <a:pt x="811" y="427"/>
                  </a:lnTo>
                  <a:lnTo>
                    <a:pt x="811" y="150"/>
                  </a:lnTo>
                  <a:lnTo>
                    <a:pt x="675" y="16"/>
                  </a:lnTo>
                  <a:close/>
                  <a:moveTo>
                    <a:pt x="675" y="0"/>
                  </a:moveTo>
                  <a:lnTo>
                    <a:pt x="676" y="0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822" y="145"/>
                  </a:lnTo>
                  <a:lnTo>
                    <a:pt x="822" y="431"/>
                  </a:lnTo>
                  <a:lnTo>
                    <a:pt x="676" y="577"/>
                  </a:lnTo>
                  <a:lnTo>
                    <a:pt x="676" y="577"/>
                  </a:lnTo>
                  <a:lnTo>
                    <a:pt x="676" y="577"/>
                  </a:lnTo>
                  <a:lnTo>
                    <a:pt x="675" y="577"/>
                  </a:lnTo>
                  <a:lnTo>
                    <a:pt x="675" y="577"/>
                  </a:lnTo>
                  <a:lnTo>
                    <a:pt x="0" y="288"/>
                  </a:lnTo>
                  <a:lnTo>
                    <a:pt x="675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6" name="PA_库_文本框 345"/>
          <p:cNvSpPr txBox="1"/>
          <p:nvPr>
            <p:custDataLst>
              <p:tags r:id="rId4"/>
            </p:custDataLst>
          </p:nvPr>
        </p:nvSpPr>
        <p:spPr>
          <a:xfrm>
            <a:off x="4407414" y="1248244"/>
            <a:ext cx="2787944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32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Resolutions</a:t>
            </a:r>
          </a:p>
        </p:txBody>
      </p:sp>
      <p:sp>
        <p:nvSpPr>
          <p:cNvPr id="347" name="PA_库_矩形 346"/>
          <p:cNvSpPr/>
          <p:nvPr>
            <p:custDataLst>
              <p:tags r:id="rId5"/>
            </p:custDataLst>
          </p:nvPr>
        </p:nvSpPr>
        <p:spPr>
          <a:xfrm>
            <a:off x="3965797" y="4382454"/>
            <a:ext cx="4260406" cy="960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body part, or roughly describe the main content of the title, and leave the font and paragraph unchanged</a:t>
            </a:r>
          </a:p>
        </p:txBody>
      </p:sp>
    </p:spTree>
    <p:extLst>
      <p:ext uri="{BB962C8B-B14F-4D97-AF65-F5344CB8AC3E}">
        <p14:creationId xmlns:p14="http://schemas.microsoft.com/office/powerpoint/2010/main" val="27760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utoUpdateAnimBg="0"/>
      <p:bldP spid="3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库_组合 10"/>
          <p:cNvGrpSpPr/>
          <p:nvPr>
            <p:custDataLst>
              <p:tags r:id="rId1"/>
            </p:custDataLst>
          </p:nvPr>
        </p:nvGrpSpPr>
        <p:grpSpPr>
          <a:xfrm>
            <a:off x="10361133" y="476250"/>
            <a:ext cx="1495426" cy="911225"/>
            <a:chOff x="3035300" y="476250"/>
            <a:chExt cx="1495426" cy="911225"/>
          </a:xfrm>
        </p:grpSpPr>
        <p:sp>
          <p:nvSpPr>
            <p:cNvPr id="12" name="Freeform 163"/>
            <p:cNvSpPr>
              <a:spLocks/>
            </p:cNvSpPr>
            <p:nvPr/>
          </p:nvSpPr>
          <p:spPr bwMode="auto">
            <a:xfrm>
              <a:off x="4240213" y="952500"/>
              <a:ext cx="290513" cy="434975"/>
            </a:xfrm>
            <a:custGeom>
              <a:avLst/>
              <a:gdLst>
                <a:gd name="T0" fmla="*/ 0 w 183"/>
                <a:gd name="T1" fmla="*/ 0 h 274"/>
                <a:gd name="T2" fmla="*/ 183 w 183"/>
                <a:gd name="T3" fmla="*/ 210 h 274"/>
                <a:gd name="T4" fmla="*/ 183 w 183"/>
                <a:gd name="T5" fmla="*/ 274 h 274"/>
                <a:gd name="T6" fmla="*/ 0 w 183"/>
                <a:gd name="T7" fmla="*/ 65 h 274"/>
                <a:gd name="T8" fmla="*/ 0 w 183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74">
                  <a:moveTo>
                    <a:pt x="0" y="0"/>
                  </a:moveTo>
                  <a:lnTo>
                    <a:pt x="183" y="210"/>
                  </a:lnTo>
                  <a:lnTo>
                    <a:pt x="183" y="274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64"/>
            <p:cNvSpPr>
              <a:spLocks/>
            </p:cNvSpPr>
            <p:nvPr/>
          </p:nvSpPr>
          <p:spPr bwMode="auto">
            <a:xfrm>
              <a:off x="4240213" y="765175"/>
              <a:ext cx="290513" cy="438150"/>
            </a:xfrm>
            <a:custGeom>
              <a:avLst/>
              <a:gdLst>
                <a:gd name="T0" fmla="*/ 0 w 183"/>
                <a:gd name="T1" fmla="*/ 0 h 276"/>
                <a:gd name="T2" fmla="*/ 183 w 183"/>
                <a:gd name="T3" fmla="*/ 211 h 276"/>
                <a:gd name="T4" fmla="*/ 183 w 183"/>
                <a:gd name="T5" fmla="*/ 276 h 276"/>
                <a:gd name="T6" fmla="*/ 0 w 183"/>
                <a:gd name="T7" fmla="*/ 65 h 276"/>
                <a:gd name="T8" fmla="*/ 0 w 183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76">
                  <a:moveTo>
                    <a:pt x="0" y="0"/>
                  </a:moveTo>
                  <a:lnTo>
                    <a:pt x="183" y="211"/>
                  </a:lnTo>
                  <a:lnTo>
                    <a:pt x="183" y="276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5"/>
            <p:cNvSpPr>
              <a:spLocks/>
            </p:cNvSpPr>
            <p:nvPr/>
          </p:nvSpPr>
          <p:spPr bwMode="auto">
            <a:xfrm>
              <a:off x="4240213" y="579438"/>
              <a:ext cx="290513" cy="436563"/>
            </a:xfrm>
            <a:custGeom>
              <a:avLst/>
              <a:gdLst>
                <a:gd name="T0" fmla="*/ 0 w 183"/>
                <a:gd name="T1" fmla="*/ 0 h 275"/>
                <a:gd name="T2" fmla="*/ 183 w 183"/>
                <a:gd name="T3" fmla="*/ 211 h 275"/>
                <a:gd name="T4" fmla="*/ 183 w 183"/>
                <a:gd name="T5" fmla="*/ 275 h 275"/>
                <a:gd name="T6" fmla="*/ 0 w 183"/>
                <a:gd name="T7" fmla="*/ 66 h 275"/>
                <a:gd name="T8" fmla="*/ 0 w 183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75">
                  <a:moveTo>
                    <a:pt x="0" y="0"/>
                  </a:moveTo>
                  <a:lnTo>
                    <a:pt x="183" y="211"/>
                  </a:lnTo>
                  <a:lnTo>
                    <a:pt x="183" y="275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02"/>
            <p:cNvSpPr>
              <a:spLocks/>
            </p:cNvSpPr>
            <p:nvPr/>
          </p:nvSpPr>
          <p:spPr bwMode="auto">
            <a:xfrm>
              <a:off x="3035300" y="476250"/>
              <a:ext cx="150813" cy="176213"/>
            </a:xfrm>
            <a:custGeom>
              <a:avLst/>
              <a:gdLst>
                <a:gd name="T0" fmla="*/ 95 w 95"/>
                <a:gd name="T1" fmla="*/ 0 h 111"/>
                <a:gd name="T2" fmla="*/ 95 w 95"/>
                <a:gd name="T3" fmla="*/ 22 h 111"/>
                <a:gd name="T4" fmla="*/ 85 w 95"/>
                <a:gd name="T5" fmla="*/ 29 h 111"/>
                <a:gd name="T6" fmla="*/ 36 w 95"/>
                <a:gd name="T7" fmla="*/ 56 h 111"/>
                <a:gd name="T8" fmla="*/ 85 w 95"/>
                <a:gd name="T9" fmla="*/ 84 h 111"/>
                <a:gd name="T10" fmla="*/ 95 w 95"/>
                <a:gd name="T11" fmla="*/ 89 h 111"/>
                <a:gd name="T12" fmla="*/ 95 w 95"/>
                <a:gd name="T13" fmla="*/ 111 h 111"/>
                <a:gd name="T14" fmla="*/ 47 w 95"/>
                <a:gd name="T15" fmla="*/ 84 h 111"/>
                <a:gd name="T16" fmla="*/ 0 w 95"/>
                <a:gd name="T17" fmla="*/ 56 h 111"/>
                <a:gd name="T18" fmla="*/ 47 w 95"/>
                <a:gd name="T19" fmla="*/ 29 h 111"/>
                <a:gd name="T20" fmla="*/ 95 w 95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1">
                  <a:moveTo>
                    <a:pt x="95" y="0"/>
                  </a:moveTo>
                  <a:lnTo>
                    <a:pt x="95" y="22"/>
                  </a:lnTo>
                  <a:lnTo>
                    <a:pt x="85" y="29"/>
                  </a:lnTo>
                  <a:lnTo>
                    <a:pt x="36" y="56"/>
                  </a:lnTo>
                  <a:lnTo>
                    <a:pt x="85" y="84"/>
                  </a:lnTo>
                  <a:lnTo>
                    <a:pt x="95" y="89"/>
                  </a:lnTo>
                  <a:lnTo>
                    <a:pt x="95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03"/>
            <p:cNvSpPr>
              <a:spLocks/>
            </p:cNvSpPr>
            <p:nvPr/>
          </p:nvSpPr>
          <p:spPr bwMode="auto">
            <a:xfrm>
              <a:off x="3313113" y="476250"/>
              <a:ext cx="152400" cy="176213"/>
            </a:xfrm>
            <a:custGeom>
              <a:avLst/>
              <a:gdLst>
                <a:gd name="T0" fmla="*/ 96 w 96"/>
                <a:gd name="T1" fmla="*/ 0 h 111"/>
                <a:gd name="T2" fmla="*/ 96 w 96"/>
                <a:gd name="T3" fmla="*/ 22 h 111"/>
                <a:gd name="T4" fmla="*/ 85 w 96"/>
                <a:gd name="T5" fmla="*/ 29 h 111"/>
                <a:gd name="T6" fmla="*/ 37 w 96"/>
                <a:gd name="T7" fmla="*/ 56 h 111"/>
                <a:gd name="T8" fmla="*/ 85 w 96"/>
                <a:gd name="T9" fmla="*/ 84 h 111"/>
                <a:gd name="T10" fmla="*/ 96 w 96"/>
                <a:gd name="T11" fmla="*/ 89 h 111"/>
                <a:gd name="T12" fmla="*/ 96 w 96"/>
                <a:gd name="T13" fmla="*/ 111 h 111"/>
                <a:gd name="T14" fmla="*/ 47 w 96"/>
                <a:gd name="T15" fmla="*/ 84 h 111"/>
                <a:gd name="T16" fmla="*/ 0 w 96"/>
                <a:gd name="T17" fmla="*/ 56 h 111"/>
                <a:gd name="T18" fmla="*/ 47 w 96"/>
                <a:gd name="T19" fmla="*/ 29 h 111"/>
                <a:gd name="T20" fmla="*/ 96 w 96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1">
                  <a:moveTo>
                    <a:pt x="96" y="0"/>
                  </a:moveTo>
                  <a:lnTo>
                    <a:pt x="96" y="22"/>
                  </a:lnTo>
                  <a:lnTo>
                    <a:pt x="85" y="29"/>
                  </a:lnTo>
                  <a:lnTo>
                    <a:pt x="37" y="56"/>
                  </a:lnTo>
                  <a:lnTo>
                    <a:pt x="85" y="84"/>
                  </a:lnTo>
                  <a:lnTo>
                    <a:pt x="96" y="89"/>
                  </a:lnTo>
                  <a:lnTo>
                    <a:pt x="96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04"/>
            <p:cNvSpPr>
              <a:spLocks/>
            </p:cNvSpPr>
            <p:nvPr/>
          </p:nvSpPr>
          <p:spPr bwMode="auto">
            <a:xfrm>
              <a:off x="3592513" y="476250"/>
              <a:ext cx="150813" cy="176213"/>
            </a:xfrm>
            <a:custGeom>
              <a:avLst/>
              <a:gdLst>
                <a:gd name="T0" fmla="*/ 95 w 95"/>
                <a:gd name="T1" fmla="*/ 0 h 111"/>
                <a:gd name="T2" fmla="*/ 95 w 95"/>
                <a:gd name="T3" fmla="*/ 22 h 111"/>
                <a:gd name="T4" fmla="*/ 85 w 95"/>
                <a:gd name="T5" fmla="*/ 29 h 111"/>
                <a:gd name="T6" fmla="*/ 36 w 95"/>
                <a:gd name="T7" fmla="*/ 56 h 111"/>
                <a:gd name="T8" fmla="*/ 85 w 95"/>
                <a:gd name="T9" fmla="*/ 84 h 111"/>
                <a:gd name="T10" fmla="*/ 95 w 95"/>
                <a:gd name="T11" fmla="*/ 89 h 111"/>
                <a:gd name="T12" fmla="*/ 95 w 95"/>
                <a:gd name="T13" fmla="*/ 111 h 111"/>
                <a:gd name="T14" fmla="*/ 47 w 95"/>
                <a:gd name="T15" fmla="*/ 84 h 111"/>
                <a:gd name="T16" fmla="*/ 0 w 95"/>
                <a:gd name="T17" fmla="*/ 56 h 111"/>
                <a:gd name="T18" fmla="*/ 47 w 95"/>
                <a:gd name="T19" fmla="*/ 29 h 111"/>
                <a:gd name="T20" fmla="*/ 95 w 95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1">
                  <a:moveTo>
                    <a:pt x="95" y="0"/>
                  </a:moveTo>
                  <a:lnTo>
                    <a:pt x="95" y="22"/>
                  </a:lnTo>
                  <a:lnTo>
                    <a:pt x="85" y="29"/>
                  </a:lnTo>
                  <a:lnTo>
                    <a:pt x="36" y="56"/>
                  </a:lnTo>
                  <a:lnTo>
                    <a:pt x="85" y="84"/>
                  </a:lnTo>
                  <a:lnTo>
                    <a:pt x="95" y="89"/>
                  </a:lnTo>
                  <a:lnTo>
                    <a:pt x="95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05"/>
            <p:cNvSpPr>
              <a:spLocks/>
            </p:cNvSpPr>
            <p:nvPr/>
          </p:nvSpPr>
          <p:spPr bwMode="auto">
            <a:xfrm>
              <a:off x="3870325" y="476250"/>
              <a:ext cx="152400" cy="176213"/>
            </a:xfrm>
            <a:custGeom>
              <a:avLst/>
              <a:gdLst>
                <a:gd name="T0" fmla="*/ 96 w 96"/>
                <a:gd name="T1" fmla="*/ 0 h 111"/>
                <a:gd name="T2" fmla="*/ 96 w 96"/>
                <a:gd name="T3" fmla="*/ 22 h 111"/>
                <a:gd name="T4" fmla="*/ 85 w 96"/>
                <a:gd name="T5" fmla="*/ 29 h 111"/>
                <a:gd name="T6" fmla="*/ 37 w 96"/>
                <a:gd name="T7" fmla="*/ 56 h 111"/>
                <a:gd name="T8" fmla="*/ 85 w 96"/>
                <a:gd name="T9" fmla="*/ 84 h 111"/>
                <a:gd name="T10" fmla="*/ 96 w 96"/>
                <a:gd name="T11" fmla="*/ 89 h 111"/>
                <a:gd name="T12" fmla="*/ 96 w 96"/>
                <a:gd name="T13" fmla="*/ 111 h 111"/>
                <a:gd name="T14" fmla="*/ 47 w 96"/>
                <a:gd name="T15" fmla="*/ 84 h 111"/>
                <a:gd name="T16" fmla="*/ 0 w 96"/>
                <a:gd name="T17" fmla="*/ 56 h 111"/>
                <a:gd name="T18" fmla="*/ 47 w 96"/>
                <a:gd name="T19" fmla="*/ 29 h 111"/>
                <a:gd name="T20" fmla="*/ 96 w 96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1">
                  <a:moveTo>
                    <a:pt x="96" y="0"/>
                  </a:moveTo>
                  <a:lnTo>
                    <a:pt x="96" y="22"/>
                  </a:lnTo>
                  <a:lnTo>
                    <a:pt x="85" y="29"/>
                  </a:lnTo>
                  <a:lnTo>
                    <a:pt x="37" y="56"/>
                  </a:lnTo>
                  <a:lnTo>
                    <a:pt x="85" y="84"/>
                  </a:lnTo>
                  <a:lnTo>
                    <a:pt x="96" y="89"/>
                  </a:lnTo>
                  <a:lnTo>
                    <a:pt x="96" y="111"/>
                  </a:lnTo>
                  <a:lnTo>
                    <a:pt x="47" y="84"/>
                  </a:lnTo>
                  <a:lnTo>
                    <a:pt x="0" y="56"/>
                  </a:lnTo>
                  <a:lnTo>
                    <a:pt x="47" y="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PA_库_组合 18"/>
          <p:cNvGrpSpPr/>
          <p:nvPr>
            <p:custDataLst>
              <p:tags r:id="rId2"/>
            </p:custDataLst>
          </p:nvPr>
        </p:nvGrpSpPr>
        <p:grpSpPr>
          <a:xfrm>
            <a:off x="11069159" y="5743575"/>
            <a:ext cx="801687" cy="923925"/>
            <a:chOff x="6538913" y="3000375"/>
            <a:chExt cx="801687" cy="923925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538913" y="3590925"/>
              <a:ext cx="290513" cy="333375"/>
            </a:xfrm>
            <a:custGeom>
              <a:avLst/>
              <a:gdLst>
                <a:gd name="T0" fmla="*/ 0 w 183"/>
                <a:gd name="T1" fmla="*/ 0 h 210"/>
                <a:gd name="T2" fmla="*/ 91 w 183"/>
                <a:gd name="T3" fmla="*/ 52 h 210"/>
                <a:gd name="T4" fmla="*/ 183 w 183"/>
                <a:gd name="T5" fmla="*/ 105 h 210"/>
                <a:gd name="T6" fmla="*/ 91 w 183"/>
                <a:gd name="T7" fmla="*/ 157 h 210"/>
                <a:gd name="T8" fmla="*/ 0 w 183"/>
                <a:gd name="T9" fmla="*/ 210 h 210"/>
                <a:gd name="T10" fmla="*/ 0 w 183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210">
                  <a:moveTo>
                    <a:pt x="0" y="0"/>
                  </a:moveTo>
                  <a:lnTo>
                    <a:pt x="91" y="52"/>
                  </a:lnTo>
                  <a:lnTo>
                    <a:pt x="183" y="105"/>
                  </a:lnTo>
                  <a:lnTo>
                    <a:pt x="91" y="157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226300" y="3690938"/>
              <a:ext cx="114300" cy="133350"/>
            </a:xfrm>
            <a:custGeom>
              <a:avLst/>
              <a:gdLst>
                <a:gd name="T0" fmla="*/ 0 w 72"/>
                <a:gd name="T1" fmla="*/ 0 h 84"/>
                <a:gd name="T2" fmla="*/ 37 w 72"/>
                <a:gd name="T3" fmla="*/ 21 h 84"/>
                <a:gd name="T4" fmla="*/ 72 w 72"/>
                <a:gd name="T5" fmla="*/ 42 h 84"/>
                <a:gd name="T6" fmla="*/ 37 w 72"/>
                <a:gd name="T7" fmla="*/ 63 h 84"/>
                <a:gd name="T8" fmla="*/ 0 w 72"/>
                <a:gd name="T9" fmla="*/ 84 h 84"/>
                <a:gd name="T10" fmla="*/ 0 w 7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4">
                  <a:moveTo>
                    <a:pt x="0" y="0"/>
                  </a:moveTo>
                  <a:lnTo>
                    <a:pt x="37" y="21"/>
                  </a:lnTo>
                  <a:lnTo>
                    <a:pt x="72" y="42"/>
                  </a:lnTo>
                  <a:lnTo>
                    <a:pt x="37" y="63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6569075" y="3000375"/>
              <a:ext cx="192088" cy="165100"/>
            </a:xfrm>
            <a:custGeom>
              <a:avLst/>
              <a:gdLst>
                <a:gd name="T0" fmla="*/ 61 w 121"/>
                <a:gd name="T1" fmla="*/ 0 h 104"/>
                <a:gd name="T2" fmla="*/ 91 w 121"/>
                <a:gd name="T3" fmla="*/ 51 h 104"/>
                <a:gd name="T4" fmla="*/ 121 w 121"/>
                <a:gd name="T5" fmla="*/ 104 h 104"/>
                <a:gd name="T6" fmla="*/ 97 w 121"/>
                <a:gd name="T7" fmla="*/ 104 h 104"/>
                <a:gd name="T8" fmla="*/ 91 w 121"/>
                <a:gd name="T9" fmla="*/ 92 h 104"/>
                <a:gd name="T10" fmla="*/ 61 w 121"/>
                <a:gd name="T11" fmla="*/ 41 h 104"/>
                <a:gd name="T12" fmla="*/ 31 w 121"/>
                <a:gd name="T13" fmla="*/ 92 h 104"/>
                <a:gd name="T14" fmla="*/ 24 w 121"/>
                <a:gd name="T15" fmla="*/ 104 h 104"/>
                <a:gd name="T16" fmla="*/ 0 w 121"/>
                <a:gd name="T17" fmla="*/ 104 h 104"/>
                <a:gd name="T18" fmla="*/ 31 w 121"/>
                <a:gd name="T19" fmla="*/ 51 h 104"/>
                <a:gd name="T20" fmla="*/ 61 w 12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04">
                  <a:moveTo>
                    <a:pt x="61" y="0"/>
                  </a:moveTo>
                  <a:lnTo>
                    <a:pt x="91" y="51"/>
                  </a:lnTo>
                  <a:lnTo>
                    <a:pt x="121" y="104"/>
                  </a:lnTo>
                  <a:lnTo>
                    <a:pt x="97" y="104"/>
                  </a:lnTo>
                  <a:lnTo>
                    <a:pt x="91" y="92"/>
                  </a:lnTo>
                  <a:lnTo>
                    <a:pt x="61" y="41"/>
                  </a:lnTo>
                  <a:lnTo>
                    <a:pt x="31" y="92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31" y="5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6569075" y="3302000"/>
              <a:ext cx="192088" cy="166688"/>
            </a:xfrm>
            <a:custGeom>
              <a:avLst/>
              <a:gdLst>
                <a:gd name="T0" fmla="*/ 61 w 121"/>
                <a:gd name="T1" fmla="*/ 0 h 105"/>
                <a:gd name="T2" fmla="*/ 91 w 121"/>
                <a:gd name="T3" fmla="*/ 53 h 105"/>
                <a:gd name="T4" fmla="*/ 121 w 121"/>
                <a:gd name="T5" fmla="*/ 105 h 105"/>
                <a:gd name="T6" fmla="*/ 97 w 121"/>
                <a:gd name="T7" fmla="*/ 105 h 105"/>
                <a:gd name="T8" fmla="*/ 91 w 121"/>
                <a:gd name="T9" fmla="*/ 93 h 105"/>
                <a:gd name="T10" fmla="*/ 61 w 121"/>
                <a:gd name="T11" fmla="*/ 41 h 105"/>
                <a:gd name="T12" fmla="*/ 31 w 121"/>
                <a:gd name="T13" fmla="*/ 93 h 105"/>
                <a:gd name="T14" fmla="*/ 24 w 121"/>
                <a:gd name="T15" fmla="*/ 105 h 105"/>
                <a:gd name="T16" fmla="*/ 0 w 121"/>
                <a:gd name="T17" fmla="*/ 105 h 105"/>
                <a:gd name="T18" fmla="*/ 31 w 121"/>
                <a:gd name="T19" fmla="*/ 53 h 105"/>
                <a:gd name="T20" fmla="*/ 61 w 121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05">
                  <a:moveTo>
                    <a:pt x="61" y="0"/>
                  </a:moveTo>
                  <a:lnTo>
                    <a:pt x="91" y="53"/>
                  </a:lnTo>
                  <a:lnTo>
                    <a:pt x="121" y="105"/>
                  </a:lnTo>
                  <a:lnTo>
                    <a:pt x="97" y="105"/>
                  </a:lnTo>
                  <a:lnTo>
                    <a:pt x="91" y="93"/>
                  </a:lnTo>
                  <a:lnTo>
                    <a:pt x="61" y="41"/>
                  </a:lnTo>
                  <a:lnTo>
                    <a:pt x="31" y="93"/>
                  </a:lnTo>
                  <a:lnTo>
                    <a:pt x="24" y="105"/>
                  </a:lnTo>
                  <a:lnTo>
                    <a:pt x="0" y="105"/>
                  </a:lnTo>
                  <a:lnTo>
                    <a:pt x="31" y="5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6569075" y="3605213"/>
              <a:ext cx="192088" cy="165100"/>
            </a:xfrm>
            <a:custGeom>
              <a:avLst/>
              <a:gdLst>
                <a:gd name="T0" fmla="*/ 61 w 121"/>
                <a:gd name="T1" fmla="*/ 0 h 104"/>
                <a:gd name="T2" fmla="*/ 91 w 121"/>
                <a:gd name="T3" fmla="*/ 53 h 104"/>
                <a:gd name="T4" fmla="*/ 121 w 121"/>
                <a:gd name="T5" fmla="*/ 104 h 104"/>
                <a:gd name="T6" fmla="*/ 97 w 121"/>
                <a:gd name="T7" fmla="*/ 104 h 104"/>
                <a:gd name="T8" fmla="*/ 91 w 121"/>
                <a:gd name="T9" fmla="*/ 93 h 104"/>
                <a:gd name="T10" fmla="*/ 61 w 121"/>
                <a:gd name="T11" fmla="*/ 41 h 104"/>
                <a:gd name="T12" fmla="*/ 31 w 121"/>
                <a:gd name="T13" fmla="*/ 93 h 104"/>
                <a:gd name="T14" fmla="*/ 24 w 121"/>
                <a:gd name="T15" fmla="*/ 104 h 104"/>
                <a:gd name="T16" fmla="*/ 0 w 121"/>
                <a:gd name="T17" fmla="*/ 104 h 104"/>
                <a:gd name="T18" fmla="*/ 31 w 121"/>
                <a:gd name="T19" fmla="*/ 53 h 104"/>
                <a:gd name="T20" fmla="*/ 61 w 12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04">
                  <a:moveTo>
                    <a:pt x="61" y="0"/>
                  </a:moveTo>
                  <a:lnTo>
                    <a:pt x="91" y="53"/>
                  </a:lnTo>
                  <a:lnTo>
                    <a:pt x="121" y="104"/>
                  </a:lnTo>
                  <a:lnTo>
                    <a:pt x="97" y="104"/>
                  </a:lnTo>
                  <a:lnTo>
                    <a:pt x="91" y="93"/>
                  </a:lnTo>
                  <a:lnTo>
                    <a:pt x="61" y="41"/>
                  </a:lnTo>
                  <a:lnTo>
                    <a:pt x="31" y="93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31" y="5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PA_库_组合 26"/>
          <p:cNvGrpSpPr/>
          <p:nvPr>
            <p:custDataLst>
              <p:tags r:id="rId3"/>
            </p:custDataLst>
          </p:nvPr>
        </p:nvGrpSpPr>
        <p:grpSpPr>
          <a:xfrm>
            <a:off x="245103" y="380999"/>
            <a:ext cx="766762" cy="95251"/>
            <a:chOff x="4338638" y="3927475"/>
            <a:chExt cx="766762" cy="95251"/>
          </a:xfrm>
        </p:grpSpPr>
        <p:sp>
          <p:nvSpPr>
            <p:cNvPr id="28" name="Freeform 667"/>
            <p:cNvSpPr>
              <a:spLocks/>
            </p:cNvSpPr>
            <p:nvPr/>
          </p:nvSpPr>
          <p:spPr bwMode="auto">
            <a:xfrm>
              <a:off x="4448175" y="3927475"/>
              <a:ext cx="657225" cy="50800"/>
            </a:xfrm>
            <a:custGeom>
              <a:avLst/>
              <a:gdLst>
                <a:gd name="T0" fmla="*/ 4 w 414"/>
                <a:gd name="T1" fmla="*/ 0 h 32"/>
                <a:gd name="T2" fmla="*/ 38 w 414"/>
                <a:gd name="T3" fmla="*/ 25 h 32"/>
                <a:gd name="T4" fmla="*/ 71 w 414"/>
                <a:gd name="T5" fmla="*/ 0 h 32"/>
                <a:gd name="T6" fmla="*/ 105 w 414"/>
                <a:gd name="T7" fmla="*/ 25 h 32"/>
                <a:gd name="T8" fmla="*/ 139 w 414"/>
                <a:gd name="T9" fmla="*/ 0 h 32"/>
                <a:gd name="T10" fmla="*/ 139 w 414"/>
                <a:gd name="T11" fmla="*/ 0 h 32"/>
                <a:gd name="T12" fmla="*/ 139 w 414"/>
                <a:gd name="T13" fmla="*/ 0 h 32"/>
                <a:gd name="T14" fmla="*/ 139 w 414"/>
                <a:gd name="T15" fmla="*/ 0 h 32"/>
                <a:gd name="T16" fmla="*/ 139 w 414"/>
                <a:gd name="T17" fmla="*/ 0 h 32"/>
                <a:gd name="T18" fmla="*/ 173 w 414"/>
                <a:gd name="T19" fmla="*/ 25 h 32"/>
                <a:gd name="T20" fmla="*/ 207 w 414"/>
                <a:gd name="T21" fmla="*/ 0 h 32"/>
                <a:gd name="T22" fmla="*/ 241 w 414"/>
                <a:gd name="T23" fmla="*/ 25 h 32"/>
                <a:gd name="T24" fmla="*/ 275 w 414"/>
                <a:gd name="T25" fmla="*/ 0 h 32"/>
                <a:gd name="T26" fmla="*/ 275 w 414"/>
                <a:gd name="T27" fmla="*/ 0 h 32"/>
                <a:gd name="T28" fmla="*/ 275 w 414"/>
                <a:gd name="T29" fmla="*/ 0 h 32"/>
                <a:gd name="T30" fmla="*/ 275 w 414"/>
                <a:gd name="T31" fmla="*/ 0 h 32"/>
                <a:gd name="T32" fmla="*/ 275 w 414"/>
                <a:gd name="T33" fmla="*/ 0 h 32"/>
                <a:gd name="T34" fmla="*/ 308 w 414"/>
                <a:gd name="T35" fmla="*/ 25 h 32"/>
                <a:gd name="T36" fmla="*/ 342 w 414"/>
                <a:gd name="T37" fmla="*/ 0 h 32"/>
                <a:gd name="T38" fmla="*/ 376 w 414"/>
                <a:gd name="T39" fmla="*/ 25 h 32"/>
                <a:gd name="T40" fmla="*/ 410 w 414"/>
                <a:gd name="T41" fmla="*/ 0 h 32"/>
                <a:gd name="T42" fmla="*/ 414 w 414"/>
                <a:gd name="T43" fmla="*/ 4 h 32"/>
                <a:gd name="T44" fmla="*/ 376 w 414"/>
                <a:gd name="T45" fmla="*/ 32 h 32"/>
                <a:gd name="T46" fmla="*/ 342 w 414"/>
                <a:gd name="T47" fmla="*/ 7 h 32"/>
                <a:gd name="T48" fmla="*/ 308 w 414"/>
                <a:gd name="T49" fmla="*/ 32 h 32"/>
                <a:gd name="T50" fmla="*/ 275 w 414"/>
                <a:gd name="T51" fmla="*/ 7 h 32"/>
                <a:gd name="T52" fmla="*/ 241 w 414"/>
                <a:gd name="T53" fmla="*/ 32 h 32"/>
                <a:gd name="T54" fmla="*/ 207 w 414"/>
                <a:gd name="T55" fmla="*/ 7 h 32"/>
                <a:gd name="T56" fmla="*/ 173 w 414"/>
                <a:gd name="T57" fmla="*/ 32 h 32"/>
                <a:gd name="T58" fmla="*/ 139 w 414"/>
                <a:gd name="T59" fmla="*/ 7 h 32"/>
                <a:gd name="T60" fmla="*/ 105 w 414"/>
                <a:gd name="T61" fmla="*/ 32 h 32"/>
                <a:gd name="T62" fmla="*/ 71 w 414"/>
                <a:gd name="T63" fmla="*/ 7 h 32"/>
                <a:gd name="T64" fmla="*/ 38 w 414"/>
                <a:gd name="T65" fmla="*/ 32 h 32"/>
                <a:gd name="T66" fmla="*/ 0 w 414"/>
                <a:gd name="T67" fmla="*/ 4 h 32"/>
                <a:gd name="T68" fmla="*/ 4 w 414"/>
                <a:gd name="T6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2">
                  <a:moveTo>
                    <a:pt x="4" y="0"/>
                  </a:moveTo>
                  <a:lnTo>
                    <a:pt x="38" y="25"/>
                  </a:lnTo>
                  <a:lnTo>
                    <a:pt x="71" y="0"/>
                  </a:lnTo>
                  <a:lnTo>
                    <a:pt x="105" y="25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73" y="25"/>
                  </a:lnTo>
                  <a:lnTo>
                    <a:pt x="207" y="0"/>
                  </a:lnTo>
                  <a:lnTo>
                    <a:pt x="241" y="25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308" y="25"/>
                  </a:lnTo>
                  <a:lnTo>
                    <a:pt x="342" y="0"/>
                  </a:lnTo>
                  <a:lnTo>
                    <a:pt x="376" y="25"/>
                  </a:lnTo>
                  <a:lnTo>
                    <a:pt x="410" y="0"/>
                  </a:lnTo>
                  <a:lnTo>
                    <a:pt x="414" y="4"/>
                  </a:lnTo>
                  <a:lnTo>
                    <a:pt x="376" y="32"/>
                  </a:lnTo>
                  <a:lnTo>
                    <a:pt x="342" y="7"/>
                  </a:lnTo>
                  <a:lnTo>
                    <a:pt x="308" y="32"/>
                  </a:lnTo>
                  <a:lnTo>
                    <a:pt x="275" y="7"/>
                  </a:lnTo>
                  <a:lnTo>
                    <a:pt x="241" y="32"/>
                  </a:lnTo>
                  <a:lnTo>
                    <a:pt x="207" y="7"/>
                  </a:lnTo>
                  <a:lnTo>
                    <a:pt x="173" y="32"/>
                  </a:lnTo>
                  <a:lnTo>
                    <a:pt x="139" y="7"/>
                  </a:lnTo>
                  <a:lnTo>
                    <a:pt x="105" y="32"/>
                  </a:lnTo>
                  <a:lnTo>
                    <a:pt x="71" y="7"/>
                  </a:lnTo>
                  <a:lnTo>
                    <a:pt x="38" y="3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68"/>
            <p:cNvSpPr>
              <a:spLocks/>
            </p:cNvSpPr>
            <p:nvPr/>
          </p:nvSpPr>
          <p:spPr bwMode="auto">
            <a:xfrm>
              <a:off x="4338638" y="3973513"/>
              <a:ext cx="655638" cy="49213"/>
            </a:xfrm>
            <a:custGeom>
              <a:avLst/>
              <a:gdLst>
                <a:gd name="T0" fmla="*/ 3 w 413"/>
                <a:gd name="T1" fmla="*/ 0 h 31"/>
                <a:gd name="T2" fmla="*/ 37 w 413"/>
                <a:gd name="T3" fmla="*/ 25 h 31"/>
                <a:gd name="T4" fmla="*/ 72 w 413"/>
                <a:gd name="T5" fmla="*/ 0 h 31"/>
                <a:gd name="T6" fmla="*/ 106 w 413"/>
                <a:gd name="T7" fmla="*/ 25 h 31"/>
                <a:gd name="T8" fmla="*/ 138 w 413"/>
                <a:gd name="T9" fmla="*/ 0 h 31"/>
                <a:gd name="T10" fmla="*/ 138 w 413"/>
                <a:gd name="T11" fmla="*/ 0 h 31"/>
                <a:gd name="T12" fmla="*/ 138 w 413"/>
                <a:gd name="T13" fmla="*/ 0 h 31"/>
                <a:gd name="T14" fmla="*/ 138 w 413"/>
                <a:gd name="T15" fmla="*/ 0 h 31"/>
                <a:gd name="T16" fmla="*/ 140 w 413"/>
                <a:gd name="T17" fmla="*/ 0 h 31"/>
                <a:gd name="T18" fmla="*/ 172 w 413"/>
                <a:gd name="T19" fmla="*/ 25 h 31"/>
                <a:gd name="T20" fmla="*/ 206 w 413"/>
                <a:gd name="T21" fmla="*/ 0 h 31"/>
                <a:gd name="T22" fmla="*/ 240 w 413"/>
                <a:gd name="T23" fmla="*/ 25 h 31"/>
                <a:gd name="T24" fmla="*/ 274 w 413"/>
                <a:gd name="T25" fmla="*/ 0 h 31"/>
                <a:gd name="T26" fmla="*/ 274 w 413"/>
                <a:gd name="T27" fmla="*/ 0 h 31"/>
                <a:gd name="T28" fmla="*/ 274 w 413"/>
                <a:gd name="T29" fmla="*/ 0 h 31"/>
                <a:gd name="T30" fmla="*/ 274 w 413"/>
                <a:gd name="T31" fmla="*/ 0 h 31"/>
                <a:gd name="T32" fmla="*/ 274 w 413"/>
                <a:gd name="T33" fmla="*/ 0 h 31"/>
                <a:gd name="T34" fmla="*/ 308 w 413"/>
                <a:gd name="T35" fmla="*/ 25 h 31"/>
                <a:gd name="T36" fmla="*/ 342 w 413"/>
                <a:gd name="T37" fmla="*/ 0 h 31"/>
                <a:gd name="T38" fmla="*/ 377 w 413"/>
                <a:gd name="T39" fmla="*/ 25 h 31"/>
                <a:gd name="T40" fmla="*/ 409 w 413"/>
                <a:gd name="T41" fmla="*/ 0 h 31"/>
                <a:gd name="T42" fmla="*/ 413 w 413"/>
                <a:gd name="T43" fmla="*/ 4 h 31"/>
                <a:gd name="T44" fmla="*/ 377 w 413"/>
                <a:gd name="T45" fmla="*/ 31 h 31"/>
                <a:gd name="T46" fmla="*/ 342 w 413"/>
                <a:gd name="T47" fmla="*/ 7 h 31"/>
                <a:gd name="T48" fmla="*/ 308 w 413"/>
                <a:gd name="T49" fmla="*/ 31 h 31"/>
                <a:gd name="T50" fmla="*/ 274 w 413"/>
                <a:gd name="T51" fmla="*/ 7 h 31"/>
                <a:gd name="T52" fmla="*/ 240 w 413"/>
                <a:gd name="T53" fmla="*/ 31 h 31"/>
                <a:gd name="T54" fmla="*/ 206 w 413"/>
                <a:gd name="T55" fmla="*/ 7 h 31"/>
                <a:gd name="T56" fmla="*/ 172 w 413"/>
                <a:gd name="T57" fmla="*/ 31 h 31"/>
                <a:gd name="T58" fmla="*/ 138 w 413"/>
                <a:gd name="T59" fmla="*/ 7 h 31"/>
                <a:gd name="T60" fmla="*/ 106 w 413"/>
                <a:gd name="T61" fmla="*/ 31 h 31"/>
                <a:gd name="T62" fmla="*/ 72 w 413"/>
                <a:gd name="T63" fmla="*/ 7 h 31"/>
                <a:gd name="T64" fmla="*/ 37 w 413"/>
                <a:gd name="T65" fmla="*/ 31 h 31"/>
                <a:gd name="T66" fmla="*/ 0 w 413"/>
                <a:gd name="T67" fmla="*/ 4 h 31"/>
                <a:gd name="T68" fmla="*/ 3 w 413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3" h="31">
                  <a:moveTo>
                    <a:pt x="3" y="0"/>
                  </a:moveTo>
                  <a:lnTo>
                    <a:pt x="37" y="25"/>
                  </a:lnTo>
                  <a:lnTo>
                    <a:pt x="72" y="0"/>
                  </a:lnTo>
                  <a:lnTo>
                    <a:pt x="106" y="25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72" y="25"/>
                  </a:lnTo>
                  <a:lnTo>
                    <a:pt x="206" y="0"/>
                  </a:lnTo>
                  <a:lnTo>
                    <a:pt x="240" y="25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8" y="25"/>
                  </a:lnTo>
                  <a:lnTo>
                    <a:pt x="342" y="0"/>
                  </a:lnTo>
                  <a:lnTo>
                    <a:pt x="377" y="25"/>
                  </a:lnTo>
                  <a:lnTo>
                    <a:pt x="409" y="0"/>
                  </a:lnTo>
                  <a:lnTo>
                    <a:pt x="413" y="4"/>
                  </a:lnTo>
                  <a:lnTo>
                    <a:pt x="377" y="31"/>
                  </a:lnTo>
                  <a:lnTo>
                    <a:pt x="342" y="7"/>
                  </a:lnTo>
                  <a:lnTo>
                    <a:pt x="308" y="31"/>
                  </a:lnTo>
                  <a:lnTo>
                    <a:pt x="274" y="7"/>
                  </a:lnTo>
                  <a:lnTo>
                    <a:pt x="240" y="31"/>
                  </a:lnTo>
                  <a:lnTo>
                    <a:pt x="206" y="7"/>
                  </a:lnTo>
                  <a:lnTo>
                    <a:pt x="172" y="31"/>
                  </a:lnTo>
                  <a:lnTo>
                    <a:pt x="138" y="7"/>
                  </a:lnTo>
                  <a:lnTo>
                    <a:pt x="106" y="31"/>
                  </a:lnTo>
                  <a:lnTo>
                    <a:pt x="72" y="7"/>
                  </a:lnTo>
                  <a:lnTo>
                    <a:pt x="37" y="31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PA_库_组合 29"/>
          <p:cNvGrpSpPr/>
          <p:nvPr>
            <p:custDataLst>
              <p:tags r:id="rId4"/>
            </p:custDataLst>
          </p:nvPr>
        </p:nvGrpSpPr>
        <p:grpSpPr>
          <a:xfrm>
            <a:off x="245103" y="6099175"/>
            <a:ext cx="766762" cy="568325"/>
            <a:chOff x="8335963" y="296863"/>
            <a:chExt cx="766762" cy="568325"/>
          </a:xfrm>
        </p:grpSpPr>
        <p:sp>
          <p:nvSpPr>
            <p:cNvPr id="31" name="Freeform 711"/>
            <p:cNvSpPr>
              <a:spLocks/>
            </p:cNvSpPr>
            <p:nvPr/>
          </p:nvSpPr>
          <p:spPr bwMode="auto">
            <a:xfrm>
              <a:off x="8807450" y="411163"/>
              <a:ext cx="266700" cy="307975"/>
            </a:xfrm>
            <a:custGeom>
              <a:avLst/>
              <a:gdLst>
                <a:gd name="T0" fmla="*/ 168 w 168"/>
                <a:gd name="T1" fmla="*/ 0 h 194"/>
                <a:gd name="T2" fmla="*/ 168 w 168"/>
                <a:gd name="T3" fmla="*/ 194 h 194"/>
                <a:gd name="T4" fmla="*/ 84 w 168"/>
                <a:gd name="T5" fmla="*/ 146 h 194"/>
                <a:gd name="T6" fmla="*/ 0 w 168"/>
                <a:gd name="T7" fmla="*/ 97 h 194"/>
                <a:gd name="T8" fmla="*/ 84 w 168"/>
                <a:gd name="T9" fmla="*/ 49 h 194"/>
                <a:gd name="T10" fmla="*/ 168 w 168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94">
                  <a:moveTo>
                    <a:pt x="168" y="0"/>
                  </a:moveTo>
                  <a:lnTo>
                    <a:pt x="168" y="194"/>
                  </a:lnTo>
                  <a:lnTo>
                    <a:pt x="84" y="146"/>
                  </a:lnTo>
                  <a:lnTo>
                    <a:pt x="0" y="97"/>
                  </a:lnTo>
                  <a:lnTo>
                    <a:pt x="84" y="4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12"/>
            <p:cNvSpPr>
              <a:spLocks/>
            </p:cNvSpPr>
            <p:nvPr/>
          </p:nvSpPr>
          <p:spPr bwMode="auto">
            <a:xfrm>
              <a:off x="8335963" y="503238"/>
              <a:ext cx="104775" cy="122238"/>
            </a:xfrm>
            <a:custGeom>
              <a:avLst/>
              <a:gdLst>
                <a:gd name="T0" fmla="*/ 66 w 66"/>
                <a:gd name="T1" fmla="*/ 0 h 77"/>
                <a:gd name="T2" fmla="*/ 66 w 66"/>
                <a:gd name="T3" fmla="*/ 77 h 77"/>
                <a:gd name="T4" fmla="*/ 33 w 66"/>
                <a:gd name="T5" fmla="*/ 57 h 77"/>
                <a:gd name="T6" fmla="*/ 0 w 66"/>
                <a:gd name="T7" fmla="*/ 39 h 77"/>
                <a:gd name="T8" fmla="*/ 33 w 66"/>
                <a:gd name="T9" fmla="*/ 19 h 77"/>
                <a:gd name="T10" fmla="*/ 66 w 66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7">
                  <a:moveTo>
                    <a:pt x="66" y="0"/>
                  </a:moveTo>
                  <a:lnTo>
                    <a:pt x="66" y="77"/>
                  </a:lnTo>
                  <a:lnTo>
                    <a:pt x="33" y="57"/>
                  </a:lnTo>
                  <a:lnTo>
                    <a:pt x="0" y="39"/>
                  </a:lnTo>
                  <a:lnTo>
                    <a:pt x="33" y="1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27"/>
            <p:cNvSpPr>
              <a:spLocks noEditPoints="1"/>
            </p:cNvSpPr>
            <p:nvPr/>
          </p:nvSpPr>
          <p:spPr bwMode="auto">
            <a:xfrm>
              <a:off x="8705850" y="296863"/>
              <a:ext cx="396875" cy="568325"/>
            </a:xfrm>
            <a:custGeom>
              <a:avLst/>
              <a:gdLst>
                <a:gd name="T0" fmla="*/ 126 w 250"/>
                <a:gd name="T1" fmla="*/ 254 h 358"/>
                <a:gd name="T2" fmla="*/ 94 w 250"/>
                <a:gd name="T3" fmla="*/ 255 h 358"/>
                <a:gd name="T4" fmla="*/ 67 w 250"/>
                <a:gd name="T5" fmla="*/ 261 h 358"/>
                <a:gd name="T6" fmla="*/ 43 w 250"/>
                <a:gd name="T7" fmla="*/ 269 h 358"/>
                <a:gd name="T8" fmla="*/ 25 w 250"/>
                <a:gd name="T9" fmla="*/ 279 h 358"/>
                <a:gd name="T10" fmla="*/ 15 w 250"/>
                <a:gd name="T11" fmla="*/ 291 h 358"/>
                <a:gd name="T12" fmla="*/ 13 w 250"/>
                <a:gd name="T13" fmla="*/ 295 h 358"/>
                <a:gd name="T14" fmla="*/ 12 w 250"/>
                <a:gd name="T15" fmla="*/ 300 h 358"/>
                <a:gd name="T16" fmla="*/ 16 w 250"/>
                <a:gd name="T17" fmla="*/ 310 h 358"/>
                <a:gd name="T18" fmla="*/ 26 w 250"/>
                <a:gd name="T19" fmla="*/ 321 h 358"/>
                <a:gd name="T20" fmla="*/ 43 w 250"/>
                <a:gd name="T21" fmla="*/ 330 h 358"/>
                <a:gd name="T22" fmla="*/ 67 w 250"/>
                <a:gd name="T23" fmla="*/ 338 h 358"/>
                <a:gd name="T24" fmla="*/ 94 w 250"/>
                <a:gd name="T25" fmla="*/ 343 h 358"/>
                <a:gd name="T26" fmla="*/ 126 w 250"/>
                <a:gd name="T27" fmla="*/ 344 h 358"/>
                <a:gd name="T28" fmla="*/ 156 w 250"/>
                <a:gd name="T29" fmla="*/ 343 h 358"/>
                <a:gd name="T30" fmla="*/ 183 w 250"/>
                <a:gd name="T31" fmla="*/ 338 h 358"/>
                <a:gd name="T32" fmla="*/ 207 w 250"/>
                <a:gd name="T33" fmla="*/ 330 h 358"/>
                <a:gd name="T34" fmla="*/ 224 w 250"/>
                <a:gd name="T35" fmla="*/ 321 h 358"/>
                <a:gd name="T36" fmla="*/ 235 w 250"/>
                <a:gd name="T37" fmla="*/ 310 h 358"/>
                <a:gd name="T38" fmla="*/ 238 w 250"/>
                <a:gd name="T39" fmla="*/ 300 h 358"/>
                <a:gd name="T40" fmla="*/ 237 w 250"/>
                <a:gd name="T41" fmla="*/ 295 h 358"/>
                <a:gd name="T42" fmla="*/ 236 w 250"/>
                <a:gd name="T43" fmla="*/ 291 h 358"/>
                <a:gd name="T44" fmla="*/ 225 w 250"/>
                <a:gd name="T45" fmla="*/ 279 h 358"/>
                <a:gd name="T46" fmla="*/ 207 w 250"/>
                <a:gd name="T47" fmla="*/ 269 h 358"/>
                <a:gd name="T48" fmla="*/ 183 w 250"/>
                <a:gd name="T49" fmla="*/ 261 h 358"/>
                <a:gd name="T50" fmla="*/ 156 w 250"/>
                <a:gd name="T51" fmla="*/ 255 h 358"/>
                <a:gd name="T52" fmla="*/ 126 w 250"/>
                <a:gd name="T53" fmla="*/ 254 h 358"/>
                <a:gd name="T54" fmla="*/ 126 w 250"/>
                <a:gd name="T55" fmla="*/ 32 h 358"/>
                <a:gd name="T56" fmla="*/ 26 w 250"/>
                <a:gd name="T57" fmla="*/ 265 h 358"/>
                <a:gd name="T58" fmla="*/ 32 w 250"/>
                <a:gd name="T59" fmla="*/ 261 h 358"/>
                <a:gd name="T60" fmla="*/ 38 w 250"/>
                <a:gd name="T61" fmla="*/ 258 h 358"/>
                <a:gd name="T62" fmla="*/ 64 w 250"/>
                <a:gd name="T63" fmla="*/ 249 h 358"/>
                <a:gd name="T64" fmla="*/ 93 w 250"/>
                <a:gd name="T65" fmla="*/ 244 h 358"/>
                <a:gd name="T66" fmla="*/ 126 w 250"/>
                <a:gd name="T67" fmla="*/ 242 h 358"/>
                <a:gd name="T68" fmla="*/ 157 w 250"/>
                <a:gd name="T69" fmla="*/ 244 h 358"/>
                <a:gd name="T70" fmla="*/ 186 w 250"/>
                <a:gd name="T71" fmla="*/ 249 h 358"/>
                <a:gd name="T72" fmla="*/ 212 w 250"/>
                <a:gd name="T73" fmla="*/ 258 h 358"/>
                <a:gd name="T74" fmla="*/ 219 w 250"/>
                <a:gd name="T75" fmla="*/ 261 h 358"/>
                <a:gd name="T76" fmla="*/ 225 w 250"/>
                <a:gd name="T77" fmla="*/ 265 h 358"/>
                <a:gd name="T78" fmla="*/ 126 w 250"/>
                <a:gd name="T79" fmla="*/ 32 h 358"/>
                <a:gd name="T80" fmla="*/ 126 w 250"/>
                <a:gd name="T81" fmla="*/ 0 h 358"/>
                <a:gd name="T82" fmla="*/ 248 w 250"/>
                <a:gd name="T83" fmla="*/ 286 h 358"/>
                <a:gd name="T84" fmla="*/ 250 w 250"/>
                <a:gd name="T85" fmla="*/ 292 h 358"/>
                <a:gd name="T86" fmla="*/ 250 w 250"/>
                <a:gd name="T87" fmla="*/ 300 h 358"/>
                <a:gd name="T88" fmla="*/ 246 w 250"/>
                <a:gd name="T89" fmla="*/ 316 h 358"/>
                <a:gd name="T90" fmla="*/ 233 w 250"/>
                <a:gd name="T91" fmla="*/ 330 h 358"/>
                <a:gd name="T92" fmla="*/ 212 w 250"/>
                <a:gd name="T93" fmla="*/ 342 h 358"/>
                <a:gd name="T94" fmla="*/ 186 w 250"/>
                <a:gd name="T95" fmla="*/ 350 h 358"/>
                <a:gd name="T96" fmla="*/ 157 w 250"/>
                <a:gd name="T97" fmla="*/ 355 h 358"/>
                <a:gd name="T98" fmla="*/ 126 w 250"/>
                <a:gd name="T99" fmla="*/ 358 h 358"/>
                <a:gd name="T100" fmla="*/ 93 w 250"/>
                <a:gd name="T101" fmla="*/ 355 h 358"/>
                <a:gd name="T102" fmla="*/ 64 w 250"/>
                <a:gd name="T103" fmla="*/ 350 h 358"/>
                <a:gd name="T104" fmla="*/ 38 w 250"/>
                <a:gd name="T105" fmla="*/ 342 h 358"/>
                <a:gd name="T106" fmla="*/ 17 w 250"/>
                <a:gd name="T107" fmla="*/ 330 h 358"/>
                <a:gd name="T108" fmla="*/ 4 w 250"/>
                <a:gd name="T109" fmla="*/ 316 h 358"/>
                <a:gd name="T110" fmla="*/ 0 w 250"/>
                <a:gd name="T111" fmla="*/ 300 h 358"/>
                <a:gd name="T112" fmla="*/ 0 w 250"/>
                <a:gd name="T113" fmla="*/ 292 h 358"/>
                <a:gd name="T114" fmla="*/ 3 w 250"/>
                <a:gd name="T115" fmla="*/ 286 h 358"/>
                <a:gd name="T116" fmla="*/ 126 w 250"/>
                <a:gd name="T11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358">
                  <a:moveTo>
                    <a:pt x="126" y="254"/>
                  </a:moveTo>
                  <a:lnTo>
                    <a:pt x="94" y="255"/>
                  </a:lnTo>
                  <a:lnTo>
                    <a:pt x="67" y="261"/>
                  </a:lnTo>
                  <a:lnTo>
                    <a:pt x="43" y="269"/>
                  </a:lnTo>
                  <a:lnTo>
                    <a:pt x="25" y="279"/>
                  </a:lnTo>
                  <a:lnTo>
                    <a:pt x="15" y="291"/>
                  </a:lnTo>
                  <a:lnTo>
                    <a:pt x="13" y="295"/>
                  </a:lnTo>
                  <a:lnTo>
                    <a:pt x="12" y="300"/>
                  </a:lnTo>
                  <a:lnTo>
                    <a:pt x="16" y="310"/>
                  </a:lnTo>
                  <a:lnTo>
                    <a:pt x="26" y="321"/>
                  </a:lnTo>
                  <a:lnTo>
                    <a:pt x="43" y="330"/>
                  </a:lnTo>
                  <a:lnTo>
                    <a:pt x="67" y="338"/>
                  </a:lnTo>
                  <a:lnTo>
                    <a:pt x="94" y="343"/>
                  </a:lnTo>
                  <a:lnTo>
                    <a:pt x="126" y="344"/>
                  </a:lnTo>
                  <a:lnTo>
                    <a:pt x="156" y="343"/>
                  </a:lnTo>
                  <a:lnTo>
                    <a:pt x="183" y="338"/>
                  </a:lnTo>
                  <a:lnTo>
                    <a:pt x="207" y="330"/>
                  </a:lnTo>
                  <a:lnTo>
                    <a:pt x="224" y="321"/>
                  </a:lnTo>
                  <a:lnTo>
                    <a:pt x="235" y="310"/>
                  </a:lnTo>
                  <a:lnTo>
                    <a:pt x="238" y="300"/>
                  </a:lnTo>
                  <a:lnTo>
                    <a:pt x="237" y="295"/>
                  </a:lnTo>
                  <a:lnTo>
                    <a:pt x="236" y="291"/>
                  </a:lnTo>
                  <a:lnTo>
                    <a:pt x="225" y="279"/>
                  </a:lnTo>
                  <a:lnTo>
                    <a:pt x="207" y="269"/>
                  </a:lnTo>
                  <a:lnTo>
                    <a:pt x="183" y="261"/>
                  </a:lnTo>
                  <a:lnTo>
                    <a:pt x="156" y="255"/>
                  </a:lnTo>
                  <a:lnTo>
                    <a:pt x="126" y="254"/>
                  </a:lnTo>
                  <a:close/>
                  <a:moveTo>
                    <a:pt x="126" y="32"/>
                  </a:moveTo>
                  <a:lnTo>
                    <a:pt x="26" y="265"/>
                  </a:lnTo>
                  <a:lnTo>
                    <a:pt x="32" y="261"/>
                  </a:lnTo>
                  <a:lnTo>
                    <a:pt x="38" y="258"/>
                  </a:lnTo>
                  <a:lnTo>
                    <a:pt x="64" y="249"/>
                  </a:lnTo>
                  <a:lnTo>
                    <a:pt x="93" y="244"/>
                  </a:lnTo>
                  <a:lnTo>
                    <a:pt x="126" y="242"/>
                  </a:lnTo>
                  <a:lnTo>
                    <a:pt x="157" y="244"/>
                  </a:lnTo>
                  <a:lnTo>
                    <a:pt x="186" y="249"/>
                  </a:lnTo>
                  <a:lnTo>
                    <a:pt x="212" y="258"/>
                  </a:lnTo>
                  <a:lnTo>
                    <a:pt x="219" y="261"/>
                  </a:lnTo>
                  <a:lnTo>
                    <a:pt x="225" y="265"/>
                  </a:lnTo>
                  <a:lnTo>
                    <a:pt x="126" y="32"/>
                  </a:lnTo>
                  <a:close/>
                  <a:moveTo>
                    <a:pt x="126" y="0"/>
                  </a:moveTo>
                  <a:lnTo>
                    <a:pt x="248" y="286"/>
                  </a:lnTo>
                  <a:lnTo>
                    <a:pt x="250" y="292"/>
                  </a:lnTo>
                  <a:lnTo>
                    <a:pt x="250" y="300"/>
                  </a:lnTo>
                  <a:lnTo>
                    <a:pt x="246" y="316"/>
                  </a:lnTo>
                  <a:lnTo>
                    <a:pt x="233" y="330"/>
                  </a:lnTo>
                  <a:lnTo>
                    <a:pt x="212" y="342"/>
                  </a:lnTo>
                  <a:lnTo>
                    <a:pt x="186" y="350"/>
                  </a:lnTo>
                  <a:lnTo>
                    <a:pt x="157" y="355"/>
                  </a:lnTo>
                  <a:lnTo>
                    <a:pt x="126" y="358"/>
                  </a:lnTo>
                  <a:lnTo>
                    <a:pt x="93" y="355"/>
                  </a:lnTo>
                  <a:lnTo>
                    <a:pt x="64" y="350"/>
                  </a:lnTo>
                  <a:lnTo>
                    <a:pt x="38" y="342"/>
                  </a:lnTo>
                  <a:lnTo>
                    <a:pt x="17" y="330"/>
                  </a:lnTo>
                  <a:lnTo>
                    <a:pt x="4" y="316"/>
                  </a:lnTo>
                  <a:lnTo>
                    <a:pt x="0" y="300"/>
                  </a:lnTo>
                  <a:lnTo>
                    <a:pt x="0" y="292"/>
                  </a:lnTo>
                  <a:lnTo>
                    <a:pt x="3" y="28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PA_库_组合 33"/>
          <p:cNvGrpSpPr/>
          <p:nvPr>
            <p:custDataLst>
              <p:tags r:id="rId5"/>
            </p:custDataLst>
          </p:nvPr>
        </p:nvGrpSpPr>
        <p:grpSpPr>
          <a:xfrm>
            <a:off x="6309205" y="1457470"/>
            <a:ext cx="1066800" cy="817563"/>
            <a:chOff x="5862638" y="1562100"/>
            <a:chExt cx="1066800" cy="817563"/>
          </a:xfrm>
          <a:solidFill>
            <a:srgbClr val="161638"/>
          </a:solidFill>
        </p:grpSpPr>
        <p:sp>
          <p:nvSpPr>
            <p:cNvPr id="35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PA_库_组合 44"/>
          <p:cNvGrpSpPr/>
          <p:nvPr>
            <p:custDataLst>
              <p:tags r:id="rId6"/>
            </p:custDataLst>
          </p:nvPr>
        </p:nvGrpSpPr>
        <p:grpSpPr>
          <a:xfrm>
            <a:off x="6347416" y="2481879"/>
            <a:ext cx="1066800" cy="817563"/>
            <a:chOff x="5862638" y="1562100"/>
            <a:chExt cx="1066800" cy="817563"/>
          </a:xfrm>
          <a:solidFill>
            <a:srgbClr val="161638"/>
          </a:solidFill>
        </p:grpSpPr>
        <p:sp>
          <p:nvSpPr>
            <p:cNvPr id="46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PA_库_组合 55"/>
          <p:cNvGrpSpPr/>
          <p:nvPr>
            <p:custDataLst>
              <p:tags r:id="rId7"/>
            </p:custDataLst>
          </p:nvPr>
        </p:nvGrpSpPr>
        <p:grpSpPr>
          <a:xfrm>
            <a:off x="6309205" y="3688929"/>
            <a:ext cx="1066800" cy="817563"/>
            <a:chOff x="5862638" y="1562100"/>
            <a:chExt cx="1066800" cy="817563"/>
          </a:xfrm>
          <a:solidFill>
            <a:srgbClr val="161638"/>
          </a:solidFill>
        </p:grpSpPr>
        <p:sp>
          <p:nvSpPr>
            <p:cNvPr id="57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PA_库_组合 66"/>
          <p:cNvGrpSpPr/>
          <p:nvPr>
            <p:custDataLst>
              <p:tags r:id="rId8"/>
            </p:custDataLst>
          </p:nvPr>
        </p:nvGrpSpPr>
        <p:grpSpPr>
          <a:xfrm>
            <a:off x="6347416" y="4713338"/>
            <a:ext cx="1066800" cy="817563"/>
            <a:chOff x="5862638" y="1562100"/>
            <a:chExt cx="1066800" cy="817563"/>
          </a:xfrm>
          <a:solidFill>
            <a:srgbClr val="161638"/>
          </a:solidFill>
        </p:grpSpPr>
        <p:sp>
          <p:nvSpPr>
            <p:cNvPr id="68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8" name="PA_库_文本框 77"/>
          <p:cNvSpPr txBox="1"/>
          <p:nvPr>
            <p:custDataLst>
              <p:tags r:id="rId9"/>
            </p:custDataLst>
          </p:nvPr>
        </p:nvSpPr>
        <p:spPr>
          <a:xfrm>
            <a:off x="7543430" y="1537876"/>
            <a:ext cx="374797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alpha val="83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dirty="0">
                <a:solidFill>
                  <a:schemeClr val="tx1">
                    <a:alpha val="83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WORK IN THE FIRST HALF OF THE YEAR</a:t>
            </a:r>
          </a:p>
        </p:txBody>
      </p:sp>
      <p:sp>
        <p:nvSpPr>
          <p:cNvPr id="79" name="PA_库_文本框 78"/>
          <p:cNvSpPr txBox="1"/>
          <p:nvPr>
            <p:custDataLst>
              <p:tags r:id="rId10"/>
            </p:custDataLst>
          </p:nvPr>
        </p:nvSpPr>
        <p:spPr>
          <a:xfrm>
            <a:off x="7543430" y="2680185"/>
            <a:ext cx="393154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alpha val="83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  <p:sp>
        <p:nvSpPr>
          <p:cNvPr id="80" name="PA_库_文本框 79"/>
          <p:cNvSpPr txBox="1"/>
          <p:nvPr>
            <p:custDataLst>
              <p:tags r:id="rId11"/>
            </p:custDataLst>
          </p:nvPr>
        </p:nvSpPr>
        <p:spPr>
          <a:xfrm>
            <a:off x="7571969" y="3975443"/>
            <a:ext cx="4748368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alpha val="83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KEY PROBLEMS AND SOLUTIONS</a:t>
            </a:r>
          </a:p>
        </p:txBody>
      </p:sp>
      <p:sp>
        <p:nvSpPr>
          <p:cNvPr id="81" name="PA_库_文本框 80"/>
          <p:cNvSpPr txBox="1"/>
          <p:nvPr>
            <p:custDataLst>
              <p:tags r:id="rId12"/>
            </p:custDataLst>
          </p:nvPr>
        </p:nvSpPr>
        <p:spPr>
          <a:xfrm>
            <a:off x="7571969" y="4935072"/>
            <a:ext cx="4298877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alpha val="83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dirty="0">
                <a:solidFill>
                  <a:schemeClr val="tx1">
                    <a:alpha val="83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 S</a:t>
            </a:r>
          </a:p>
        </p:txBody>
      </p:sp>
      <p:grpSp>
        <p:nvGrpSpPr>
          <p:cNvPr id="2" name="PA_库_组合 1"/>
          <p:cNvGrpSpPr/>
          <p:nvPr>
            <p:custDataLst>
              <p:tags r:id="rId13"/>
            </p:custDataLst>
          </p:nvPr>
        </p:nvGrpSpPr>
        <p:grpSpPr>
          <a:xfrm>
            <a:off x="1492372" y="1526655"/>
            <a:ext cx="4381724" cy="2992792"/>
            <a:chOff x="7783513" y="2441575"/>
            <a:chExt cx="1610704" cy="1100138"/>
          </a:xfrm>
          <a:solidFill>
            <a:srgbClr val="161638"/>
          </a:solidFill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8854304" y="2724092"/>
              <a:ext cx="539913" cy="622327"/>
            </a:xfrm>
            <a:custGeom>
              <a:avLst/>
              <a:gdLst>
                <a:gd name="T0" fmla="*/ 0 w 511"/>
                <a:gd name="T1" fmla="*/ 0 h 589"/>
                <a:gd name="T2" fmla="*/ 255 w 511"/>
                <a:gd name="T3" fmla="*/ 147 h 589"/>
                <a:gd name="T4" fmla="*/ 511 w 511"/>
                <a:gd name="T5" fmla="*/ 295 h 589"/>
                <a:gd name="T6" fmla="*/ 255 w 511"/>
                <a:gd name="T7" fmla="*/ 441 h 589"/>
                <a:gd name="T8" fmla="*/ 0 w 511"/>
                <a:gd name="T9" fmla="*/ 589 h 589"/>
                <a:gd name="T10" fmla="*/ 0 w 511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1" h="589">
                  <a:moveTo>
                    <a:pt x="0" y="0"/>
                  </a:moveTo>
                  <a:lnTo>
                    <a:pt x="255" y="147"/>
                  </a:lnTo>
                  <a:lnTo>
                    <a:pt x="511" y="295"/>
                  </a:lnTo>
                  <a:lnTo>
                    <a:pt x="255" y="441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8118475" y="2441575"/>
              <a:ext cx="93663" cy="598488"/>
            </a:xfrm>
            <a:custGeom>
              <a:avLst/>
              <a:gdLst>
                <a:gd name="T0" fmla="*/ 47 w 59"/>
                <a:gd name="T1" fmla="*/ 0 h 377"/>
                <a:gd name="T2" fmla="*/ 59 w 59"/>
                <a:gd name="T3" fmla="*/ 0 h 377"/>
                <a:gd name="T4" fmla="*/ 13 w 59"/>
                <a:gd name="T5" fmla="*/ 63 h 377"/>
                <a:gd name="T6" fmla="*/ 59 w 59"/>
                <a:gd name="T7" fmla="*/ 126 h 377"/>
                <a:gd name="T8" fmla="*/ 13 w 59"/>
                <a:gd name="T9" fmla="*/ 189 h 377"/>
                <a:gd name="T10" fmla="*/ 59 w 59"/>
                <a:gd name="T11" fmla="*/ 252 h 377"/>
                <a:gd name="T12" fmla="*/ 13 w 59"/>
                <a:gd name="T13" fmla="*/ 314 h 377"/>
                <a:gd name="T14" fmla="*/ 59 w 59"/>
                <a:gd name="T15" fmla="*/ 377 h 377"/>
                <a:gd name="T16" fmla="*/ 47 w 59"/>
                <a:gd name="T17" fmla="*/ 377 h 377"/>
                <a:gd name="T18" fmla="*/ 0 w 59"/>
                <a:gd name="T19" fmla="*/ 314 h 377"/>
                <a:gd name="T20" fmla="*/ 0 w 59"/>
                <a:gd name="T21" fmla="*/ 314 h 377"/>
                <a:gd name="T22" fmla="*/ 0 w 59"/>
                <a:gd name="T23" fmla="*/ 314 h 377"/>
                <a:gd name="T24" fmla="*/ 0 w 59"/>
                <a:gd name="T25" fmla="*/ 314 h 377"/>
                <a:gd name="T26" fmla="*/ 0 w 59"/>
                <a:gd name="T27" fmla="*/ 314 h 377"/>
                <a:gd name="T28" fmla="*/ 47 w 59"/>
                <a:gd name="T29" fmla="*/ 252 h 377"/>
                <a:gd name="T30" fmla="*/ 0 w 59"/>
                <a:gd name="T31" fmla="*/ 189 h 377"/>
                <a:gd name="T32" fmla="*/ 47 w 59"/>
                <a:gd name="T33" fmla="*/ 126 h 377"/>
                <a:gd name="T34" fmla="*/ 0 w 59"/>
                <a:gd name="T35" fmla="*/ 63 h 377"/>
                <a:gd name="T36" fmla="*/ 0 w 59"/>
                <a:gd name="T37" fmla="*/ 63 h 377"/>
                <a:gd name="T38" fmla="*/ 0 w 59"/>
                <a:gd name="T39" fmla="*/ 63 h 377"/>
                <a:gd name="T40" fmla="*/ 0 w 59"/>
                <a:gd name="T41" fmla="*/ 63 h 377"/>
                <a:gd name="T42" fmla="*/ 0 w 59"/>
                <a:gd name="T43" fmla="*/ 63 h 377"/>
                <a:gd name="T44" fmla="*/ 47 w 59"/>
                <a:gd name="T4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377">
                  <a:moveTo>
                    <a:pt x="47" y="0"/>
                  </a:moveTo>
                  <a:lnTo>
                    <a:pt x="59" y="0"/>
                  </a:lnTo>
                  <a:lnTo>
                    <a:pt x="13" y="63"/>
                  </a:lnTo>
                  <a:lnTo>
                    <a:pt x="59" y="126"/>
                  </a:lnTo>
                  <a:lnTo>
                    <a:pt x="13" y="189"/>
                  </a:lnTo>
                  <a:lnTo>
                    <a:pt x="59" y="252"/>
                  </a:lnTo>
                  <a:lnTo>
                    <a:pt x="13" y="314"/>
                  </a:lnTo>
                  <a:lnTo>
                    <a:pt x="59" y="377"/>
                  </a:lnTo>
                  <a:lnTo>
                    <a:pt x="47" y="377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47" y="252"/>
                  </a:lnTo>
                  <a:lnTo>
                    <a:pt x="0" y="189"/>
                  </a:lnTo>
                  <a:lnTo>
                    <a:pt x="47" y="12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8188325" y="2441575"/>
              <a:ext cx="93663" cy="598488"/>
            </a:xfrm>
            <a:custGeom>
              <a:avLst/>
              <a:gdLst>
                <a:gd name="T0" fmla="*/ 46 w 59"/>
                <a:gd name="T1" fmla="*/ 0 h 377"/>
                <a:gd name="T2" fmla="*/ 59 w 59"/>
                <a:gd name="T3" fmla="*/ 0 h 377"/>
                <a:gd name="T4" fmla="*/ 13 w 59"/>
                <a:gd name="T5" fmla="*/ 63 h 377"/>
                <a:gd name="T6" fmla="*/ 59 w 59"/>
                <a:gd name="T7" fmla="*/ 126 h 377"/>
                <a:gd name="T8" fmla="*/ 13 w 59"/>
                <a:gd name="T9" fmla="*/ 189 h 377"/>
                <a:gd name="T10" fmla="*/ 59 w 59"/>
                <a:gd name="T11" fmla="*/ 252 h 377"/>
                <a:gd name="T12" fmla="*/ 13 w 59"/>
                <a:gd name="T13" fmla="*/ 314 h 377"/>
                <a:gd name="T14" fmla="*/ 59 w 59"/>
                <a:gd name="T15" fmla="*/ 377 h 377"/>
                <a:gd name="T16" fmla="*/ 46 w 59"/>
                <a:gd name="T17" fmla="*/ 377 h 377"/>
                <a:gd name="T18" fmla="*/ 0 w 59"/>
                <a:gd name="T19" fmla="*/ 314 h 377"/>
                <a:gd name="T20" fmla="*/ 0 w 59"/>
                <a:gd name="T21" fmla="*/ 314 h 377"/>
                <a:gd name="T22" fmla="*/ 0 w 59"/>
                <a:gd name="T23" fmla="*/ 314 h 377"/>
                <a:gd name="T24" fmla="*/ 0 w 59"/>
                <a:gd name="T25" fmla="*/ 314 h 377"/>
                <a:gd name="T26" fmla="*/ 0 w 59"/>
                <a:gd name="T27" fmla="*/ 314 h 377"/>
                <a:gd name="T28" fmla="*/ 46 w 59"/>
                <a:gd name="T29" fmla="*/ 252 h 377"/>
                <a:gd name="T30" fmla="*/ 0 w 59"/>
                <a:gd name="T31" fmla="*/ 189 h 377"/>
                <a:gd name="T32" fmla="*/ 46 w 59"/>
                <a:gd name="T33" fmla="*/ 126 h 377"/>
                <a:gd name="T34" fmla="*/ 0 w 59"/>
                <a:gd name="T35" fmla="*/ 63 h 377"/>
                <a:gd name="T36" fmla="*/ 0 w 59"/>
                <a:gd name="T37" fmla="*/ 63 h 377"/>
                <a:gd name="T38" fmla="*/ 0 w 59"/>
                <a:gd name="T39" fmla="*/ 63 h 377"/>
                <a:gd name="T40" fmla="*/ 0 w 59"/>
                <a:gd name="T41" fmla="*/ 63 h 377"/>
                <a:gd name="T42" fmla="*/ 0 w 59"/>
                <a:gd name="T43" fmla="*/ 63 h 377"/>
                <a:gd name="T44" fmla="*/ 46 w 59"/>
                <a:gd name="T4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377">
                  <a:moveTo>
                    <a:pt x="46" y="0"/>
                  </a:moveTo>
                  <a:lnTo>
                    <a:pt x="59" y="0"/>
                  </a:lnTo>
                  <a:lnTo>
                    <a:pt x="13" y="63"/>
                  </a:lnTo>
                  <a:lnTo>
                    <a:pt x="59" y="126"/>
                  </a:lnTo>
                  <a:lnTo>
                    <a:pt x="13" y="189"/>
                  </a:lnTo>
                  <a:lnTo>
                    <a:pt x="59" y="252"/>
                  </a:lnTo>
                  <a:lnTo>
                    <a:pt x="13" y="314"/>
                  </a:lnTo>
                  <a:lnTo>
                    <a:pt x="59" y="377"/>
                  </a:lnTo>
                  <a:lnTo>
                    <a:pt x="46" y="377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46" y="252"/>
                  </a:lnTo>
                  <a:lnTo>
                    <a:pt x="0" y="189"/>
                  </a:lnTo>
                  <a:lnTo>
                    <a:pt x="46" y="12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8259763" y="2441575"/>
              <a:ext cx="93663" cy="598488"/>
            </a:xfrm>
            <a:custGeom>
              <a:avLst/>
              <a:gdLst>
                <a:gd name="T0" fmla="*/ 46 w 59"/>
                <a:gd name="T1" fmla="*/ 0 h 377"/>
                <a:gd name="T2" fmla="*/ 59 w 59"/>
                <a:gd name="T3" fmla="*/ 0 h 377"/>
                <a:gd name="T4" fmla="*/ 13 w 59"/>
                <a:gd name="T5" fmla="*/ 63 h 377"/>
                <a:gd name="T6" fmla="*/ 59 w 59"/>
                <a:gd name="T7" fmla="*/ 126 h 377"/>
                <a:gd name="T8" fmla="*/ 13 w 59"/>
                <a:gd name="T9" fmla="*/ 189 h 377"/>
                <a:gd name="T10" fmla="*/ 59 w 59"/>
                <a:gd name="T11" fmla="*/ 252 h 377"/>
                <a:gd name="T12" fmla="*/ 13 w 59"/>
                <a:gd name="T13" fmla="*/ 314 h 377"/>
                <a:gd name="T14" fmla="*/ 59 w 59"/>
                <a:gd name="T15" fmla="*/ 377 h 377"/>
                <a:gd name="T16" fmla="*/ 46 w 59"/>
                <a:gd name="T17" fmla="*/ 377 h 377"/>
                <a:gd name="T18" fmla="*/ 0 w 59"/>
                <a:gd name="T19" fmla="*/ 314 h 377"/>
                <a:gd name="T20" fmla="*/ 0 w 59"/>
                <a:gd name="T21" fmla="*/ 314 h 377"/>
                <a:gd name="T22" fmla="*/ 0 w 59"/>
                <a:gd name="T23" fmla="*/ 314 h 377"/>
                <a:gd name="T24" fmla="*/ 0 w 59"/>
                <a:gd name="T25" fmla="*/ 314 h 377"/>
                <a:gd name="T26" fmla="*/ 0 w 59"/>
                <a:gd name="T27" fmla="*/ 314 h 377"/>
                <a:gd name="T28" fmla="*/ 46 w 59"/>
                <a:gd name="T29" fmla="*/ 252 h 377"/>
                <a:gd name="T30" fmla="*/ 0 w 59"/>
                <a:gd name="T31" fmla="*/ 189 h 377"/>
                <a:gd name="T32" fmla="*/ 46 w 59"/>
                <a:gd name="T33" fmla="*/ 126 h 377"/>
                <a:gd name="T34" fmla="*/ 0 w 59"/>
                <a:gd name="T35" fmla="*/ 63 h 377"/>
                <a:gd name="T36" fmla="*/ 0 w 59"/>
                <a:gd name="T37" fmla="*/ 63 h 377"/>
                <a:gd name="T38" fmla="*/ 0 w 59"/>
                <a:gd name="T39" fmla="*/ 63 h 377"/>
                <a:gd name="T40" fmla="*/ 0 w 59"/>
                <a:gd name="T41" fmla="*/ 63 h 377"/>
                <a:gd name="T42" fmla="*/ 0 w 59"/>
                <a:gd name="T43" fmla="*/ 63 h 377"/>
                <a:gd name="T44" fmla="*/ 46 w 59"/>
                <a:gd name="T4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377">
                  <a:moveTo>
                    <a:pt x="46" y="0"/>
                  </a:moveTo>
                  <a:lnTo>
                    <a:pt x="59" y="0"/>
                  </a:lnTo>
                  <a:lnTo>
                    <a:pt x="13" y="63"/>
                  </a:lnTo>
                  <a:lnTo>
                    <a:pt x="59" y="126"/>
                  </a:lnTo>
                  <a:lnTo>
                    <a:pt x="13" y="189"/>
                  </a:lnTo>
                  <a:lnTo>
                    <a:pt x="59" y="252"/>
                  </a:lnTo>
                  <a:lnTo>
                    <a:pt x="13" y="314"/>
                  </a:lnTo>
                  <a:lnTo>
                    <a:pt x="59" y="377"/>
                  </a:lnTo>
                  <a:lnTo>
                    <a:pt x="46" y="377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46" y="252"/>
                  </a:lnTo>
                  <a:lnTo>
                    <a:pt x="0" y="189"/>
                  </a:lnTo>
                  <a:lnTo>
                    <a:pt x="46" y="12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8602663" y="3201988"/>
              <a:ext cx="195263" cy="339725"/>
            </a:xfrm>
            <a:custGeom>
              <a:avLst/>
              <a:gdLst>
                <a:gd name="T0" fmla="*/ 63 w 123"/>
                <a:gd name="T1" fmla="*/ 0 h 214"/>
                <a:gd name="T2" fmla="*/ 82 w 123"/>
                <a:gd name="T3" fmla="*/ 16 h 214"/>
                <a:gd name="T4" fmla="*/ 99 w 123"/>
                <a:gd name="T5" fmla="*/ 34 h 214"/>
                <a:gd name="T6" fmla="*/ 112 w 123"/>
                <a:gd name="T7" fmla="*/ 57 h 214"/>
                <a:gd name="T8" fmla="*/ 120 w 123"/>
                <a:gd name="T9" fmla="*/ 81 h 214"/>
                <a:gd name="T10" fmla="*/ 123 w 123"/>
                <a:gd name="T11" fmla="*/ 108 h 214"/>
                <a:gd name="T12" fmla="*/ 120 w 123"/>
                <a:gd name="T13" fmla="*/ 134 h 214"/>
                <a:gd name="T14" fmla="*/ 112 w 123"/>
                <a:gd name="T15" fmla="*/ 159 h 214"/>
                <a:gd name="T16" fmla="*/ 99 w 123"/>
                <a:gd name="T17" fmla="*/ 181 h 214"/>
                <a:gd name="T18" fmla="*/ 82 w 123"/>
                <a:gd name="T19" fmla="*/ 199 h 214"/>
                <a:gd name="T20" fmla="*/ 63 w 123"/>
                <a:gd name="T21" fmla="*/ 214 h 214"/>
                <a:gd name="T22" fmla="*/ 38 w 123"/>
                <a:gd name="T23" fmla="*/ 173 h 214"/>
                <a:gd name="T24" fmla="*/ 0 w 123"/>
                <a:gd name="T25" fmla="*/ 108 h 214"/>
                <a:gd name="T26" fmla="*/ 38 w 123"/>
                <a:gd name="T27" fmla="*/ 42 h 214"/>
                <a:gd name="T28" fmla="*/ 63 w 123"/>
                <a:gd name="T2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214">
                  <a:moveTo>
                    <a:pt x="63" y="0"/>
                  </a:moveTo>
                  <a:lnTo>
                    <a:pt x="82" y="16"/>
                  </a:lnTo>
                  <a:lnTo>
                    <a:pt x="99" y="34"/>
                  </a:lnTo>
                  <a:lnTo>
                    <a:pt x="112" y="57"/>
                  </a:lnTo>
                  <a:lnTo>
                    <a:pt x="120" y="81"/>
                  </a:lnTo>
                  <a:lnTo>
                    <a:pt x="123" y="108"/>
                  </a:lnTo>
                  <a:lnTo>
                    <a:pt x="120" y="134"/>
                  </a:lnTo>
                  <a:lnTo>
                    <a:pt x="112" y="159"/>
                  </a:lnTo>
                  <a:lnTo>
                    <a:pt x="99" y="181"/>
                  </a:lnTo>
                  <a:lnTo>
                    <a:pt x="82" y="199"/>
                  </a:lnTo>
                  <a:lnTo>
                    <a:pt x="63" y="214"/>
                  </a:lnTo>
                  <a:lnTo>
                    <a:pt x="38" y="173"/>
                  </a:lnTo>
                  <a:lnTo>
                    <a:pt x="0" y="108"/>
                  </a:lnTo>
                  <a:lnTo>
                    <a:pt x="38" y="4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8407400" y="3201988"/>
              <a:ext cx="195263" cy="339725"/>
            </a:xfrm>
            <a:custGeom>
              <a:avLst/>
              <a:gdLst>
                <a:gd name="T0" fmla="*/ 61 w 123"/>
                <a:gd name="T1" fmla="*/ 0 h 214"/>
                <a:gd name="T2" fmla="*/ 85 w 123"/>
                <a:gd name="T3" fmla="*/ 42 h 214"/>
                <a:gd name="T4" fmla="*/ 123 w 123"/>
                <a:gd name="T5" fmla="*/ 108 h 214"/>
                <a:gd name="T6" fmla="*/ 85 w 123"/>
                <a:gd name="T7" fmla="*/ 173 h 214"/>
                <a:gd name="T8" fmla="*/ 61 w 123"/>
                <a:gd name="T9" fmla="*/ 214 h 214"/>
                <a:gd name="T10" fmla="*/ 40 w 123"/>
                <a:gd name="T11" fmla="*/ 199 h 214"/>
                <a:gd name="T12" fmla="*/ 23 w 123"/>
                <a:gd name="T13" fmla="*/ 181 h 214"/>
                <a:gd name="T14" fmla="*/ 10 w 123"/>
                <a:gd name="T15" fmla="*/ 159 h 214"/>
                <a:gd name="T16" fmla="*/ 2 w 123"/>
                <a:gd name="T17" fmla="*/ 134 h 214"/>
                <a:gd name="T18" fmla="*/ 0 w 123"/>
                <a:gd name="T19" fmla="*/ 108 h 214"/>
                <a:gd name="T20" fmla="*/ 2 w 123"/>
                <a:gd name="T21" fmla="*/ 81 h 214"/>
                <a:gd name="T22" fmla="*/ 10 w 123"/>
                <a:gd name="T23" fmla="*/ 57 h 214"/>
                <a:gd name="T24" fmla="*/ 23 w 123"/>
                <a:gd name="T25" fmla="*/ 34 h 214"/>
                <a:gd name="T26" fmla="*/ 40 w 123"/>
                <a:gd name="T27" fmla="*/ 16 h 214"/>
                <a:gd name="T28" fmla="*/ 61 w 123"/>
                <a:gd name="T2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214">
                  <a:moveTo>
                    <a:pt x="61" y="0"/>
                  </a:moveTo>
                  <a:lnTo>
                    <a:pt x="85" y="42"/>
                  </a:lnTo>
                  <a:lnTo>
                    <a:pt x="123" y="108"/>
                  </a:lnTo>
                  <a:lnTo>
                    <a:pt x="85" y="173"/>
                  </a:lnTo>
                  <a:lnTo>
                    <a:pt x="61" y="214"/>
                  </a:lnTo>
                  <a:lnTo>
                    <a:pt x="40" y="199"/>
                  </a:lnTo>
                  <a:lnTo>
                    <a:pt x="23" y="181"/>
                  </a:lnTo>
                  <a:lnTo>
                    <a:pt x="10" y="159"/>
                  </a:lnTo>
                  <a:lnTo>
                    <a:pt x="2" y="134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10" y="57"/>
                  </a:lnTo>
                  <a:lnTo>
                    <a:pt x="23" y="34"/>
                  </a:lnTo>
                  <a:lnTo>
                    <a:pt x="40" y="16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8"/>
            <p:cNvSpPr>
              <a:spLocks/>
            </p:cNvSpPr>
            <p:nvPr/>
          </p:nvSpPr>
          <p:spPr bwMode="auto">
            <a:xfrm>
              <a:off x="7883525" y="2492375"/>
              <a:ext cx="334963" cy="290513"/>
            </a:xfrm>
            <a:custGeom>
              <a:avLst/>
              <a:gdLst>
                <a:gd name="T0" fmla="*/ 105 w 211"/>
                <a:gd name="T1" fmla="*/ 0 h 183"/>
                <a:gd name="T2" fmla="*/ 157 w 211"/>
                <a:gd name="T3" fmla="*/ 91 h 183"/>
                <a:gd name="T4" fmla="*/ 211 w 211"/>
                <a:gd name="T5" fmla="*/ 183 h 183"/>
                <a:gd name="T6" fmla="*/ 0 w 211"/>
                <a:gd name="T7" fmla="*/ 183 h 183"/>
                <a:gd name="T8" fmla="*/ 52 w 211"/>
                <a:gd name="T9" fmla="*/ 91 h 183"/>
                <a:gd name="T10" fmla="*/ 105 w 21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83">
                  <a:moveTo>
                    <a:pt x="105" y="0"/>
                  </a:moveTo>
                  <a:lnTo>
                    <a:pt x="157" y="91"/>
                  </a:lnTo>
                  <a:lnTo>
                    <a:pt x="211" y="183"/>
                  </a:lnTo>
                  <a:lnTo>
                    <a:pt x="0" y="183"/>
                  </a:lnTo>
                  <a:lnTo>
                    <a:pt x="52" y="9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57"/>
            <p:cNvSpPr>
              <a:spLocks noEditPoints="1"/>
            </p:cNvSpPr>
            <p:nvPr/>
          </p:nvSpPr>
          <p:spPr bwMode="auto">
            <a:xfrm>
              <a:off x="7783513" y="2649538"/>
              <a:ext cx="941388" cy="887413"/>
            </a:xfrm>
            <a:custGeom>
              <a:avLst/>
              <a:gdLst>
                <a:gd name="T0" fmla="*/ 173 w 593"/>
                <a:gd name="T1" fmla="*/ 432 h 559"/>
                <a:gd name="T2" fmla="*/ 22 w 593"/>
                <a:gd name="T3" fmla="*/ 547 h 559"/>
                <a:gd name="T4" fmla="*/ 424 w 593"/>
                <a:gd name="T5" fmla="*/ 547 h 559"/>
                <a:gd name="T6" fmla="*/ 575 w 593"/>
                <a:gd name="T7" fmla="*/ 432 h 559"/>
                <a:gd name="T8" fmla="*/ 173 w 593"/>
                <a:gd name="T9" fmla="*/ 432 h 559"/>
                <a:gd name="T10" fmla="*/ 161 w 593"/>
                <a:gd name="T11" fmla="*/ 14 h 559"/>
                <a:gd name="T12" fmla="*/ 12 w 593"/>
                <a:gd name="T13" fmla="*/ 135 h 559"/>
                <a:gd name="T14" fmla="*/ 12 w 593"/>
                <a:gd name="T15" fmla="*/ 542 h 559"/>
                <a:gd name="T16" fmla="*/ 154 w 593"/>
                <a:gd name="T17" fmla="*/ 432 h 559"/>
                <a:gd name="T18" fmla="*/ 161 w 593"/>
                <a:gd name="T19" fmla="*/ 426 h 559"/>
                <a:gd name="T20" fmla="*/ 161 w 593"/>
                <a:gd name="T21" fmla="*/ 14 h 559"/>
                <a:gd name="T22" fmla="*/ 173 w 593"/>
                <a:gd name="T23" fmla="*/ 12 h 559"/>
                <a:gd name="T24" fmla="*/ 173 w 593"/>
                <a:gd name="T25" fmla="*/ 420 h 559"/>
                <a:gd name="T26" fmla="*/ 583 w 593"/>
                <a:gd name="T27" fmla="*/ 420 h 559"/>
                <a:gd name="T28" fmla="*/ 583 w 593"/>
                <a:gd name="T29" fmla="*/ 12 h 559"/>
                <a:gd name="T30" fmla="*/ 173 w 593"/>
                <a:gd name="T31" fmla="*/ 12 h 559"/>
                <a:gd name="T32" fmla="*/ 161 w 593"/>
                <a:gd name="T33" fmla="*/ 0 h 559"/>
                <a:gd name="T34" fmla="*/ 593 w 593"/>
                <a:gd name="T35" fmla="*/ 0 h 559"/>
                <a:gd name="T36" fmla="*/ 593 w 593"/>
                <a:gd name="T37" fmla="*/ 432 h 559"/>
                <a:gd name="T38" fmla="*/ 593 w 593"/>
                <a:gd name="T39" fmla="*/ 432 h 559"/>
                <a:gd name="T40" fmla="*/ 428 w 593"/>
                <a:gd name="T41" fmla="*/ 559 h 559"/>
                <a:gd name="T42" fmla="*/ 0 w 593"/>
                <a:gd name="T43" fmla="*/ 559 h 559"/>
                <a:gd name="T44" fmla="*/ 0 w 593"/>
                <a:gd name="T45" fmla="*/ 130 h 559"/>
                <a:gd name="T46" fmla="*/ 161 w 593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3" h="559">
                  <a:moveTo>
                    <a:pt x="173" y="432"/>
                  </a:moveTo>
                  <a:lnTo>
                    <a:pt x="22" y="547"/>
                  </a:lnTo>
                  <a:lnTo>
                    <a:pt x="424" y="547"/>
                  </a:lnTo>
                  <a:lnTo>
                    <a:pt x="575" y="432"/>
                  </a:lnTo>
                  <a:lnTo>
                    <a:pt x="173" y="432"/>
                  </a:lnTo>
                  <a:close/>
                  <a:moveTo>
                    <a:pt x="161" y="14"/>
                  </a:moveTo>
                  <a:lnTo>
                    <a:pt x="12" y="135"/>
                  </a:lnTo>
                  <a:lnTo>
                    <a:pt x="12" y="542"/>
                  </a:lnTo>
                  <a:lnTo>
                    <a:pt x="154" y="432"/>
                  </a:lnTo>
                  <a:lnTo>
                    <a:pt x="161" y="426"/>
                  </a:lnTo>
                  <a:lnTo>
                    <a:pt x="161" y="14"/>
                  </a:lnTo>
                  <a:close/>
                  <a:moveTo>
                    <a:pt x="173" y="12"/>
                  </a:moveTo>
                  <a:lnTo>
                    <a:pt x="173" y="420"/>
                  </a:lnTo>
                  <a:lnTo>
                    <a:pt x="583" y="420"/>
                  </a:lnTo>
                  <a:lnTo>
                    <a:pt x="583" y="12"/>
                  </a:lnTo>
                  <a:lnTo>
                    <a:pt x="173" y="12"/>
                  </a:lnTo>
                  <a:close/>
                  <a:moveTo>
                    <a:pt x="161" y="0"/>
                  </a:moveTo>
                  <a:lnTo>
                    <a:pt x="593" y="0"/>
                  </a:lnTo>
                  <a:lnTo>
                    <a:pt x="593" y="432"/>
                  </a:lnTo>
                  <a:lnTo>
                    <a:pt x="593" y="432"/>
                  </a:lnTo>
                  <a:lnTo>
                    <a:pt x="428" y="559"/>
                  </a:lnTo>
                  <a:lnTo>
                    <a:pt x="0" y="559"/>
                  </a:lnTo>
                  <a:lnTo>
                    <a:pt x="0" y="13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PA_库_矩形 25"/>
          <p:cNvSpPr/>
          <p:nvPr>
            <p:custDataLst>
              <p:tags r:id="rId14"/>
            </p:custDataLst>
          </p:nvPr>
        </p:nvSpPr>
        <p:spPr>
          <a:xfrm>
            <a:off x="1543586" y="2455155"/>
            <a:ext cx="553998" cy="17049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none">
            <a:spAutoFit/>
          </a:bodyPr>
          <a:lstStyle/>
          <a:p>
            <a:r>
              <a:rPr lang="en-US" altLang="zh-CN" sz="24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CONTENTS</a:t>
            </a:r>
            <a:endParaRPr lang="zh-CN" altLang="en-US" sz="2400" dirty="0">
              <a:solidFill>
                <a:srgbClr val="161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55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 autoUpdateAnimBg="0"/>
      <p:bldP spid="79" grpId="0"/>
      <p:bldP spid="79" grpId="1" autoUpdateAnimBg="0"/>
      <p:bldP spid="80" grpId="0"/>
      <p:bldP spid="80" grpId="1" autoUpdateAnimBg="0"/>
      <p:bldP spid="81" grpId="0"/>
      <p:bldP spid="81" grpId="1" autoUpdateAnimBg="0"/>
      <p:bldP spid="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12"/>
          <p:cNvCxnSpPr>
            <a:endCxn id="34" idx="6"/>
          </p:cNvCxnSpPr>
          <p:nvPr/>
        </p:nvCxnSpPr>
        <p:spPr>
          <a:xfrm flipH="1">
            <a:off x="4364716" y="3649244"/>
            <a:ext cx="54811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130"/>
          <p:cNvSpPr>
            <a:spLocks noEditPoints="1"/>
          </p:cNvSpPr>
          <p:nvPr/>
        </p:nvSpPr>
        <p:spPr bwMode="auto">
          <a:xfrm>
            <a:off x="5046195" y="2639724"/>
            <a:ext cx="2097247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16163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556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rc 214"/>
          <p:cNvSpPr/>
          <p:nvPr/>
        </p:nvSpPr>
        <p:spPr>
          <a:xfrm>
            <a:off x="4912829" y="2473664"/>
            <a:ext cx="2351160" cy="2351160"/>
          </a:xfrm>
          <a:prstGeom prst="arc">
            <a:avLst>
              <a:gd name="adj1" fmla="val 21578092"/>
              <a:gd name="adj2" fmla="val 1628307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Straight Connector 219"/>
          <p:cNvCxnSpPr/>
          <p:nvPr/>
        </p:nvCxnSpPr>
        <p:spPr>
          <a:xfrm flipH="1">
            <a:off x="2091236" y="3649244"/>
            <a:ext cx="54811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20"/>
          <p:cNvCxnSpPr/>
          <p:nvPr/>
        </p:nvCxnSpPr>
        <p:spPr>
          <a:xfrm flipH="1">
            <a:off x="7263989" y="3649244"/>
            <a:ext cx="54811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4"/>
          <p:cNvCxnSpPr/>
          <p:nvPr/>
        </p:nvCxnSpPr>
        <p:spPr>
          <a:xfrm flipH="1">
            <a:off x="9537241" y="3649244"/>
            <a:ext cx="54811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8"/>
          <p:cNvCxnSpPr/>
          <p:nvPr/>
        </p:nvCxnSpPr>
        <p:spPr>
          <a:xfrm flipH="1">
            <a:off x="6116816" y="2476123"/>
            <a:ext cx="90089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044936" y="2070449"/>
            <a:ext cx="823368" cy="823363"/>
            <a:chOff x="7044936" y="2498563"/>
            <a:chExt cx="823368" cy="823363"/>
          </a:xfrm>
        </p:grpSpPr>
        <p:sp>
          <p:nvSpPr>
            <p:cNvPr id="10" name="Oval 233"/>
            <p:cNvSpPr/>
            <p:nvPr/>
          </p:nvSpPr>
          <p:spPr>
            <a:xfrm>
              <a:off x="7102506" y="2556133"/>
              <a:ext cx="708227" cy="708223"/>
            </a:xfrm>
            <a:prstGeom prst="ellipse">
              <a:avLst/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</a:p>
          </p:txBody>
        </p:sp>
        <p:sp>
          <p:nvSpPr>
            <p:cNvPr id="11" name="Oval 234"/>
            <p:cNvSpPr/>
            <p:nvPr/>
          </p:nvSpPr>
          <p:spPr>
            <a:xfrm>
              <a:off x="7044936" y="2498563"/>
              <a:ext cx="823368" cy="823363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Straight Connector 238"/>
          <p:cNvCxnSpPr/>
          <p:nvPr/>
        </p:nvCxnSpPr>
        <p:spPr>
          <a:xfrm>
            <a:off x="2338199" y="3671661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926515" y="4578681"/>
            <a:ext cx="823368" cy="823363"/>
            <a:chOff x="1926515" y="5006795"/>
            <a:chExt cx="823368" cy="823363"/>
          </a:xfrm>
        </p:grpSpPr>
        <p:sp>
          <p:nvSpPr>
            <p:cNvPr id="14" name="Oval 241"/>
            <p:cNvSpPr/>
            <p:nvPr/>
          </p:nvSpPr>
          <p:spPr>
            <a:xfrm>
              <a:off x="1984085" y="5064365"/>
              <a:ext cx="708227" cy="708223"/>
            </a:xfrm>
            <a:prstGeom prst="ellipse">
              <a:avLst/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</a:p>
          </p:txBody>
        </p:sp>
        <p:sp>
          <p:nvSpPr>
            <p:cNvPr id="15" name="Oval 242"/>
            <p:cNvSpPr/>
            <p:nvPr/>
          </p:nvSpPr>
          <p:spPr>
            <a:xfrm>
              <a:off x="1926515" y="5006795"/>
              <a:ext cx="823368" cy="823363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Straight Connector 248"/>
          <p:cNvCxnSpPr/>
          <p:nvPr/>
        </p:nvCxnSpPr>
        <p:spPr>
          <a:xfrm>
            <a:off x="9804863" y="3671661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393179" y="4578681"/>
            <a:ext cx="823368" cy="823363"/>
            <a:chOff x="9393179" y="5006795"/>
            <a:chExt cx="823368" cy="823363"/>
          </a:xfrm>
        </p:grpSpPr>
        <p:sp>
          <p:nvSpPr>
            <p:cNvPr id="18" name="Oval 250"/>
            <p:cNvSpPr/>
            <p:nvPr/>
          </p:nvSpPr>
          <p:spPr>
            <a:xfrm>
              <a:off x="9457208" y="5064365"/>
              <a:ext cx="708227" cy="708223"/>
            </a:xfrm>
            <a:prstGeom prst="ellipse">
              <a:avLst/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</a:p>
          </p:txBody>
        </p:sp>
        <p:sp>
          <p:nvSpPr>
            <p:cNvPr id="19" name="Oval 251"/>
            <p:cNvSpPr/>
            <p:nvPr/>
          </p:nvSpPr>
          <p:spPr>
            <a:xfrm>
              <a:off x="9393179" y="5006795"/>
              <a:ext cx="823368" cy="823363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6158" y="3001707"/>
            <a:ext cx="1295079" cy="1295076"/>
            <a:chOff x="796158" y="3429821"/>
            <a:chExt cx="1295079" cy="1295076"/>
          </a:xfrm>
        </p:grpSpPr>
        <p:grpSp>
          <p:nvGrpSpPr>
            <p:cNvPr id="21" name="Group 211"/>
            <p:cNvGrpSpPr/>
            <p:nvPr/>
          </p:nvGrpSpPr>
          <p:grpSpPr>
            <a:xfrm>
              <a:off x="796158" y="3429821"/>
              <a:ext cx="1295079" cy="1295076"/>
              <a:chOff x="864537" y="1822859"/>
              <a:chExt cx="971309" cy="971307"/>
            </a:xfrm>
          </p:grpSpPr>
          <p:sp>
            <p:nvSpPr>
              <p:cNvPr id="23" name="Oval 18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rgbClr val="161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Oval 209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258723" y="3803601"/>
              <a:ext cx="399461" cy="469104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12104" y="2786676"/>
            <a:ext cx="1725136" cy="1725136"/>
            <a:chOff x="7812104" y="3214790"/>
            <a:chExt cx="1725136" cy="1725136"/>
          </a:xfrm>
        </p:grpSpPr>
        <p:grpSp>
          <p:nvGrpSpPr>
            <p:cNvPr id="26" name="Group 221"/>
            <p:cNvGrpSpPr/>
            <p:nvPr/>
          </p:nvGrpSpPr>
          <p:grpSpPr>
            <a:xfrm>
              <a:off x="7812104" y="3214790"/>
              <a:ext cx="1725136" cy="1725136"/>
              <a:chOff x="2183615" y="1663567"/>
              <a:chExt cx="1293852" cy="1293852"/>
            </a:xfrm>
          </p:grpSpPr>
          <p:sp>
            <p:nvSpPr>
              <p:cNvPr id="28" name="Oval 222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rgbClr val="161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Oval 223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8416270" y="3745392"/>
              <a:ext cx="592606" cy="585522"/>
            </a:xfrm>
            <a:custGeom>
              <a:avLst/>
              <a:gdLst>
                <a:gd name="T0" fmla="*/ 553 w 612"/>
                <a:gd name="T1" fmla="*/ 521 h 605"/>
                <a:gd name="T2" fmla="*/ 490 w 612"/>
                <a:gd name="T3" fmla="*/ 521 h 605"/>
                <a:gd name="T4" fmla="*/ 590 w 612"/>
                <a:gd name="T5" fmla="*/ 58 h 605"/>
                <a:gd name="T6" fmla="*/ 508 w 612"/>
                <a:gd name="T7" fmla="*/ 0 h 605"/>
                <a:gd name="T8" fmla="*/ 288 w 612"/>
                <a:gd name="T9" fmla="*/ 196 h 605"/>
                <a:gd name="T10" fmla="*/ 256 w 612"/>
                <a:gd name="T11" fmla="*/ 241 h 605"/>
                <a:gd name="T12" fmla="*/ 229 w 612"/>
                <a:gd name="T13" fmla="*/ 254 h 605"/>
                <a:gd name="T14" fmla="*/ 232 w 612"/>
                <a:gd name="T15" fmla="*/ 338 h 605"/>
                <a:gd name="T16" fmla="*/ 55 w 612"/>
                <a:gd name="T17" fmla="*/ 492 h 605"/>
                <a:gd name="T18" fmla="*/ 35 w 612"/>
                <a:gd name="T19" fmla="*/ 605 h 605"/>
                <a:gd name="T20" fmla="*/ 127 w 612"/>
                <a:gd name="T21" fmla="*/ 513 h 605"/>
                <a:gd name="T22" fmla="*/ 271 w 612"/>
                <a:gd name="T23" fmla="*/ 377 h 605"/>
                <a:gd name="T24" fmla="*/ 352 w 612"/>
                <a:gd name="T25" fmla="*/ 377 h 605"/>
                <a:gd name="T26" fmla="*/ 375 w 612"/>
                <a:gd name="T27" fmla="*/ 326 h 605"/>
                <a:gd name="T28" fmla="*/ 410 w 612"/>
                <a:gd name="T29" fmla="*/ 319 h 605"/>
                <a:gd name="T30" fmla="*/ 590 w 612"/>
                <a:gd name="T31" fmla="*/ 58 h 605"/>
                <a:gd name="T32" fmla="*/ 239 w 612"/>
                <a:gd name="T33" fmla="*/ 197 h 605"/>
                <a:gd name="T34" fmla="*/ 246 w 612"/>
                <a:gd name="T35" fmla="*/ 190 h 605"/>
                <a:gd name="T36" fmla="*/ 266 w 612"/>
                <a:gd name="T37" fmla="*/ 171 h 605"/>
                <a:gd name="T38" fmla="*/ 131 w 612"/>
                <a:gd name="T39" fmla="*/ 1 h 605"/>
                <a:gd name="T40" fmla="*/ 171 w 612"/>
                <a:gd name="T41" fmla="*/ 97 h 605"/>
                <a:gd name="T42" fmla="*/ 13 w 612"/>
                <a:gd name="T43" fmla="*/ 118 h 605"/>
                <a:gd name="T44" fmla="*/ 141 w 612"/>
                <a:gd name="T45" fmla="*/ 272 h 605"/>
                <a:gd name="T46" fmla="*/ 185 w 612"/>
                <a:gd name="T47" fmla="*/ 263 h 605"/>
                <a:gd name="T48" fmla="*/ 221 w 612"/>
                <a:gd name="T49" fmla="*/ 215 h 605"/>
                <a:gd name="T50" fmla="*/ 409 w 612"/>
                <a:gd name="T51" fmla="*/ 368 h 605"/>
                <a:gd name="T52" fmla="*/ 376 w 612"/>
                <a:gd name="T53" fmla="*/ 401 h 605"/>
                <a:gd name="T54" fmla="*/ 451 w 612"/>
                <a:gd name="T55" fmla="*/ 529 h 605"/>
                <a:gd name="T56" fmla="*/ 529 w 612"/>
                <a:gd name="T57" fmla="*/ 605 h 605"/>
                <a:gd name="T58" fmla="*/ 597 w 612"/>
                <a:gd name="T59" fmla="*/ 502 h 605"/>
                <a:gd name="T60" fmla="*/ 427 w 612"/>
                <a:gd name="T61" fmla="*/ 350 h 605"/>
                <a:gd name="T62" fmla="*/ 401 w 612"/>
                <a:gd name="T63" fmla="*/ 3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8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8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0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1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0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39580" y="2786676"/>
            <a:ext cx="1725136" cy="1725136"/>
            <a:chOff x="2639580" y="3214790"/>
            <a:chExt cx="1725136" cy="1725136"/>
          </a:xfrm>
        </p:grpSpPr>
        <p:grpSp>
          <p:nvGrpSpPr>
            <p:cNvPr id="31" name="Group 210"/>
            <p:cNvGrpSpPr/>
            <p:nvPr/>
          </p:nvGrpSpPr>
          <p:grpSpPr>
            <a:xfrm>
              <a:off x="2639580" y="3214790"/>
              <a:ext cx="1725136" cy="1725136"/>
              <a:chOff x="2183615" y="1663567"/>
              <a:chExt cx="1293852" cy="1293852"/>
            </a:xfrm>
          </p:grpSpPr>
          <p:sp>
            <p:nvSpPr>
              <p:cNvPr id="33" name="Oval 195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rgbClr val="161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208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3331661" y="3655311"/>
              <a:ext cx="479233" cy="662903"/>
            </a:xfrm>
            <a:custGeom>
              <a:avLst/>
              <a:gdLst>
                <a:gd name="T0" fmla="*/ 42 w 554"/>
                <a:gd name="T1" fmla="*/ 140 h 767"/>
                <a:gd name="T2" fmla="*/ 0 w 554"/>
                <a:gd name="T3" fmla="*/ 182 h 767"/>
                <a:gd name="T4" fmla="*/ 0 w 554"/>
                <a:gd name="T5" fmla="*/ 253 h 767"/>
                <a:gd name="T6" fmla="*/ 0 w 554"/>
                <a:gd name="T7" fmla="*/ 654 h 767"/>
                <a:gd name="T8" fmla="*/ 0 w 554"/>
                <a:gd name="T9" fmla="*/ 725 h 767"/>
                <a:gd name="T10" fmla="*/ 42 w 554"/>
                <a:gd name="T11" fmla="*/ 767 h 767"/>
                <a:gd name="T12" fmla="*/ 369 w 554"/>
                <a:gd name="T13" fmla="*/ 767 h 767"/>
                <a:gd name="T14" fmla="*/ 411 w 554"/>
                <a:gd name="T15" fmla="*/ 725 h 767"/>
                <a:gd name="T16" fmla="*/ 411 w 554"/>
                <a:gd name="T17" fmla="*/ 654 h 767"/>
                <a:gd name="T18" fmla="*/ 411 w 554"/>
                <a:gd name="T19" fmla="*/ 253 h 767"/>
                <a:gd name="T20" fmla="*/ 411 w 554"/>
                <a:gd name="T21" fmla="*/ 182 h 767"/>
                <a:gd name="T22" fmla="*/ 369 w 554"/>
                <a:gd name="T23" fmla="*/ 140 h 767"/>
                <a:gd name="T24" fmla="*/ 42 w 554"/>
                <a:gd name="T25" fmla="*/ 140 h 767"/>
                <a:gd name="T26" fmla="*/ 158 w 554"/>
                <a:gd name="T27" fmla="*/ 172 h 767"/>
                <a:gd name="T28" fmla="*/ 158 w 554"/>
                <a:gd name="T29" fmla="*/ 172 h 767"/>
                <a:gd name="T30" fmla="*/ 253 w 554"/>
                <a:gd name="T31" fmla="*/ 172 h 767"/>
                <a:gd name="T32" fmla="*/ 273 w 554"/>
                <a:gd name="T33" fmla="*/ 191 h 767"/>
                <a:gd name="T34" fmla="*/ 253 w 554"/>
                <a:gd name="T35" fmla="*/ 211 h 767"/>
                <a:gd name="T36" fmla="*/ 158 w 554"/>
                <a:gd name="T37" fmla="*/ 211 h 767"/>
                <a:gd name="T38" fmla="*/ 138 w 554"/>
                <a:gd name="T39" fmla="*/ 191 h 767"/>
                <a:gd name="T40" fmla="*/ 158 w 554"/>
                <a:gd name="T41" fmla="*/ 172 h 767"/>
                <a:gd name="T42" fmla="*/ 205 w 554"/>
                <a:gd name="T43" fmla="*/ 746 h 767"/>
                <a:gd name="T44" fmla="*/ 205 w 554"/>
                <a:gd name="T45" fmla="*/ 746 h 767"/>
                <a:gd name="T46" fmla="*/ 181 w 554"/>
                <a:gd name="T47" fmla="*/ 721 h 767"/>
                <a:gd name="T48" fmla="*/ 205 w 554"/>
                <a:gd name="T49" fmla="*/ 697 h 767"/>
                <a:gd name="T50" fmla="*/ 230 w 554"/>
                <a:gd name="T51" fmla="*/ 721 h 767"/>
                <a:gd name="T52" fmla="*/ 205 w 554"/>
                <a:gd name="T53" fmla="*/ 746 h 767"/>
                <a:gd name="T54" fmla="*/ 383 w 554"/>
                <a:gd name="T55" fmla="*/ 253 h 767"/>
                <a:gd name="T56" fmla="*/ 383 w 554"/>
                <a:gd name="T57" fmla="*/ 253 h 767"/>
                <a:gd name="T58" fmla="*/ 383 w 554"/>
                <a:gd name="T59" fmla="*/ 654 h 767"/>
                <a:gd name="T60" fmla="*/ 369 w 554"/>
                <a:gd name="T61" fmla="*/ 668 h 767"/>
                <a:gd name="T62" fmla="*/ 42 w 554"/>
                <a:gd name="T63" fmla="*/ 668 h 767"/>
                <a:gd name="T64" fmla="*/ 28 w 554"/>
                <a:gd name="T65" fmla="*/ 654 h 767"/>
                <a:gd name="T66" fmla="*/ 28 w 554"/>
                <a:gd name="T67" fmla="*/ 253 h 767"/>
                <a:gd name="T68" fmla="*/ 42 w 554"/>
                <a:gd name="T69" fmla="*/ 239 h 767"/>
                <a:gd name="T70" fmla="*/ 369 w 554"/>
                <a:gd name="T71" fmla="*/ 239 h 767"/>
                <a:gd name="T72" fmla="*/ 383 w 554"/>
                <a:gd name="T73" fmla="*/ 253 h 767"/>
                <a:gd name="T74" fmla="*/ 376 w 554"/>
                <a:gd name="T75" fmla="*/ 0 h 767"/>
                <a:gd name="T76" fmla="*/ 376 w 554"/>
                <a:gd name="T77" fmla="*/ 36 h 767"/>
                <a:gd name="T78" fmla="*/ 518 w 554"/>
                <a:gd name="T79" fmla="*/ 179 h 767"/>
                <a:gd name="T80" fmla="*/ 518 w 554"/>
                <a:gd name="T81" fmla="*/ 181 h 767"/>
                <a:gd name="T82" fmla="*/ 554 w 554"/>
                <a:gd name="T83" fmla="*/ 181 h 767"/>
                <a:gd name="T84" fmla="*/ 554 w 554"/>
                <a:gd name="T85" fmla="*/ 179 h 767"/>
                <a:gd name="T86" fmla="*/ 540 w 554"/>
                <a:gd name="T87" fmla="*/ 109 h 767"/>
                <a:gd name="T88" fmla="*/ 502 w 554"/>
                <a:gd name="T89" fmla="*/ 52 h 767"/>
                <a:gd name="T90" fmla="*/ 445 w 554"/>
                <a:gd name="T91" fmla="*/ 14 h 767"/>
                <a:gd name="T92" fmla="*/ 376 w 554"/>
                <a:gd name="T93" fmla="*/ 0 h 767"/>
                <a:gd name="T94" fmla="*/ 481 w 554"/>
                <a:gd name="T95" fmla="*/ 181 h 767"/>
                <a:gd name="T96" fmla="*/ 481 w 554"/>
                <a:gd name="T97" fmla="*/ 179 h 767"/>
                <a:gd name="T98" fmla="*/ 376 w 554"/>
                <a:gd name="T99" fmla="*/ 73 h 767"/>
                <a:gd name="T100" fmla="*/ 376 w 554"/>
                <a:gd name="T101" fmla="*/ 109 h 767"/>
                <a:gd name="T102" fmla="*/ 445 w 554"/>
                <a:gd name="T103" fmla="*/ 179 h 767"/>
                <a:gd name="T104" fmla="*/ 445 w 554"/>
                <a:gd name="T105" fmla="*/ 181 h 767"/>
                <a:gd name="T106" fmla="*/ 481 w 554"/>
                <a:gd name="T107" fmla="*/ 18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4" h="767">
                  <a:moveTo>
                    <a:pt x="42" y="140"/>
                  </a:moveTo>
                  <a:cubicBezTo>
                    <a:pt x="19" y="140"/>
                    <a:pt x="0" y="159"/>
                    <a:pt x="0" y="182"/>
                  </a:cubicBezTo>
                  <a:lnTo>
                    <a:pt x="0" y="253"/>
                  </a:lnTo>
                  <a:lnTo>
                    <a:pt x="0" y="654"/>
                  </a:lnTo>
                  <a:lnTo>
                    <a:pt x="0" y="725"/>
                  </a:lnTo>
                  <a:cubicBezTo>
                    <a:pt x="0" y="748"/>
                    <a:pt x="19" y="767"/>
                    <a:pt x="42" y="767"/>
                  </a:cubicBezTo>
                  <a:lnTo>
                    <a:pt x="369" y="767"/>
                  </a:lnTo>
                  <a:cubicBezTo>
                    <a:pt x="392" y="767"/>
                    <a:pt x="411" y="748"/>
                    <a:pt x="411" y="725"/>
                  </a:cubicBezTo>
                  <a:lnTo>
                    <a:pt x="411" y="654"/>
                  </a:lnTo>
                  <a:lnTo>
                    <a:pt x="411" y="253"/>
                  </a:lnTo>
                  <a:lnTo>
                    <a:pt x="411" y="182"/>
                  </a:lnTo>
                  <a:cubicBezTo>
                    <a:pt x="411" y="159"/>
                    <a:pt x="392" y="140"/>
                    <a:pt x="369" y="140"/>
                  </a:cubicBezTo>
                  <a:lnTo>
                    <a:pt x="42" y="140"/>
                  </a:lnTo>
                  <a:close/>
                  <a:moveTo>
                    <a:pt x="158" y="172"/>
                  </a:moveTo>
                  <a:lnTo>
                    <a:pt x="158" y="172"/>
                  </a:lnTo>
                  <a:lnTo>
                    <a:pt x="253" y="172"/>
                  </a:lnTo>
                  <a:cubicBezTo>
                    <a:pt x="264" y="172"/>
                    <a:pt x="273" y="180"/>
                    <a:pt x="273" y="191"/>
                  </a:cubicBezTo>
                  <a:cubicBezTo>
                    <a:pt x="273" y="202"/>
                    <a:pt x="264" y="211"/>
                    <a:pt x="253" y="211"/>
                  </a:cubicBezTo>
                  <a:lnTo>
                    <a:pt x="158" y="211"/>
                  </a:lnTo>
                  <a:cubicBezTo>
                    <a:pt x="147" y="211"/>
                    <a:pt x="138" y="202"/>
                    <a:pt x="138" y="191"/>
                  </a:cubicBezTo>
                  <a:cubicBezTo>
                    <a:pt x="138" y="180"/>
                    <a:pt x="147" y="172"/>
                    <a:pt x="158" y="172"/>
                  </a:cubicBezTo>
                  <a:close/>
                  <a:moveTo>
                    <a:pt x="205" y="746"/>
                  </a:moveTo>
                  <a:lnTo>
                    <a:pt x="205" y="746"/>
                  </a:lnTo>
                  <a:cubicBezTo>
                    <a:pt x="192" y="746"/>
                    <a:pt x="181" y="735"/>
                    <a:pt x="181" y="721"/>
                  </a:cubicBezTo>
                  <a:cubicBezTo>
                    <a:pt x="181" y="708"/>
                    <a:pt x="192" y="697"/>
                    <a:pt x="205" y="697"/>
                  </a:cubicBezTo>
                  <a:cubicBezTo>
                    <a:pt x="219" y="697"/>
                    <a:pt x="230" y="708"/>
                    <a:pt x="230" y="721"/>
                  </a:cubicBezTo>
                  <a:cubicBezTo>
                    <a:pt x="230" y="735"/>
                    <a:pt x="219" y="746"/>
                    <a:pt x="205" y="746"/>
                  </a:cubicBezTo>
                  <a:close/>
                  <a:moveTo>
                    <a:pt x="383" y="253"/>
                  </a:moveTo>
                  <a:lnTo>
                    <a:pt x="383" y="253"/>
                  </a:lnTo>
                  <a:lnTo>
                    <a:pt x="383" y="654"/>
                  </a:lnTo>
                  <a:cubicBezTo>
                    <a:pt x="383" y="662"/>
                    <a:pt x="377" y="668"/>
                    <a:pt x="369" y="668"/>
                  </a:cubicBezTo>
                  <a:lnTo>
                    <a:pt x="42" y="668"/>
                  </a:lnTo>
                  <a:cubicBezTo>
                    <a:pt x="34" y="668"/>
                    <a:pt x="28" y="662"/>
                    <a:pt x="28" y="654"/>
                  </a:cubicBezTo>
                  <a:lnTo>
                    <a:pt x="28" y="253"/>
                  </a:lnTo>
                  <a:cubicBezTo>
                    <a:pt x="28" y="245"/>
                    <a:pt x="34" y="239"/>
                    <a:pt x="42" y="239"/>
                  </a:cubicBezTo>
                  <a:lnTo>
                    <a:pt x="369" y="239"/>
                  </a:lnTo>
                  <a:cubicBezTo>
                    <a:pt x="377" y="239"/>
                    <a:pt x="383" y="245"/>
                    <a:pt x="383" y="253"/>
                  </a:cubicBezTo>
                  <a:close/>
                  <a:moveTo>
                    <a:pt x="376" y="0"/>
                  </a:moveTo>
                  <a:lnTo>
                    <a:pt x="376" y="36"/>
                  </a:lnTo>
                  <a:cubicBezTo>
                    <a:pt x="454" y="36"/>
                    <a:pt x="518" y="100"/>
                    <a:pt x="518" y="179"/>
                  </a:cubicBezTo>
                  <a:cubicBezTo>
                    <a:pt x="518" y="180"/>
                    <a:pt x="518" y="180"/>
                    <a:pt x="518" y="181"/>
                  </a:cubicBezTo>
                  <a:lnTo>
                    <a:pt x="554" y="181"/>
                  </a:lnTo>
                  <a:cubicBezTo>
                    <a:pt x="554" y="180"/>
                    <a:pt x="554" y="180"/>
                    <a:pt x="554" y="179"/>
                  </a:cubicBezTo>
                  <a:cubicBezTo>
                    <a:pt x="554" y="155"/>
                    <a:pt x="550" y="131"/>
                    <a:pt x="540" y="109"/>
                  </a:cubicBezTo>
                  <a:cubicBezTo>
                    <a:pt x="531" y="88"/>
                    <a:pt x="518" y="69"/>
                    <a:pt x="502" y="52"/>
                  </a:cubicBezTo>
                  <a:cubicBezTo>
                    <a:pt x="486" y="36"/>
                    <a:pt x="467" y="23"/>
                    <a:pt x="445" y="14"/>
                  </a:cubicBezTo>
                  <a:cubicBezTo>
                    <a:pt x="423" y="5"/>
                    <a:pt x="400" y="0"/>
                    <a:pt x="376" y="0"/>
                  </a:cubicBezTo>
                  <a:close/>
                  <a:moveTo>
                    <a:pt x="481" y="181"/>
                  </a:moveTo>
                  <a:cubicBezTo>
                    <a:pt x="481" y="180"/>
                    <a:pt x="481" y="180"/>
                    <a:pt x="481" y="179"/>
                  </a:cubicBezTo>
                  <a:cubicBezTo>
                    <a:pt x="481" y="120"/>
                    <a:pt x="434" y="73"/>
                    <a:pt x="376" y="73"/>
                  </a:cubicBezTo>
                  <a:lnTo>
                    <a:pt x="376" y="109"/>
                  </a:lnTo>
                  <a:cubicBezTo>
                    <a:pt x="414" y="109"/>
                    <a:pt x="445" y="141"/>
                    <a:pt x="445" y="179"/>
                  </a:cubicBezTo>
                  <a:cubicBezTo>
                    <a:pt x="445" y="180"/>
                    <a:pt x="445" y="180"/>
                    <a:pt x="445" y="181"/>
                  </a:cubicBezTo>
                  <a:lnTo>
                    <a:pt x="481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085357" y="3001707"/>
            <a:ext cx="1295079" cy="1295076"/>
            <a:chOff x="10085357" y="3429821"/>
            <a:chExt cx="1295079" cy="1295076"/>
          </a:xfrm>
        </p:grpSpPr>
        <p:grpSp>
          <p:nvGrpSpPr>
            <p:cNvPr id="36" name="Group 225"/>
            <p:cNvGrpSpPr/>
            <p:nvPr/>
          </p:nvGrpSpPr>
          <p:grpSpPr>
            <a:xfrm>
              <a:off x="10085357" y="3429821"/>
              <a:ext cx="1295079" cy="1295076"/>
              <a:chOff x="864537" y="1822859"/>
              <a:chExt cx="971309" cy="971307"/>
            </a:xfrm>
          </p:grpSpPr>
          <p:sp>
            <p:nvSpPr>
              <p:cNvPr id="38" name="Oval 226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rgbClr val="161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Oval 227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10472866" y="3881715"/>
              <a:ext cx="547356" cy="436499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976322" y="47547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Click here to enter a title</a:t>
            </a:r>
            <a:endParaRPr lang="en-US" altLang="zh-CN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1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1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1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1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28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76836" y="1082365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Click here to enter a title</a:t>
            </a:r>
            <a:endParaRPr lang="en-US" altLang="zh-CN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1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1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1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1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28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72395" y="4759275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Click here to enter a title</a:t>
            </a:r>
            <a:endParaRPr lang="en-US" altLang="zh-CN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1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1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1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1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28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44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456561" y="519708"/>
            <a:ext cx="556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 S</a:t>
            </a:r>
          </a:p>
        </p:txBody>
      </p:sp>
    </p:spTree>
    <p:extLst>
      <p:ext uri="{BB962C8B-B14F-4D97-AF65-F5344CB8AC3E}">
        <p14:creationId xmlns:p14="http://schemas.microsoft.com/office/powerpoint/2010/main" val="14854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0" grpId="0"/>
      <p:bldP spid="41" grpId="0"/>
      <p:bldP spid="42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2" y="519708"/>
            <a:ext cx="64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 S</a:t>
            </a:r>
          </a:p>
        </p:txBody>
      </p:sp>
      <p:sp>
        <p:nvSpPr>
          <p:cNvPr id="14" name="TextBox 110"/>
          <p:cNvSpPr txBox="1"/>
          <p:nvPr/>
        </p:nvSpPr>
        <p:spPr>
          <a:xfrm>
            <a:off x="671107" y="2715499"/>
            <a:ext cx="3139606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TextBox 111"/>
          <p:cNvSpPr txBox="1"/>
          <p:nvPr/>
        </p:nvSpPr>
        <p:spPr>
          <a:xfrm>
            <a:off x="8532520" y="2590191"/>
            <a:ext cx="320477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TextBox 112"/>
          <p:cNvSpPr txBox="1"/>
          <p:nvPr/>
        </p:nvSpPr>
        <p:spPr>
          <a:xfrm>
            <a:off x="8532521" y="4572297"/>
            <a:ext cx="3587027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TextBox 113"/>
          <p:cNvSpPr txBox="1"/>
          <p:nvPr/>
        </p:nvSpPr>
        <p:spPr>
          <a:xfrm>
            <a:off x="525093" y="4572297"/>
            <a:ext cx="3229449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68754" y="2266054"/>
            <a:ext cx="3705922" cy="3669960"/>
            <a:chOff x="3190589" y="2137420"/>
            <a:chExt cx="2780300" cy="2753319"/>
          </a:xfrm>
          <a:solidFill>
            <a:srgbClr val="161638"/>
          </a:solidFill>
        </p:grpSpPr>
        <p:sp>
          <p:nvSpPr>
            <p:cNvPr id="19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 ker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0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 ker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1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 kern="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 ker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H="1" flipV="1">
              <a:off x="4486830" y="3432539"/>
              <a:ext cx="215248" cy="21524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 ker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4" name="TextBox 121"/>
            <p:cNvSpPr txBox="1"/>
            <p:nvPr/>
          </p:nvSpPr>
          <p:spPr>
            <a:xfrm>
              <a:off x="3190589" y="2763317"/>
              <a:ext cx="1131277" cy="18472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Advantage</a:t>
              </a:r>
              <a:endParaRPr lang="zh-CN" altLang="en-US" sz="1600" b="1" kern="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5" name="TextBox 122"/>
            <p:cNvSpPr txBox="1"/>
            <p:nvPr/>
          </p:nvSpPr>
          <p:spPr>
            <a:xfrm>
              <a:off x="4511523" y="2744207"/>
              <a:ext cx="1042443" cy="18472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Opportunity</a:t>
              </a:r>
            </a:p>
          </p:txBody>
        </p:sp>
        <p:sp>
          <p:nvSpPr>
            <p:cNvPr id="26" name="TextBox 123"/>
            <p:cNvSpPr txBox="1"/>
            <p:nvPr/>
          </p:nvSpPr>
          <p:spPr>
            <a:xfrm>
              <a:off x="3233453" y="4101816"/>
              <a:ext cx="1165873" cy="18472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Challenge</a:t>
              </a:r>
            </a:p>
          </p:txBody>
        </p:sp>
        <p:sp>
          <p:nvSpPr>
            <p:cNvPr id="27" name="TextBox 124"/>
            <p:cNvSpPr txBox="1"/>
            <p:nvPr/>
          </p:nvSpPr>
          <p:spPr>
            <a:xfrm>
              <a:off x="4834807" y="3939236"/>
              <a:ext cx="1077583" cy="18472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Disadvantage</a:t>
              </a:r>
              <a:endParaRPr lang="zh-CN" altLang="en-US" sz="1600" b="1" kern="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486830" y="3432539"/>
              <a:ext cx="215248" cy="215248"/>
            </a:xfrm>
            <a:prstGeom prst="ellipse">
              <a:avLst/>
            </a:prstGeom>
            <a:grpFill/>
            <a:ln w="25400" cap="flat" cmpd="sng" algn="ctr">
              <a:solidFill>
                <a:srgbClr val="1E445B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 ker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8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2" y="519708"/>
            <a:ext cx="597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 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46336" y="1623906"/>
            <a:ext cx="2873098" cy="4457038"/>
            <a:chOff x="4960262" y="1937581"/>
            <a:chExt cx="2620409" cy="4065041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803654" y="5524263"/>
              <a:ext cx="479184" cy="4783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29272" y="2382331"/>
              <a:ext cx="736439" cy="4210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489082" y="2424107"/>
              <a:ext cx="736439" cy="4210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26498" y="3646353"/>
              <a:ext cx="736439" cy="4210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752643" y="4280652"/>
              <a:ext cx="736439" cy="4210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84970" y="24295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78565" y="489270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10780" y="488843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01864" y="24295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9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3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3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3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3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2" y="519708"/>
            <a:ext cx="623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 S</a:t>
            </a: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3298101089"/>
              </p:ext>
            </p:extLst>
          </p:nvPr>
        </p:nvGraphicFramePr>
        <p:xfrm>
          <a:off x="2320119" y="1637731"/>
          <a:ext cx="7334913" cy="445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3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1" y="519708"/>
            <a:ext cx="50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New Year's Resolution S</a:t>
            </a:r>
          </a:p>
        </p:txBody>
      </p:sp>
      <p:sp>
        <p:nvSpPr>
          <p:cNvPr id="14" name="矩形 13"/>
          <p:cNvSpPr>
            <a:spLocks/>
          </p:cNvSpPr>
          <p:nvPr/>
        </p:nvSpPr>
        <p:spPr>
          <a:xfrm>
            <a:off x="1049438" y="1859040"/>
            <a:ext cx="4605202" cy="45710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563058" y="1801092"/>
            <a:ext cx="0" cy="46290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108705" y="1801092"/>
            <a:ext cx="0" cy="46290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3332828" y="1031321"/>
            <a:ext cx="0" cy="46290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32827" y="2569739"/>
            <a:ext cx="0" cy="46290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108705" y="3345838"/>
            <a:ext cx="7085768" cy="1544747"/>
          </a:xfrm>
          <a:prstGeom prst="rect">
            <a:avLst/>
          </a:prstGeom>
          <a:solidFill>
            <a:srgbClr val="161638"/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TextBox 16"/>
          <p:cNvSpPr txBox="1"/>
          <p:nvPr/>
        </p:nvSpPr>
        <p:spPr bwMode="auto">
          <a:xfrm>
            <a:off x="4451147" y="3455029"/>
            <a:ext cx="6400883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simple text overview here Enter a simple text overview Here enter a simple text overview Here enter a simple text overview Here enter a simple text overview Enter simple text overview Simple text overview</a:t>
            </a:r>
          </a:p>
        </p:txBody>
      </p:sp>
    </p:spTree>
    <p:extLst>
      <p:ext uri="{BB962C8B-B14F-4D97-AF65-F5344CB8AC3E}">
        <p14:creationId xmlns:p14="http://schemas.microsoft.com/office/powerpoint/2010/main" val="42886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A_库_文本框 279"/>
          <p:cNvSpPr txBox="1"/>
          <p:nvPr>
            <p:custDataLst>
              <p:tags r:id="rId1"/>
            </p:custDataLst>
          </p:nvPr>
        </p:nvSpPr>
        <p:spPr>
          <a:xfrm>
            <a:off x="184803" y="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  <a:endParaRPr lang="zh-CN" altLang="en-US" sz="6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1" name="PA_库_文本框 280"/>
          <p:cNvSpPr txBox="1"/>
          <p:nvPr>
            <p:custDataLst>
              <p:tags r:id="rId2"/>
            </p:custDataLst>
          </p:nvPr>
        </p:nvSpPr>
        <p:spPr>
          <a:xfrm>
            <a:off x="11389671" y="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0000"/>
                </a:solidFill>
                <a:latin typeface="Arial Black" panose="020B0A04020102020204" pitchFamily="34" charset="0"/>
              </a:rPr>
              <a:t>0</a:t>
            </a:r>
            <a:endParaRPr lang="zh-CN" altLang="en-US" sz="6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2" name="PA_库_文本框 281"/>
          <p:cNvSpPr txBox="1"/>
          <p:nvPr>
            <p:custDataLst>
              <p:tags r:id="rId3"/>
            </p:custDataLst>
          </p:nvPr>
        </p:nvSpPr>
        <p:spPr>
          <a:xfrm>
            <a:off x="184803" y="588535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  <a:endParaRPr lang="zh-CN" altLang="en-US" sz="6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3" name="PA_库_文本框 282"/>
          <p:cNvSpPr txBox="1"/>
          <p:nvPr>
            <p:custDataLst>
              <p:tags r:id="rId4"/>
            </p:custDataLst>
          </p:nvPr>
        </p:nvSpPr>
        <p:spPr>
          <a:xfrm>
            <a:off x="11389671" y="588535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0000"/>
                </a:solidFill>
                <a:latin typeface="Arial Black" panose="020B0A04020102020204" pitchFamily="34" charset="0"/>
              </a:rPr>
              <a:t>9</a:t>
            </a:r>
            <a:endParaRPr lang="zh-CN" altLang="en-US" sz="6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4" name="PA_库_文本框 283"/>
          <p:cNvSpPr txBox="1"/>
          <p:nvPr>
            <p:custDataLst>
              <p:tags r:id="rId5"/>
            </p:custDataLst>
          </p:nvPr>
        </p:nvSpPr>
        <p:spPr>
          <a:xfrm>
            <a:off x="933726" y="2640719"/>
            <a:ext cx="10266007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Good bye</a:t>
            </a:r>
          </a:p>
        </p:txBody>
      </p:sp>
      <p:grpSp>
        <p:nvGrpSpPr>
          <p:cNvPr id="31" name="PA_库_组合 1"/>
          <p:cNvGrpSpPr/>
          <p:nvPr>
            <p:custDataLst>
              <p:tags r:id="rId6"/>
            </p:custDataLst>
          </p:nvPr>
        </p:nvGrpSpPr>
        <p:grpSpPr>
          <a:xfrm rot="5400000">
            <a:off x="3899896" y="-939747"/>
            <a:ext cx="3415475" cy="5294969"/>
            <a:chOff x="2667000" y="4921250"/>
            <a:chExt cx="1104900" cy="1712913"/>
          </a:xfrm>
          <a:solidFill>
            <a:srgbClr val="161638"/>
          </a:solidFill>
        </p:grpSpPr>
        <p:sp>
          <p:nvSpPr>
            <p:cNvPr id="32" name="Freeform 686"/>
            <p:cNvSpPr>
              <a:spLocks/>
            </p:cNvSpPr>
            <p:nvPr/>
          </p:nvSpPr>
          <p:spPr bwMode="auto">
            <a:xfrm>
              <a:off x="2667000" y="6200775"/>
              <a:ext cx="92075" cy="96838"/>
            </a:xfrm>
            <a:custGeom>
              <a:avLst/>
              <a:gdLst>
                <a:gd name="T0" fmla="*/ 0 w 58"/>
                <a:gd name="T1" fmla="*/ 0 h 61"/>
                <a:gd name="T2" fmla="*/ 58 w 58"/>
                <a:gd name="T3" fmla="*/ 58 h 61"/>
                <a:gd name="T4" fmla="*/ 29 w 58"/>
                <a:gd name="T5" fmla="*/ 61 h 61"/>
                <a:gd name="T6" fmla="*/ 0 w 58"/>
                <a:gd name="T7" fmla="*/ 30 h 61"/>
                <a:gd name="T8" fmla="*/ 0 w 5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1">
                  <a:moveTo>
                    <a:pt x="0" y="0"/>
                  </a:moveTo>
                  <a:lnTo>
                    <a:pt x="58" y="58"/>
                  </a:lnTo>
                  <a:lnTo>
                    <a:pt x="29" y="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87"/>
            <p:cNvSpPr>
              <a:spLocks/>
            </p:cNvSpPr>
            <p:nvPr/>
          </p:nvSpPr>
          <p:spPr bwMode="auto">
            <a:xfrm>
              <a:off x="2667000" y="6086475"/>
              <a:ext cx="185738" cy="195263"/>
            </a:xfrm>
            <a:custGeom>
              <a:avLst/>
              <a:gdLst>
                <a:gd name="T0" fmla="*/ 0 w 117"/>
                <a:gd name="T1" fmla="*/ 0 h 123"/>
                <a:gd name="T2" fmla="*/ 117 w 117"/>
                <a:gd name="T3" fmla="*/ 117 h 123"/>
                <a:gd name="T4" fmla="*/ 92 w 117"/>
                <a:gd name="T5" fmla="*/ 123 h 123"/>
                <a:gd name="T6" fmla="*/ 0 w 117"/>
                <a:gd name="T7" fmla="*/ 32 h 123"/>
                <a:gd name="T8" fmla="*/ 0 w 117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3">
                  <a:moveTo>
                    <a:pt x="0" y="0"/>
                  </a:moveTo>
                  <a:lnTo>
                    <a:pt x="117" y="117"/>
                  </a:lnTo>
                  <a:lnTo>
                    <a:pt x="92" y="123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88"/>
            <p:cNvSpPr>
              <a:spLocks/>
            </p:cNvSpPr>
            <p:nvPr/>
          </p:nvSpPr>
          <p:spPr bwMode="auto">
            <a:xfrm>
              <a:off x="2667000" y="5975350"/>
              <a:ext cx="268288" cy="282575"/>
            </a:xfrm>
            <a:custGeom>
              <a:avLst/>
              <a:gdLst>
                <a:gd name="T0" fmla="*/ 0 w 169"/>
                <a:gd name="T1" fmla="*/ 0 h 178"/>
                <a:gd name="T2" fmla="*/ 169 w 169"/>
                <a:gd name="T3" fmla="*/ 169 h 178"/>
                <a:gd name="T4" fmla="*/ 147 w 169"/>
                <a:gd name="T5" fmla="*/ 178 h 178"/>
                <a:gd name="T6" fmla="*/ 0 w 169"/>
                <a:gd name="T7" fmla="*/ 31 h 178"/>
                <a:gd name="T8" fmla="*/ 0 w 169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8">
                  <a:moveTo>
                    <a:pt x="0" y="0"/>
                  </a:moveTo>
                  <a:lnTo>
                    <a:pt x="169" y="169"/>
                  </a:lnTo>
                  <a:lnTo>
                    <a:pt x="147" y="17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89"/>
            <p:cNvSpPr>
              <a:spLocks/>
            </p:cNvSpPr>
            <p:nvPr/>
          </p:nvSpPr>
          <p:spPr bwMode="auto">
            <a:xfrm>
              <a:off x="2667000" y="5862638"/>
              <a:ext cx="344488" cy="358775"/>
            </a:xfrm>
            <a:custGeom>
              <a:avLst/>
              <a:gdLst>
                <a:gd name="T0" fmla="*/ 0 w 217"/>
                <a:gd name="T1" fmla="*/ 0 h 226"/>
                <a:gd name="T2" fmla="*/ 217 w 217"/>
                <a:gd name="T3" fmla="*/ 216 h 226"/>
                <a:gd name="T4" fmla="*/ 196 w 217"/>
                <a:gd name="T5" fmla="*/ 226 h 226"/>
                <a:gd name="T6" fmla="*/ 0 w 217"/>
                <a:gd name="T7" fmla="*/ 30 h 226"/>
                <a:gd name="T8" fmla="*/ 0 w 21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26">
                  <a:moveTo>
                    <a:pt x="0" y="0"/>
                  </a:moveTo>
                  <a:lnTo>
                    <a:pt x="217" y="216"/>
                  </a:lnTo>
                  <a:lnTo>
                    <a:pt x="196" y="2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90"/>
            <p:cNvSpPr>
              <a:spLocks/>
            </p:cNvSpPr>
            <p:nvPr/>
          </p:nvSpPr>
          <p:spPr bwMode="auto">
            <a:xfrm>
              <a:off x="2667000" y="5748338"/>
              <a:ext cx="411163" cy="431800"/>
            </a:xfrm>
            <a:custGeom>
              <a:avLst/>
              <a:gdLst>
                <a:gd name="T0" fmla="*/ 0 w 259"/>
                <a:gd name="T1" fmla="*/ 0 h 272"/>
                <a:gd name="T2" fmla="*/ 259 w 259"/>
                <a:gd name="T3" fmla="*/ 260 h 272"/>
                <a:gd name="T4" fmla="*/ 242 w 259"/>
                <a:gd name="T5" fmla="*/ 272 h 272"/>
                <a:gd name="T6" fmla="*/ 0 w 259"/>
                <a:gd name="T7" fmla="*/ 31 h 272"/>
                <a:gd name="T8" fmla="*/ 0 w 259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72">
                  <a:moveTo>
                    <a:pt x="0" y="0"/>
                  </a:moveTo>
                  <a:lnTo>
                    <a:pt x="259" y="260"/>
                  </a:lnTo>
                  <a:lnTo>
                    <a:pt x="242" y="272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91"/>
            <p:cNvSpPr>
              <a:spLocks/>
            </p:cNvSpPr>
            <p:nvPr/>
          </p:nvSpPr>
          <p:spPr bwMode="auto">
            <a:xfrm>
              <a:off x="2667000" y="5635625"/>
              <a:ext cx="473075" cy="496888"/>
            </a:xfrm>
            <a:custGeom>
              <a:avLst/>
              <a:gdLst>
                <a:gd name="T0" fmla="*/ 0 w 298"/>
                <a:gd name="T1" fmla="*/ 0 h 313"/>
                <a:gd name="T2" fmla="*/ 298 w 298"/>
                <a:gd name="T3" fmla="*/ 299 h 313"/>
                <a:gd name="T4" fmla="*/ 283 w 298"/>
                <a:gd name="T5" fmla="*/ 313 h 313"/>
                <a:gd name="T6" fmla="*/ 0 w 298"/>
                <a:gd name="T7" fmla="*/ 30 h 313"/>
                <a:gd name="T8" fmla="*/ 0 w 298"/>
                <a:gd name="T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13">
                  <a:moveTo>
                    <a:pt x="0" y="0"/>
                  </a:moveTo>
                  <a:lnTo>
                    <a:pt x="298" y="299"/>
                  </a:lnTo>
                  <a:lnTo>
                    <a:pt x="283" y="31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92"/>
            <p:cNvSpPr>
              <a:spLocks/>
            </p:cNvSpPr>
            <p:nvPr/>
          </p:nvSpPr>
          <p:spPr bwMode="auto">
            <a:xfrm>
              <a:off x="2667000" y="5521325"/>
              <a:ext cx="528638" cy="555625"/>
            </a:xfrm>
            <a:custGeom>
              <a:avLst/>
              <a:gdLst>
                <a:gd name="T0" fmla="*/ 0 w 333"/>
                <a:gd name="T1" fmla="*/ 0 h 350"/>
                <a:gd name="T2" fmla="*/ 333 w 333"/>
                <a:gd name="T3" fmla="*/ 333 h 350"/>
                <a:gd name="T4" fmla="*/ 318 w 333"/>
                <a:gd name="T5" fmla="*/ 350 h 350"/>
                <a:gd name="T6" fmla="*/ 0 w 333"/>
                <a:gd name="T7" fmla="*/ 32 h 350"/>
                <a:gd name="T8" fmla="*/ 0 w 333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50">
                  <a:moveTo>
                    <a:pt x="0" y="0"/>
                  </a:moveTo>
                  <a:lnTo>
                    <a:pt x="333" y="333"/>
                  </a:lnTo>
                  <a:lnTo>
                    <a:pt x="318" y="35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93"/>
            <p:cNvSpPr>
              <a:spLocks/>
            </p:cNvSpPr>
            <p:nvPr/>
          </p:nvSpPr>
          <p:spPr bwMode="auto">
            <a:xfrm>
              <a:off x="2667000" y="5410200"/>
              <a:ext cx="577850" cy="604838"/>
            </a:xfrm>
            <a:custGeom>
              <a:avLst/>
              <a:gdLst>
                <a:gd name="T0" fmla="*/ 0 w 364"/>
                <a:gd name="T1" fmla="*/ 0 h 381"/>
                <a:gd name="T2" fmla="*/ 364 w 364"/>
                <a:gd name="T3" fmla="*/ 362 h 381"/>
                <a:gd name="T4" fmla="*/ 351 w 364"/>
                <a:gd name="T5" fmla="*/ 381 h 381"/>
                <a:gd name="T6" fmla="*/ 0 w 364"/>
                <a:gd name="T7" fmla="*/ 30 h 381"/>
                <a:gd name="T8" fmla="*/ 0 w 364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81">
                  <a:moveTo>
                    <a:pt x="0" y="0"/>
                  </a:moveTo>
                  <a:lnTo>
                    <a:pt x="364" y="362"/>
                  </a:lnTo>
                  <a:lnTo>
                    <a:pt x="351" y="38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94"/>
            <p:cNvSpPr>
              <a:spLocks/>
            </p:cNvSpPr>
            <p:nvPr/>
          </p:nvSpPr>
          <p:spPr bwMode="auto">
            <a:xfrm>
              <a:off x="2667000" y="5295900"/>
              <a:ext cx="617538" cy="649288"/>
            </a:xfrm>
            <a:custGeom>
              <a:avLst/>
              <a:gdLst>
                <a:gd name="T0" fmla="*/ 0 w 389"/>
                <a:gd name="T1" fmla="*/ 0 h 409"/>
                <a:gd name="T2" fmla="*/ 389 w 389"/>
                <a:gd name="T3" fmla="*/ 390 h 409"/>
                <a:gd name="T4" fmla="*/ 378 w 389"/>
                <a:gd name="T5" fmla="*/ 409 h 409"/>
                <a:gd name="T6" fmla="*/ 0 w 389"/>
                <a:gd name="T7" fmla="*/ 31 h 409"/>
                <a:gd name="T8" fmla="*/ 0 w 389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09">
                  <a:moveTo>
                    <a:pt x="0" y="0"/>
                  </a:moveTo>
                  <a:lnTo>
                    <a:pt x="389" y="390"/>
                  </a:lnTo>
                  <a:lnTo>
                    <a:pt x="378" y="409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95"/>
            <p:cNvSpPr>
              <a:spLocks/>
            </p:cNvSpPr>
            <p:nvPr/>
          </p:nvSpPr>
          <p:spPr bwMode="auto">
            <a:xfrm>
              <a:off x="2667000" y="5183188"/>
              <a:ext cx="650875" cy="685800"/>
            </a:xfrm>
            <a:custGeom>
              <a:avLst/>
              <a:gdLst>
                <a:gd name="T0" fmla="*/ 0 w 410"/>
                <a:gd name="T1" fmla="*/ 0 h 432"/>
                <a:gd name="T2" fmla="*/ 410 w 410"/>
                <a:gd name="T3" fmla="*/ 410 h 432"/>
                <a:gd name="T4" fmla="*/ 402 w 410"/>
                <a:gd name="T5" fmla="*/ 432 h 432"/>
                <a:gd name="T6" fmla="*/ 0 w 410"/>
                <a:gd name="T7" fmla="*/ 30 h 432"/>
                <a:gd name="T8" fmla="*/ 0 w 41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32">
                  <a:moveTo>
                    <a:pt x="0" y="0"/>
                  </a:moveTo>
                  <a:lnTo>
                    <a:pt x="410" y="410"/>
                  </a:lnTo>
                  <a:lnTo>
                    <a:pt x="402" y="43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96"/>
            <p:cNvSpPr>
              <a:spLocks/>
            </p:cNvSpPr>
            <p:nvPr/>
          </p:nvSpPr>
          <p:spPr bwMode="auto">
            <a:xfrm>
              <a:off x="2667000" y="5068888"/>
              <a:ext cx="674688" cy="714375"/>
            </a:xfrm>
            <a:custGeom>
              <a:avLst/>
              <a:gdLst>
                <a:gd name="T0" fmla="*/ 0 w 425"/>
                <a:gd name="T1" fmla="*/ 0 h 450"/>
                <a:gd name="T2" fmla="*/ 425 w 425"/>
                <a:gd name="T3" fmla="*/ 425 h 450"/>
                <a:gd name="T4" fmla="*/ 420 w 425"/>
                <a:gd name="T5" fmla="*/ 450 h 450"/>
                <a:gd name="T6" fmla="*/ 0 w 425"/>
                <a:gd name="T7" fmla="*/ 31 h 450"/>
                <a:gd name="T8" fmla="*/ 0 w 425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50">
                  <a:moveTo>
                    <a:pt x="0" y="0"/>
                  </a:moveTo>
                  <a:lnTo>
                    <a:pt x="425" y="425"/>
                  </a:lnTo>
                  <a:lnTo>
                    <a:pt x="420" y="450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97"/>
            <p:cNvSpPr>
              <a:spLocks/>
            </p:cNvSpPr>
            <p:nvPr/>
          </p:nvSpPr>
          <p:spPr bwMode="auto">
            <a:xfrm>
              <a:off x="2667000" y="4956175"/>
              <a:ext cx="687388" cy="731838"/>
            </a:xfrm>
            <a:custGeom>
              <a:avLst/>
              <a:gdLst>
                <a:gd name="T0" fmla="*/ 0 w 433"/>
                <a:gd name="T1" fmla="*/ 0 h 461"/>
                <a:gd name="T2" fmla="*/ 433 w 433"/>
                <a:gd name="T3" fmla="*/ 433 h 461"/>
                <a:gd name="T4" fmla="*/ 431 w 433"/>
                <a:gd name="T5" fmla="*/ 461 h 461"/>
                <a:gd name="T6" fmla="*/ 0 w 433"/>
                <a:gd name="T7" fmla="*/ 30 h 461"/>
                <a:gd name="T8" fmla="*/ 0 w 4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61">
                  <a:moveTo>
                    <a:pt x="0" y="0"/>
                  </a:moveTo>
                  <a:lnTo>
                    <a:pt x="433" y="433"/>
                  </a:lnTo>
                  <a:lnTo>
                    <a:pt x="431" y="4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98"/>
            <p:cNvSpPr>
              <a:spLocks/>
            </p:cNvSpPr>
            <p:nvPr/>
          </p:nvSpPr>
          <p:spPr bwMode="auto">
            <a:xfrm>
              <a:off x="2695575" y="4921250"/>
              <a:ext cx="658813" cy="658813"/>
            </a:xfrm>
            <a:custGeom>
              <a:avLst/>
              <a:gdLst>
                <a:gd name="T0" fmla="*/ 0 w 415"/>
                <a:gd name="T1" fmla="*/ 0 h 415"/>
                <a:gd name="T2" fmla="*/ 34 w 415"/>
                <a:gd name="T3" fmla="*/ 3 h 415"/>
                <a:gd name="T4" fmla="*/ 413 w 415"/>
                <a:gd name="T5" fmla="*/ 381 h 415"/>
                <a:gd name="T6" fmla="*/ 415 w 415"/>
                <a:gd name="T7" fmla="*/ 415 h 415"/>
                <a:gd name="T8" fmla="*/ 0 w 415"/>
                <a:gd name="T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15">
                  <a:moveTo>
                    <a:pt x="0" y="0"/>
                  </a:moveTo>
                  <a:lnTo>
                    <a:pt x="34" y="3"/>
                  </a:lnTo>
                  <a:lnTo>
                    <a:pt x="413" y="381"/>
                  </a:lnTo>
                  <a:lnTo>
                    <a:pt x="415" y="4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99"/>
            <p:cNvSpPr>
              <a:spLocks/>
            </p:cNvSpPr>
            <p:nvPr/>
          </p:nvSpPr>
          <p:spPr bwMode="auto">
            <a:xfrm>
              <a:off x="2828925" y="4940300"/>
              <a:ext cx="508000" cy="508000"/>
            </a:xfrm>
            <a:custGeom>
              <a:avLst/>
              <a:gdLst>
                <a:gd name="T0" fmla="*/ 0 w 320"/>
                <a:gd name="T1" fmla="*/ 0 h 320"/>
                <a:gd name="T2" fmla="*/ 43 w 320"/>
                <a:gd name="T3" fmla="*/ 13 h 320"/>
                <a:gd name="T4" fmla="*/ 306 w 320"/>
                <a:gd name="T5" fmla="*/ 276 h 320"/>
                <a:gd name="T6" fmla="*/ 320 w 320"/>
                <a:gd name="T7" fmla="*/ 320 h 320"/>
                <a:gd name="T8" fmla="*/ 0 w 320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0">
                  <a:moveTo>
                    <a:pt x="0" y="0"/>
                  </a:moveTo>
                  <a:lnTo>
                    <a:pt x="43" y="13"/>
                  </a:lnTo>
                  <a:lnTo>
                    <a:pt x="306" y="276"/>
                  </a:lnTo>
                  <a:lnTo>
                    <a:pt x="320" y="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00"/>
            <p:cNvSpPr>
              <a:spLocks/>
            </p:cNvSpPr>
            <p:nvPr/>
          </p:nvSpPr>
          <p:spPr bwMode="auto">
            <a:xfrm>
              <a:off x="3017838" y="5016500"/>
              <a:ext cx="241300" cy="241300"/>
            </a:xfrm>
            <a:custGeom>
              <a:avLst/>
              <a:gdLst>
                <a:gd name="T0" fmla="*/ 0 w 152"/>
                <a:gd name="T1" fmla="*/ 0 h 152"/>
                <a:gd name="T2" fmla="*/ 46 w 152"/>
                <a:gd name="T3" fmla="*/ 32 h 152"/>
                <a:gd name="T4" fmla="*/ 85 w 152"/>
                <a:gd name="T5" fmla="*/ 67 h 152"/>
                <a:gd name="T6" fmla="*/ 122 w 152"/>
                <a:gd name="T7" fmla="*/ 107 h 152"/>
                <a:gd name="T8" fmla="*/ 152 w 152"/>
                <a:gd name="T9" fmla="*/ 152 h 152"/>
                <a:gd name="T10" fmla="*/ 0 w 152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52">
                  <a:moveTo>
                    <a:pt x="0" y="0"/>
                  </a:moveTo>
                  <a:lnTo>
                    <a:pt x="46" y="32"/>
                  </a:lnTo>
                  <a:lnTo>
                    <a:pt x="85" y="67"/>
                  </a:lnTo>
                  <a:lnTo>
                    <a:pt x="122" y="107"/>
                  </a:lnTo>
                  <a:lnTo>
                    <a:pt x="152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01"/>
            <p:cNvSpPr>
              <a:spLocks/>
            </p:cNvSpPr>
            <p:nvPr/>
          </p:nvSpPr>
          <p:spPr bwMode="auto">
            <a:xfrm>
              <a:off x="3089275" y="5843588"/>
              <a:ext cx="82550" cy="790575"/>
            </a:xfrm>
            <a:custGeom>
              <a:avLst/>
              <a:gdLst>
                <a:gd name="T0" fmla="*/ 0 w 52"/>
                <a:gd name="T1" fmla="*/ 0 h 498"/>
                <a:gd name="T2" fmla="*/ 12 w 52"/>
                <a:gd name="T3" fmla="*/ 0 h 498"/>
                <a:gd name="T4" fmla="*/ 52 w 52"/>
                <a:gd name="T5" fmla="*/ 55 h 498"/>
                <a:gd name="T6" fmla="*/ 52 w 52"/>
                <a:gd name="T7" fmla="*/ 55 h 498"/>
                <a:gd name="T8" fmla="*/ 52 w 52"/>
                <a:gd name="T9" fmla="*/ 55 h 498"/>
                <a:gd name="T10" fmla="*/ 52 w 52"/>
                <a:gd name="T11" fmla="*/ 55 h 498"/>
                <a:gd name="T12" fmla="*/ 52 w 52"/>
                <a:gd name="T13" fmla="*/ 55 h 498"/>
                <a:gd name="T14" fmla="*/ 12 w 52"/>
                <a:gd name="T15" fmla="*/ 110 h 498"/>
                <a:gd name="T16" fmla="*/ 52 w 52"/>
                <a:gd name="T17" fmla="*/ 165 h 498"/>
                <a:gd name="T18" fmla="*/ 12 w 52"/>
                <a:gd name="T19" fmla="*/ 219 h 498"/>
                <a:gd name="T20" fmla="*/ 52 w 52"/>
                <a:gd name="T21" fmla="*/ 274 h 498"/>
                <a:gd name="T22" fmla="*/ 52 w 52"/>
                <a:gd name="T23" fmla="*/ 274 h 498"/>
                <a:gd name="T24" fmla="*/ 52 w 52"/>
                <a:gd name="T25" fmla="*/ 274 h 498"/>
                <a:gd name="T26" fmla="*/ 52 w 52"/>
                <a:gd name="T27" fmla="*/ 274 h 498"/>
                <a:gd name="T28" fmla="*/ 52 w 52"/>
                <a:gd name="T29" fmla="*/ 274 h 498"/>
                <a:gd name="T30" fmla="*/ 12 w 52"/>
                <a:gd name="T31" fmla="*/ 329 h 498"/>
                <a:gd name="T32" fmla="*/ 52 w 52"/>
                <a:gd name="T33" fmla="*/ 384 h 498"/>
                <a:gd name="T34" fmla="*/ 12 w 52"/>
                <a:gd name="T35" fmla="*/ 437 h 498"/>
                <a:gd name="T36" fmla="*/ 52 w 52"/>
                <a:gd name="T37" fmla="*/ 492 h 498"/>
                <a:gd name="T38" fmla="*/ 44 w 52"/>
                <a:gd name="T39" fmla="*/ 498 h 498"/>
                <a:gd name="T40" fmla="*/ 0 w 52"/>
                <a:gd name="T41" fmla="*/ 437 h 498"/>
                <a:gd name="T42" fmla="*/ 40 w 52"/>
                <a:gd name="T43" fmla="*/ 384 h 498"/>
                <a:gd name="T44" fmla="*/ 0 w 52"/>
                <a:gd name="T45" fmla="*/ 329 h 498"/>
                <a:gd name="T46" fmla="*/ 40 w 52"/>
                <a:gd name="T47" fmla="*/ 274 h 498"/>
                <a:gd name="T48" fmla="*/ 0 w 52"/>
                <a:gd name="T49" fmla="*/ 219 h 498"/>
                <a:gd name="T50" fmla="*/ 40 w 52"/>
                <a:gd name="T51" fmla="*/ 165 h 498"/>
                <a:gd name="T52" fmla="*/ 0 w 52"/>
                <a:gd name="T53" fmla="*/ 110 h 498"/>
                <a:gd name="T54" fmla="*/ 40 w 52"/>
                <a:gd name="T55" fmla="*/ 55 h 498"/>
                <a:gd name="T56" fmla="*/ 0 w 52"/>
                <a:gd name="T5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98">
                  <a:moveTo>
                    <a:pt x="0" y="0"/>
                  </a:moveTo>
                  <a:lnTo>
                    <a:pt x="12" y="0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12" y="110"/>
                  </a:lnTo>
                  <a:lnTo>
                    <a:pt x="52" y="165"/>
                  </a:lnTo>
                  <a:lnTo>
                    <a:pt x="12" y="219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12" y="329"/>
                  </a:lnTo>
                  <a:lnTo>
                    <a:pt x="52" y="384"/>
                  </a:lnTo>
                  <a:lnTo>
                    <a:pt x="12" y="437"/>
                  </a:lnTo>
                  <a:lnTo>
                    <a:pt x="52" y="492"/>
                  </a:lnTo>
                  <a:lnTo>
                    <a:pt x="44" y="498"/>
                  </a:lnTo>
                  <a:lnTo>
                    <a:pt x="0" y="437"/>
                  </a:lnTo>
                  <a:lnTo>
                    <a:pt x="40" y="384"/>
                  </a:lnTo>
                  <a:lnTo>
                    <a:pt x="0" y="329"/>
                  </a:lnTo>
                  <a:lnTo>
                    <a:pt x="40" y="274"/>
                  </a:lnTo>
                  <a:lnTo>
                    <a:pt x="0" y="219"/>
                  </a:lnTo>
                  <a:lnTo>
                    <a:pt x="40" y="165"/>
                  </a:lnTo>
                  <a:lnTo>
                    <a:pt x="0" y="110"/>
                  </a:lnTo>
                  <a:lnTo>
                    <a:pt x="4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709"/>
            <p:cNvSpPr>
              <a:spLocks/>
            </p:cNvSpPr>
            <p:nvPr/>
          </p:nvSpPr>
          <p:spPr bwMode="auto">
            <a:xfrm>
              <a:off x="3035300" y="6116638"/>
              <a:ext cx="265113" cy="306388"/>
            </a:xfrm>
            <a:custGeom>
              <a:avLst/>
              <a:gdLst>
                <a:gd name="T0" fmla="*/ 0 w 167"/>
                <a:gd name="T1" fmla="*/ 0 h 193"/>
                <a:gd name="T2" fmla="*/ 83 w 167"/>
                <a:gd name="T3" fmla="*/ 48 h 193"/>
                <a:gd name="T4" fmla="*/ 167 w 167"/>
                <a:gd name="T5" fmla="*/ 97 h 193"/>
                <a:gd name="T6" fmla="*/ 83 w 167"/>
                <a:gd name="T7" fmla="*/ 145 h 193"/>
                <a:gd name="T8" fmla="*/ 0 w 167"/>
                <a:gd name="T9" fmla="*/ 193 h 193"/>
                <a:gd name="T10" fmla="*/ 0 w 167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83" y="48"/>
                  </a:lnTo>
                  <a:lnTo>
                    <a:pt x="167" y="97"/>
                  </a:lnTo>
                  <a:lnTo>
                    <a:pt x="83" y="145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710"/>
            <p:cNvSpPr>
              <a:spLocks/>
            </p:cNvSpPr>
            <p:nvPr/>
          </p:nvSpPr>
          <p:spPr bwMode="auto">
            <a:xfrm>
              <a:off x="3667125" y="6210300"/>
              <a:ext cx="104775" cy="119063"/>
            </a:xfrm>
            <a:custGeom>
              <a:avLst/>
              <a:gdLst>
                <a:gd name="T0" fmla="*/ 0 w 66"/>
                <a:gd name="T1" fmla="*/ 0 h 75"/>
                <a:gd name="T2" fmla="*/ 34 w 66"/>
                <a:gd name="T3" fmla="*/ 18 h 75"/>
                <a:gd name="T4" fmla="*/ 66 w 66"/>
                <a:gd name="T5" fmla="*/ 38 h 75"/>
                <a:gd name="T6" fmla="*/ 34 w 66"/>
                <a:gd name="T7" fmla="*/ 57 h 75"/>
                <a:gd name="T8" fmla="*/ 0 w 66"/>
                <a:gd name="T9" fmla="*/ 75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34" y="18"/>
                  </a:lnTo>
                  <a:lnTo>
                    <a:pt x="66" y="38"/>
                  </a:lnTo>
                  <a:lnTo>
                    <a:pt x="34" y="57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PA_库_组合 1"/>
          <p:cNvGrpSpPr/>
          <p:nvPr>
            <p:custDataLst>
              <p:tags r:id="rId7"/>
            </p:custDataLst>
          </p:nvPr>
        </p:nvGrpSpPr>
        <p:grpSpPr>
          <a:xfrm rot="5400000" flipH="1" flipV="1">
            <a:off x="4958938" y="2598572"/>
            <a:ext cx="3392389" cy="5164498"/>
            <a:chOff x="2667000" y="4921250"/>
            <a:chExt cx="1104900" cy="1712913"/>
          </a:xfrm>
          <a:solidFill>
            <a:srgbClr val="161638"/>
          </a:solidFill>
        </p:grpSpPr>
        <p:sp>
          <p:nvSpPr>
            <p:cNvPr id="51" name="Freeform 686"/>
            <p:cNvSpPr>
              <a:spLocks/>
            </p:cNvSpPr>
            <p:nvPr/>
          </p:nvSpPr>
          <p:spPr bwMode="auto">
            <a:xfrm>
              <a:off x="2667000" y="6200775"/>
              <a:ext cx="92075" cy="96838"/>
            </a:xfrm>
            <a:custGeom>
              <a:avLst/>
              <a:gdLst>
                <a:gd name="T0" fmla="*/ 0 w 58"/>
                <a:gd name="T1" fmla="*/ 0 h 61"/>
                <a:gd name="T2" fmla="*/ 58 w 58"/>
                <a:gd name="T3" fmla="*/ 58 h 61"/>
                <a:gd name="T4" fmla="*/ 29 w 58"/>
                <a:gd name="T5" fmla="*/ 61 h 61"/>
                <a:gd name="T6" fmla="*/ 0 w 58"/>
                <a:gd name="T7" fmla="*/ 30 h 61"/>
                <a:gd name="T8" fmla="*/ 0 w 5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1">
                  <a:moveTo>
                    <a:pt x="0" y="0"/>
                  </a:moveTo>
                  <a:lnTo>
                    <a:pt x="58" y="58"/>
                  </a:lnTo>
                  <a:lnTo>
                    <a:pt x="29" y="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687"/>
            <p:cNvSpPr>
              <a:spLocks/>
            </p:cNvSpPr>
            <p:nvPr/>
          </p:nvSpPr>
          <p:spPr bwMode="auto">
            <a:xfrm>
              <a:off x="2667000" y="6086475"/>
              <a:ext cx="185738" cy="195263"/>
            </a:xfrm>
            <a:custGeom>
              <a:avLst/>
              <a:gdLst>
                <a:gd name="T0" fmla="*/ 0 w 117"/>
                <a:gd name="T1" fmla="*/ 0 h 123"/>
                <a:gd name="T2" fmla="*/ 117 w 117"/>
                <a:gd name="T3" fmla="*/ 117 h 123"/>
                <a:gd name="T4" fmla="*/ 92 w 117"/>
                <a:gd name="T5" fmla="*/ 123 h 123"/>
                <a:gd name="T6" fmla="*/ 0 w 117"/>
                <a:gd name="T7" fmla="*/ 32 h 123"/>
                <a:gd name="T8" fmla="*/ 0 w 117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3">
                  <a:moveTo>
                    <a:pt x="0" y="0"/>
                  </a:moveTo>
                  <a:lnTo>
                    <a:pt x="117" y="117"/>
                  </a:lnTo>
                  <a:lnTo>
                    <a:pt x="92" y="123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88"/>
            <p:cNvSpPr>
              <a:spLocks/>
            </p:cNvSpPr>
            <p:nvPr/>
          </p:nvSpPr>
          <p:spPr bwMode="auto">
            <a:xfrm>
              <a:off x="2667000" y="5975350"/>
              <a:ext cx="268288" cy="282575"/>
            </a:xfrm>
            <a:custGeom>
              <a:avLst/>
              <a:gdLst>
                <a:gd name="T0" fmla="*/ 0 w 169"/>
                <a:gd name="T1" fmla="*/ 0 h 178"/>
                <a:gd name="T2" fmla="*/ 169 w 169"/>
                <a:gd name="T3" fmla="*/ 169 h 178"/>
                <a:gd name="T4" fmla="*/ 147 w 169"/>
                <a:gd name="T5" fmla="*/ 178 h 178"/>
                <a:gd name="T6" fmla="*/ 0 w 169"/>
                <a:gd name="T7" fmla="*/ 31 h 178"/>
                <a:gd name="T8" fmla="*/ 0 w 169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8">
                  <a:moveTo>
                    <a:pt x="0" y="0"/>
                  </a:moveTo>
                  <a:lnTo>
                    <a:pt x="169" y="169"/>
                  </a:lnTo>
                  <a:lnTo>
                    <a:pt x="147" y="17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89"/>
            <p:cNvSpPr>
              <a:spLocks/>
            </p:cNvSpPr>
            <p:nvPr/>
          </p:nvSpPr>
          <p:spPr bwMode="auto">
            <a:xfrm>
              <a:off x="2667000" y="5862638"/>
              <a:ext cx="344488" cy="358775"/>
            </a:xfrm>
            <a:custGeom>
              <a:avLst/>
              <a:gdLst>
                <a:gd name="T0" fmla="*/ 0 w 217"/>
                <a:gd name="T1" fmla="*/ 0 h 226"/>
                <a:gd name="T2" fmla="*/ 217 w 217"/>
                <a:gd name="T3" fmla="*/ 216 h 226"/>
                <a:gd name="T4" fmla="*/ 196 w 217"/>
                <a:gd name="T5" fmla="*/ 226 h 226"/>
                <a:gd name="T6" fmla="*/ 0 w 217"/>
                <a:gd name="T7" fmla="*/ 30 h 226"/>
                <a:gd name="T8" fmla="*/ 0 w 21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26">
                  <a:moveTo>
                    <a:pt x="0" y="0"/>
                  </a:moveTo>
                  <a:lnTo>
                    <a:pt x="217" y="216"/>
                  </a:lnTo>
                  <a:lnTo>
                    <a:pt x="196" y="2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90"/>
            <p:cNvSpPr>
              <a:spLocks/>
            </p:cNvSpPr>
            <p:nvPr/>
          </p:nvSpPr>
          <p:spPr bwMode="auto">
            <a:xfrm>
              <a:off x="2667000" y="5748338"/>
              <a:ext cx="411163" cy="431800"/>
            </a:xfrm>
            <a:custGeom>
              <a:avLst/>
              <a:gdLst>
                <a:gd name="T0" fmla="*/ 0 w 259"/>
                <a:gd name="T1" fmla="*/ 0 h 272"/>
                <a:gd name="T2" fmla="*/ 259 w 259"/>
                <a:gd name="T3" fmla="*/ 260 h 272"/>
                <a:gd name="T4" fmla="*/ 242 w 259"/>
                <a:gd name="T5" fmla="*/ 272 h 272"/>
                <a:gd name="T6" fmla="*/ 0 w 259"/>
                <a:gd name="T7" fmla="*/ 31 h 272"/>
                <a:gd name="T8" fmla="*/ 0 w 259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72">
                  <a:moveTo>
                    <a:pt x="0" y="0"/>
                  </a:moveTo>
                  <a:lnTo>
                    <a:pt x="259" y="260"/>
                  </a:lnTo>
                  <a:lnTo>
                    <a:pt x="242" y="272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91"/>
            <p:cNvSpPr>
              <a:spLocks/>
            </p:cNvSpPr>
            <p:nvPr/>
          </p:nvSpPr>
          <p:spPr bwMode="auto">
            <a:xfrm>
              <a:off x="2667000" y="5635625"/>
              <a:ext cx="473075" cy="496888"/>
            </a:xfrm>
            <a:custGeom>
              <a:avLst/>
              <a:gdLst>
                <a:gd name="T0" fmla="*/ 0 w 298"/>
                <a:gd name="T1" fmla="*/ 0 h 313"/>
                <a:gd name="T2" fmla="*/ 298 w 298"/>
                <a:gd name="T3" fmla="*/ 299 h 313"/>
                <a:gd name="T4" fmla="*/ 283 w 298"/>
                <a:gd name="T5" fmla="*/ 313 h 313"/>
                <a:gd name="T6" fmla="*/ 0 w 298"/>
                <a:gd name="T7" fmla="*/ 30 h 313"/>
                <a:gd name="T8" fmla="*/ 0 w 298"/>
                <a:gd name="T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13">
                  <a:moveTo>
                    <a:pt x="0" y="0"/>
                  </a:moveTo>
                  <a:lnTo>
                    <a:pt x="298" y="299"/>
                  </a:lnTo>
                  <a:lnTo>
                    <a:pt x="283" y="31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92"/>
            <p:cNvSpPr>
              <a:spLocks/>
            </p:cNvSpPr>
            <p:nvPr/>
          </p:nvSpPr>
          <p:spPr bwMode="auto">
            <a:xfrm>
              <a:off x="2667000" y="5521325"/>
              <a:ext cx="528638" cy="555625"/>
            </a:xfrm>
            <a:custGeom>
              <a:avLst/>
              <a:gdLst>
                <a:gd name="T0" fmla="*/ 0 w 333"/>
                <a:gd name="T1" fmla="*/ 0 h 350"/>
                <a:gd name="T2" fmla="*/ 333 w 333"/>
                <a:gd name="T3" fmla="*/ 333 h 350"/>
                <a:gd name="T4" fmla="*/ 318 w 333"/>
                <a:gd name="T5" fmla="*/ 350 h 350"/>
                <a:gd name="T6" fmla="*/ 0 w 333"/>
                <a:gd name="T7" fmla="*/ 32 h 350"/>
                <a:gd name="T8" fmla="*/ 0 w 333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50">
                  <a:moveTo>
                    <a:pt x="0" y="0"/>
                  </a:moveTo>
                  <a:lnTo>
                    <a:pt x="333" y="333"/>
                  </a:lnTo>
                  <a:lnTo>
                    <a:pt x="318" y="35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93"/>
            <p:cNvSpPr>
              <a:spLocks/>
            </p:cNvSpPr>
            <p:nvPr/>
          </p:nvSpPr>
          <p:spPr bwMode="auto">
            <a:xfrm>
              <a:off x="2667000" y="5410200"/>
              <a:ext cx="577850" cy="604838"/>
            </a:xfrm>
            <a:custGeom>
              <a:avLst/>
              <a:gdLst>
                <a:gd name="T0" fmla="*/ 0 w 364"/>
                <a:gd name="T1" fmla="*/ 0 h 381"/>
                <a:gd name="T2" fmla="*/ 364 w 364"/>
                <a:gd name="T3" fmla="*/ 362 h 381"/>
                <a:gd name="T4" fmla="*/ 351 w 364"/>
                <a:gd name="T5" fmla="*/ 381 h 381"/>
                <a:gd name="T6" fmla="*/ 0 w 364"/>
                <a:gd name="T7" fmla="*/ 30 h 381"/>
                <a:gd name="T8" fmla="*/ 0 w 364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81">
                  <a:moveTo>
                    <a:pt x="0" y="0"/>
                  </a:moveTo>
                  <a:lnTo>
                    <a:pt x="364" y="362"/>
                  </a:lnTo>
                  <a:lnTo>
                    <a:pt x="351" y="38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94"/>
            <p:cNvSpPr>
              <a:spLocks/>
            </p:cNvSpPr>
            <p:nvPr/>
          </p:nvSpPr>
          <p:spPr bwMode="auto">
            <a:xfrm>
              <a:off x="2667000" y="5295900"/>
              <a:ext cx="617538" cy="649288"/>
            </a:xfrm>
            <a:custGeom>
              <a:avLst/>
              <a:gdLst>
                <a:gd name="T0" fmla="*/ 0 w 389"/>
                <a:gd name="T1" fmla="*/ 0 h 409"/>
                <a:gd name="T2" fmla="*/ 389 w 389"/>
                <a:gd name="T3" fmla="*/ 390 h 409"/>
                <a:gd name="T4" fmla="*/ 378 w 389"/>
                <a:gd name="T5" fmla="*/ 409 h 409"/>
                <a:gd name="T6" fmla="*/ 0 w 389"/>
                <a:gd name="T7" fmla="*/ 31 h 409"/>
                <a:gd name="T8" fmla="*/ 0 w 389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09">
                  <a:moveTo>
                    <a:pt x="0" y="0"/>
                  </a:moveTo>
                  <a:lnTo>
                    <a:pt x="389" y="390"/>
                  </a:lnTo>
                  <a:lnTo>
                    <a:pt x="378" y="409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95"/>
            <p:cNvSpPr>
              <a:spLocks/>
            </p:cNvSpPr>
            <p:nvPr/>
          </p:nvSpPr>
          <p:spPr bwMode="auto">
            <a:xfrm>
              <a:off x="2667000" y="5183188"/>
              <a:ext cx="650875" cy="685800"/>
            </a:xfrm>
            <a:custGeom>
              <a:avLst/>
              <a:gdLst>
                <a:gd name="T0" fmla="*/ 0 w 410"/>
                <a:gd name="T1" fmla="*/ 0 h 432"/>
                <a:gd name="T2" fmla="*/ 410 w 410"/>
                <a:gd name="T3" fmla="*/ 410 h 432"/>
                <a:gd name="T4" fmla="*/ 402 w 410"/>
                <a:gd name="T5" fmla="*/ 432 h 432"/>
                <a:gd name="T6" fmla="*/ 0 w 410"/>
                <a:gd name="T7" fmla="*/ 30 h 432"/>
                <a:gd name="T8" fmla="*/ 0 w 41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32">
                  <a:moveTo>
                    <a:pt x="0" y="0"/>
                  </a:moveTo>
                  <a:lnTo>
                    <a:pt x="410" y="410"/>
                  </a:lnTo>
                  <a:lnTo>
                    <a:pt x="402" y="43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96"/>
            <p:cNvSpPr>
              <a:spLocks/>
            </p:cNvSpPr>
            <p:nvPr/>
          </p:nvSpPr>
          <p:spPr bwMode="auto">
            <a:xfrm>
              <a:off x="2667000" y="5068888"/>
              <a:ext cx="674688" cy="714375"/>
            </a:xfrm>
            <a:custGeom>
              <a:avLst/>
              <a:gdLst>
                <a:gd name="T0" fmla="*/ 0 w 425"/>
                <a:gd name="T1" fmla="*/ 0 h 450"/>
                <a:gd name="T2" fmla="*/ 425 w 425"/>
                <a:gd name="T3" fmla="*/ 425 h 450"/>
                <a:gd name="T4" fmla="*/ 420 w 425"/>
                <a:gd name="T5" fmla="*/ 450 h 450"/>
                <a:gd name="T6" fmla="*/ 0 w 425"/>
                <a:gd name="T7" fmla="*/ 31 h 450"/>
                <a:gd name="T8" fmla="*/ 0 w 425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50">
                  <a:moveTo>
                    <a:pt x="0" y="0"/>
                  </a:moveTo>
                  <a:lnTo>
                    <a:pt x="425" y="425"/>
                  </a:lnTo>
                  <a:lnTo>
                    <a:pt x="420" y="450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97"/>
            <p:cNvSpPr>
              <a:spLocks/>
            </p:cNvSpPr>
            <p:nvPr/>
          </p:nvSpPr>
          <p:spPr bwMode="auto">
            <a:xfrm>
              <a:off x="2667000" y="4956175"/>
              <a:ext cx="687388" cy="731838"/>
            </a:xfrm>
            <a:custGeom>
              <a:avLst/>
              <a:gdLst>
                <a:gd name="T0" fmla="*/ 0 w 433"/>
                <a:gd name="T1" fmla="*/ 0 h 461"/>
                <a:gd name="T2" fmla="*/ 433 w 433"/>
                <a:gd name="T3" fmla="*/ 433 h 461"/>
                <a:gd name="T4" fmla="*/ 431 w 433"/>
                <a:gd name="T5" fmla="*/ 461 h 461"/>
                <a:gd name="T6" fmla="*/ 0 w 433"/>
                <a:gd name="T7" fmla="*/ 30 h 461"/>
                <a:gd name="T8" fmla="*/ 0 w 4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61">
                  <a:moveTo>
                    <a:pt x="0" y="0"/>
                  </a:moveTo>
                  <a:lnTo>
                    <a:pt x="433" y="433"/>
                  </a:lnTo>
                  <a:lnTo>
                    <a:pt x="431" y="4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98"/>
            <p:cNvSpPr>
              <a:spLocks/>
            </p:cNvSpPr>
            <p:nvPr/>
          </p:nvSpPr>
          <p:spPr bwMode="auto">
            <a:xfrm>
              <a:off x="2695575" y="4921250"/>
              <a:ext cx="658813" cy="658813"/>
            </a:xfrm>
            <a:custGeom>
              <a:avLst/>
              <a:gdLst>
                <a:gd name="T0" fmla="*/ 0 w 415"/>
                <a:gd name="T1" fmla="*/ 0 h 415"/>
                <a:gd name="T2" fmla="*/ 34 w 415"/>
                <a:gd name="T3" fmla="*/ 3 h 415"/>
                <a:gd name="T4" fmla="*/ 413 w 415"/>
                <a:gd name="T5" fmla="*/ 381 h 415"/>
                <a:gd name="T6" fmla="*/ 415 w 415"/>
                <a:gd name="T7" fmla="*/ 415 h 415"/>
                <a:gd name="T8" fmla="*/ 0 w 415"/>
                <a:gd name="T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15">
                  <a:moveTo>
                    <a:pt x="0" y="0"/>
                  </a:moveTo>
                  <a:lnTo>
                    <a:pt x="34" y="3"/>
                  </a:lnTo>
                  <a:lnTo>
                    <a:pt x="413" y="381"/>
                  </a:lnTo>
                  <a:lnTo>
                    <a:pt x="415" y="4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99"/>
            <p:cNvSpPr>
              <a:spLocks/>
            </p:cNvSpPr>
            <p:nvPr/>
          </p:nvSpPr>
          <p:spPr bwMode="auto">
            <a:xfrm>
              <a:off x="2828925" y="4940300"/>
              <a:ext cx="508000" cy="508000"/>
            </a:xfrm>
            <a:custGeom>
              <a:avLst/>
              <a:gdLst>
                <a:gd name="T0" fmla="*/ 0 w 320"/>
                <a:gd name="T1" fmla="*/ 0 h 320"/>
                <a:gd name="T2" fmla="*/ 43 w 320"/>
                <a:gd name="T3" fmla="*/ 13 h 320"/>
                <a:gd name="T4" fmla="*/ 306 w 320"/>
                <a:gd name="T5" fmla="*/ 276 h 320"/>
                <a:gd name="T6" fmla="*/ 320 w 320"/>
                <a:gd name="T7" fmla="*/ 320 h 320"/>
                <a:gd name="T8" fmla="*/ 0 w 320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0">
                  <a:moveTo>
                    <a:pt x="0" y="0"/>
                  </a:moveTo>
                  <a:lnTo>
                    <a:pt x="43" y="13"/>
                  </a:lnTo>
                  <a:lnTo>
                    <a:pt x="306" y="276"/>
                  </a:lnTo>
                  <a:lnTo>
                    <a:pt x="320" y="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700"/>
            <p:cNvSpPr>
              <a:spLocks/>
            </p:cNvSpPr>
            <p:nvPr/>
          </p:nvSpPr>
          <p:spPr bwMode="auto">
            <a:xfrm>
              <a:off x="3017838" y="5016500"/>
              <a:ext cx="241300" cy="241300"/>
            </a:xfrm>
            <a:custGeom>
              <a:avLst/>
              <a:gdLst>
                <a:gd name="T0" fmla="*/ 0 w 152"/>
                <a:gd name="T1" fmla="*/ 0 h 152"/>
                <a:gd name="T2" fmla="*/ 46 w 152"/>
                <a:gd name="T3" fmla="*/ 32 h 152"/>
                <a:gd name="T4" fmla="*/ 85 w 152"/>
                <a:gd name="T5" fmla="*/ 67 h 152"/>
                <a:gd name="T6" fmla="*/ 122 w 152"/>
                <a:gd name="T7" fmla="*/ 107 h 152"/>
                <a:gd name="T8" fmla="*/ 152 w 152"/>
                <a:gd name="T9" fmla="*/ 152 h 152"/>
                <a:gd name="T10" fmla="*/ 0 w 152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52">
                  <a:moveTo>
                    <a:pt x="0" y="0"/>
                  </a:moveTo>
                  <a:lnTo>
                    <a:pt x="46" y="32"/>
                  </a:lnTo>
                  <a:lnTo>
                    <a:pt x="85" y="67"/>
                  </a:lnTo>
                  <a:lnTo>
                    <a:pt x="122" y="107"/>
                  </a:lnTo>
                  <a:lnTo>
                    <a:pt x="152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01"/>
            <p:cNvSpPr>
              <a:spLocks/>
            </p:cNvSpPr>
            <p:nvPr/>
          </p:nvSpPr>
          <p:spPr bwMode="auto">
            <a:xfrm>
              <a:off x="3089275" y="5843588"/>
              <a:ext cx="82550" cy="790575"/>
            </a:xfrm>
            <a:custGeom>
              <a:avLst/>
              <a:gdLst>
                <a:gd name="T0" fmla="*/ 0 w 52"/>
                <a:gd name="T1" fmla="*/ 0 h 498"/>
                <a:gd name="T2" fmla="*/ 12 w 52"/>
                <a:gd name="T3" fmla="*/ 0 h 498"/>
                <a:gd name="T4" fmla="*/ 52 w 52"/>
                <a:gd name="T5" fmla="*/ 55 h 498"/>
                <a:gd name="T6" fmla="*/ 52 w 52"/>
                <a:gd name="T7" fmla="*/ 55 h 498"/>
                <a:gd name="T8" fmla="*/ 52 w 52"/>
                <a:gd name="T9" fmla="*/ 55 h 498"/>
                <a:gd name="T10" fmla="*/ 52 w 52"/>
                <a:gd name="T11" fmla="*/ 55 h 498"/>
                <a:gd name="T12" fmla="*/ 52 w 52"/>
                <a:gd name="T13" fmla="*/ 55 h 498"/>
                <a:gd name="T14" fmla="*/ 12 w 52"/>
                <a:gd name="T15" fmla="*/ 110 h 498"/>
                <a:gd name="T16" fmla="*/ 52 w 52"/>
                <a:gd name="T17" fmla="*/ 165 h 498"/>
                <a:gd name="T18" fmla="*/ 12 w 52"/>
                <a:gd name="T19" fmla="*/ 219 h 498"/>
                <a:gd name="T20" fmla="*/ 52 w 52"/>
                <a:gd name="T21" fmla="*/ 274 h 498"/>
                <a:gd name="T22" fmla="*/ 52 w 52"/>
                <a:gd name="T23" fmla="*/ 274 h 498"/>
                <a:gd name="T24" fmla="*/ 52 w 52"/>
                <a:gd name="T25" fmla="*/ 274 h 498"/>
                <a:gd name="T26" fmla="*/ 52 w 52"/>
                <a:gd name="T27" fmla="*/ 274 h 498"/>
                <a:gd name="T28" fmla="*/ 52 w 52"/>
                <a:gd name="T29" fmla="*/ 274 h 498"/>
                <a:gd name="T30" fmla="*/ 12 w 52"/>
                <a:gd name="T31" fmla="*/ 329 h 498"/>
                <a:gd name="T32" fmla="*/ 52 w 52"/>
                <a:gd name="T33" fmla="*/ 384 h 498"/>
                <a:gd name="T34" fmla="*/ 12 w 52"/>
                <a:gd name="T35" fmla="*/ 437 h 498"/>
                <a:gd name="T36" fmla="*/ 52 w 52"/>
                <a:gd name="T37" fmla="*/ 492 h 498"/>
                <a:gd name="T38" fmla="*/ 44 w 52"/>
                <a:gd name="T39" fmla="*/ 498 h 498"/>
                <a:gd name="T40" fmla="*/ 0 w 52"/>
                <a:gd name="T41" fmla="*/ 437 h 498"/>
                <a:gd name="T42" fmla="*/ 40 w 52"/>
                <a:gd name="T43" fmla="*/ 384 h 498"/>
                <a:gd name="T44" fmla="*/ 0 w 52"/>
                <a:gd name="T45" fmla="*/ 329 h 498"/>
                <a:gd name="T46" fmla="*/ 40 w 52"/>
                <a:gd name="T47" fmla="*/ 274 h 498"/>
                <a:gd name="T48" fmla="*/ 0 w 52"/>
                <a:gd name="T49" fmla="*/ 219 h 498"/>
                <a:gd name="T50" fmla="*/ 40 w 52"/>
                <a:gd name="T51" fmla="*/ 165 h 498"/>
                <a:gd name="T52" fmla="*/ 0 w 52"/>
                <a:gd name="T53" fmla="*/ 110 h 498"/>
                <a:gd name="T54" fmla="*/ 40 w 52"/>
                <a:gd name="T55" fmla="*/ 55 h 498"/>
                <a:gd name="T56" fmla="*/ 0 w 52"/>
                <a:gd name="T5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98">
                  <a:moveTo>
                    <a:pt x="0" y="0"/>
                  </a:moveTo>
                  <a:lnTo>
                    <a:pt x="12" y="0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12" y="110"/>
                  </a:lnTo>
                  <a:lnTo>
                    <a:pt x="52" y="165"/>
                  </a:lnTo>
                  <a:lnTo>
                    <a:pt x="12" y="219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12" y="329"/>
                  </a:lnTo>
                  <a:lnTo>
                    <a:pt x="52" y="384"/>
                  </a:lnTo>
                  <a:lnTo>
                    <a:pt x="12" y="437"/>
                  </a:lnTo>
                  <a:lnTo>
                    <a:pt x="52" y="492"/>
                  </a:lnTo>
                  <a:lnTo>
                    <a:pt x="44" y="498"/>
                  </a:lnTo>
                  <a:lnTo>
                    <a:pt x="0" y="437"/>
                  </a:lnTo>
                  <a:lnTo>
                    <a:pt x="40" y="384"/>
                  </a:lnTo>
                  <a:lnTo>
                    <a:pt x="0" y="329"/>
                  </a:lnTo>
                  <a:lnTo>
                    <a:pt x="40" y="274"/>
                  </a:lnTo>
                  <a:lnTo>
                    <a:pt x="0" y="219"/>
                  </a:lnTo>
                  <a:lnTo>
                    <a:pt x="40" y="165"/>
                  </a:lnTo>
                  <a:lnTo>
                    <a:pt x="0" y="110"/>
                  </a:lnTo>
                  <a:lnTo>
                    <a:pt x="4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09"/>
            <p:cNvSpPr>
              <a:spLocks/>
            </p:cNvSpPr>
            <p:nvPr/>
          </p:nvSpPr>
          <p:spPr bwMode="auto">
            <a:xfrm>
              <a:off x="3035300" y="6116638"/>
              <a:ext cx="265113" cy="306388"/>
            </a:xfrm>
            <a:custGeom>
              <a:avLst/>
              <a:gdLst>
                <a:gd name="T0" fmla="*/ 0 w 167"/>
                <a:gd name="T1" fmla="*/ 0 h 193"/>
                <a:gd name="T2" fmla="*/ 83 w 167"/>
                <a:gd name="T3" fmla="*/ 48 h 193"/>
                <a:gd name="T4" fmla="*/ 167 w 167"/>
                <a:gd name="T5" fmla="*/ 97 h 193"/>
                <a:gd name="T6" fmla="*/ 83 w 167"/>
                <a:gd name="T7" fmla="*/ 145 h 193"/>
                <a:gd name="T8" fmla="*/ 0 w 167"/>
                <a:gd name="T9" fmla="*/ 193 h 193"/>
                <a:gd name="T10" fmla="*/ 0 w 167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83" y="48"/>
                  </a:lnTo>
                  <a:lnTo>
                    <a:pt x="167" y="97"/>
                  </a:lnTo>
                  <a:lnTo>
                    <a:pt x="83" y="145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10"/>
            <p:cNvSpPr>
              <a:spLocks/>
            </p:cNvSpPr>
            <p:nvPr/>
          </p:nvSpPr>
          <p:spPr bwMode="auto">
            <a:xfrm>
              <a:off x="3667125" y="6210300"/>
              <a:ext cx="104775" cy="119063"/>
            </a:xfrm>
            <a:custGeom>
              <a:avLst/>
              <a:gdLst>
                <a:gd name="T0" fmla="*/ 0 w 66"/>
                <a:gd name="T1" fmla="*/ 0 h 75"/>
                <a:gd name="T2" fmla="*/ 34 w 66"/>
                <a:gd name="T3" fmla="*/ 18 h 75"/>
                <a:gd name="T4" fmla="*/ 66 w 66"/>
                <a:gd name="T5" fmla="*/ 38 h 75"/>
                <a:gd name="T6" fmla="*/ 34 w 66"/>
                <a:gd name="T7" fmla="*/ 57 h 75"/>
                <a:gd name="T8" fmla="*/ 0 w 66"/>
                <a:gd name="T9" fmla="*/ 75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34" y="18"/>
                  </a:lnTo>
                  <a:lnTo>
                    <a:pt x="66" y="38"/>
                  </a:lnTo>
                  <a:lnTo>
                    <a:pt x="34" y="57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9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utoUpdateAnimBg="0"/>
      <p:bldP spid="281" grpId="0" autoUpdateAnimBg="0"/>
      <p:bldP spid="282" grpId="0" autoUpdateAnimBg="0"/>
      <p:bldP spid="283" grpId="0" autoUpdateAnimBg="0"/>
      <p:bldP spid="2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6957237" y="1473118"/>
            <a:ext cx="3239386" cy="5021981"/>
            <a:chOff x="2667000" y="4921250"/>
            <a:chExt cx="1104900" cy="1712913"/>
          </a:xfrm>
        </p:grpSpPr>
        <p:sp>
          <p:nvSpPr>
            <p:cNvPr id="3" name="Freeform 686"/>
            <p:cNvSpPr>
              <a:spLocks/>
            </p:cNvSpPr>
            <p:nvPr/>
          </p:nvSpPr>
          <p:spPr bwMode="auto">
            <a:xfrm>
              <a:off x="2667000" y="6200775"/>
              <a:ext cx="92075" cy="96838"/>
            </a:xfrm>
            <a:custGeom>
              <a:avLst/>
              <a:gdLst>
                <a:gd name="T0" fmla="*/ 0 w 58"/>
                <a:gd name="T1" fmla="*/ 0 h 61"/>
                <a:gd name="T2" fmla="*/ 58 w 58"/>
                <a:gd name="T3" fmla="*/ 58 h 61"/>
                <a:gd name="T4" fmla="*/ 29 w 58"/>
                <a:gd name="T5" fmla="*/ 61 h 61"/>
                <a:gd name="T6" fmla="*/ 0 w 58"/>
                <a:gd name="T7" fmla="*/ 30 h 61"/>
                <a:gd name="T8" fmla="*/ 0 w 5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1">
                  <a:moveTo>
                    <a:pt x="0" y="0"/>
                  </a:moveTo>
                  <a:lnTo>
                    <a:pt x="58" y="58"/>
                  </a:lnTo>
                  <a:lnTo>
                    <a:pt x="29" y="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687"/>
            <p:cNvSpPr>
              <a:spLocks/>
            </p:cNvSpPr>
            <p:nvPr/>
          </p:nvSpPr>
          <p:spPr bwMode="auto">
            <a:xfrm>
              <a:off x="2667000" y="6086475"/>
              <a:ext cx="185738" cy="195263"/>
            </a:xfrm>
            <a:custGeom>
              <a:avLst/>
              <a:gdLst>
                <a:gd name="T0" fmla="*/ 0 w 117"/>
                <a:gd name="T1" fmla="*/ 0 h 123"/>
                <a:gd name="T2" fmla="*/ 117 w 117"/>
                <a:gd name="T3" fmla="*/ 117 h 123"/>
                <a:gd name="T4" fmla="*/ 92 w 117"/>
                <a:gd name="T5" fmla="*/ 123 h 123"/>
                <a:gd name="T6" fmla="*/ 0 w 117"/>
                <a:gd name="T7" fmla="*/ 32 h 123"/>
                <a:gd name="T8" fmla="*/ 0 w 117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3">
                  <a:moveTo>
                    <a:pt x="0" y="0"/>
                  </a:moveTo>
                  <a:lnTo>
                    <a:pt x="117" y="117"/>
                  </a:lnTo>
                  <a:lnTo>
                    <a:pt x="92" y="123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688"/>
            <p:cNvSpPr>
              <a:spLocks/>
            </p:cNvSpPr>
            <p:nvPr/>
          </p:nvSpPr>
          <p:spPr bwMode="auto">
            <a:xfrm>
              <a:off x="2667000" y="5975350"/>
              <a:ext cx="268288" cy="282575"/>
            </a:xfrm>
            <a:custGeom>
              <a:avLst/>
              <a:gdLst>
                <a:gd name="T0" fmla="*/ 0 w 169"/>
                <a:gd name="T1" fmla="*/ 0 h 178"/>
                <a:gd name="T2" fmla="*/ 169 w 169"/>
                <a:gd name="T3" fmla="*/ 169 h 178"/>
                <a:gd name="T4" fmla="*/ 147 w 169"/>
                <a:gd name="T5" fmla="*/ 178 h 178"/>
                <a:gd name="T6" fmla="*/ 0 w 169"/>
                <a:gd name="T7" fmla="*/ 31 h 178"/>
                <a:gd name="T8" fmla="*/ 0 w 169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8">
                  <a:moveTo>
                    <a:pt x="0" y="0"/>
                  </a:moveTo>
                  <a:lnTo>
                    <a:pt x="169" y="169"/>
                  </a:lnTo>
                  <a:lnTo>
                    <a:pt x="147" y="17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89"/>
            <p:cNvSpPr>
              <a:spLocks/>
            </p:cNvSpPr>
            <p:nvPr/>
          </p:nvSpPr>
          <p:spPr bwMode="auto">
            <a:xfrm>
              <a:off x="2667000" y="5862638"/>
              <a:ext cx="344488" cy="358775"/>
            </a:xfrm>
            <a:custGeom>
              <a:avLst/>
              <a:gdLst>
                <a:gd name="T0" fmla="*/ 0 w 217"/>
                <a:gd name="T1" fmla="*/ 0 h 226"/>
                <a:gd name="T2" fmla="*/ 217 w 217"/>
                <a:gd name="T3" fmla="*/ 216 h 226"/>
                <a:gd name="T4" fmla="*/ 196 w 217"/>
                <a:gd name="T5" fmla="*/ 226 h 226"/>
                <a:gd name="T6" fmla="*/ 0 w 217"/>
                <a:gd name="T7" fmla="*/ 30 h 226"/>
                <a:gd name="T8" fmla="*/ 0 w 21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26">
                  <a:moveTo>
                    <a:pt x="0" y="0"/>
                  </a:moveTo>
                  <a:lnTo>
                    <a:pt x="217" y="216"/>
                  </a:lnTo>
                  <a:lnTo>
                    <a:pt x="196" y="2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90"/>
            <p:cNvSpPr>
              <a:spLocks/>
            </p:cNvSpPr>
            <p:nvPr/>
          </p:nvSpPr>
          <p:spPr bwMode="auto">
            <a:xfrm>
              <a:off x="2667000" y="5748338"/>
              <a:ext cx="411163" cy="431800"/>
            </a:xfrm>
            <a:custGeom>
              <a:avLst/>
              <a:gdLst>
                <a:gd name="T0" fmla="*/ 0 w 259"/>
                <a:gd name="T1" fmla="*/ 0 h 272"/>
                <a:gd name="T2" fmla="*/ 259 w 259"/>
                <a:gd name="T3" fmla="*/ 260 h 272"/>
                <a:gd name="T4" fmla="*/ 242 w 259"/>
                <a:gd name="T5" fmla="*/ 272 h 272"/>
                <a:gd name="T6" fmla="*/ 0 w 259"/>
                <a:gd name="T7" fmla="*/ 31 h 272"/>
                <a:gd name="T8" fmla="*/ 0 w 259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72">
                  <a:moveTo>
                    <a:pt x="0" y="0"/>
                  </a:moveTo>
                  <a:lnTo>
                    <a:pt x="259" y="260"/>
                  </a:lnTo>
                  <a:lnTo>
                    <a:pt x="242" y="272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91"/>
            <p:cNvSpPr>
              <a:spLocks/>
            </p:cNvSpPr>
            <p:nvPr/>
          </p:nvSpPr>
          <p:spPr bwMode="auto">
            <a:xfrm>
              <a:off x="2667000" y="5635625"/>
              <a:ext cx="473075" cy="496888"/>
            </a:xfrm>
            <a:custGeom>
              <a:avLst/>
              <a:gdLst>
                <a:gd name="T0" fmla="*/ 0 w 298"/>
                <a:gd name="T1" fmla="*/ 0 h 313"/>
                <a:gd name="T2" fmla="*/ 298 w 298"/>
                <a:gd name="T3" fmla="*/ 299 h 313"/>
                <a:gd name="T4" fmla="*/ 283 w 298"/>
                <a:gd name="T5" fmla="*/ 313 h 313"/>
                <a:gd name="T6" fmla="*/ 0 w 298"/>
                <a:gd name="T7" fmla="*/ 30 h 313"/>
                <a:gd name="T8" fmla="*/ 0 w 298"/>
                <a:gd name="T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13">
                  <a:moveTo>
                    <a:pt x="0" y="0"/>
                  </a:moveTo>
                  <a:lnTo>
                    <a:pt x="298" y="299"/>
                  </a:lnTo>
                  <a:lnTo>
                    <a:pt x="283" y="31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92"/>
            <p:cNvSpPr>
              <a:spLocks/>
            </p:cNvSpPr>
            <p:nvPr/>
          </p:nvSpPr>
          <p:spPr bwMode="auto">
            <a:xfrm>
              <a:off x="2667000" y="5521325"/>
              <a:ext cx="528638" cy="555625"/>
            </a:xfrm>
            <a:custGeom>
              <a:avLst/>
              <a:gdLst>
                <a:gd name="T0" fmla="*/ 0 w 333"/>
                <a:gd name="T1" fmla="*/ 0 h 350"/>
                <a:gd name="T2" fmla="*/ 333 w 333"/>
                <a:gd name="T3" fmla="*/ 333 h 350"/>
                <a:gd name="T4" fmla="*/ 318 w 333"/>
                <a:gd name="T5" fmla="*/ 350 h 350"/>
                <a:gd name="T6" fmla="*/ 0 w 333"/>
                <a:gd name="T7" fmla="*/ 32 h 350"/>
                <a:gd name="T8" fmla="*/ 0 w 333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50">
                  <a:moveTo>
                    <a:pt x="0" y="0"/>
                  </a:moveTo>
                  <a:lnTo>
                    <a:pt x="333" y="333"/>
                  </a:lnTo>
                  <a:lnTo>
                    <a:pt x="318" y="35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93"/>
            <p:cNvSpPr>
              <a:spLocks/>
            </p:cNvSpPr>
            <p:nvPr/>
          </p:nvSpPr>
          <p:spPr bwMode="auto">
            <a:xfrm>
              <a:off x="2667000" y="5410200"/>
              <a:ext cx="577850" cy="604838"/>
            </a:xfrm>
            <a:custGeom>
              <a:avLst/>
              <a:gdLst>
                <a:gd name="T0" fmla="*/ 0 w 364"/>
                <a:gd name="T1" fmla="*/ 0 h 381"/>
                <a:gd name="T2" fmla="*/ 364 w 364"/>
                <a:gd name="T3" fmla="*/ 362 h 381"/>
                <a:gd name="T4" fmla="*/ 351 w 364"/>
                <a:gd name="T5" fmla="*/ 381 h 381"/>
                <a:gd name="T6" fmla="*/ 0 w 364"/>
                <a:gd name="T7" fmla="*/ 30 h 381"/>
                <a:gd name="T8" fmla="*/ 0 w 364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81">
                  <a:moveTo>
                    <a:pt x="0" y="0"/>
                  </a:moveTo>
                  <a:lnTo>
                    <a:pt x="364" y="362"/>
                  </a:lnTo>
                  <a:lnTo>
                    <a:pt x="351" y="38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94"/>
            <p:cNvSpPr>
              <a:spLocks/>
            </p:cNvSpPr>
            <p:nvPr/>
          </p:nvSpPr>
          <p:spPr bwMode="auto">
            <a:xfrm>
              <a:off x="2667000" y="5295900"/>
              <a:ext cx="617538" cy="649288"/>
            </a:xfrm>
            <a:custGeom>
              <a:avLst/>
              <a:gdLst>
                <a:gd name="T0" fmla="*/ 0 w 389"/>
                <a:gd name="T1" fmla="*/ 0 h 409"/>
                <a:gd name="T2" fmla="*/ 389 w 389"/>
                <a:gd name="T3" fmla="*/ 390 h 409"/>
                <a:gd name="T4" fmla="*/ 378 w 389"/>
                <a:gd name="T5" fmla="*/ 409 h 409"/>
                <a:gd name="T6" fmla="*/ 0 w 389"/>
                <a:gd name="T7" fmla="*/ 31 h 409"/>
                <a:gd name="T8" fmla="*/ 0 w 389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09">
                  <a:moveTo>
                    <a:pt x="0" y="0"/>
                  </a:moveTo>
                  <a:lnTo>
                    <a:pt x="389" y="390"/>
                  </a:lnTo>
                  <a:lnTo>
                    <a:pt x="378" y="409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95"/>
            <p:cNvSpPr>
              <a:spLocks/>
            </p:cNvSpPr>
            <p:nvPr/>
          </p:nvSpPr>
          <p:spPr bwMode="auto">
            <a:xfrm>
              <a:off x="2667000" y="5183188"/>
              <a:ext cx="650875" cy="685800"/>
            </a:xfrm>
            <a:custGeom>
              <a:avLst/>
              <a:gdLst>
                <a:gd name="T0" fmla="*/ 0 w 410"/>
                <a:gd name="T1" fmla="*/ 0 h 432"/>
                <a:gd name="T2" fmla="*/ 410 w 410"/>
                <a:gd name="T3" fmla="*/ 410 h 432"/>
                <a:gd name="T4" fmla="*/ 402 w 410"/>
                <a:gd name="T5" fmla="*/ 432 h 432"/>
                <a:gd name="T6" fmla="*/ 0 w 410"/>
                <a:gd name="T7" fmla="*/ 30 h 432"/>
                <a:gd name="T8" fmla="*/ 0 w 41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32">
                  <a:moveTo>
                    <a:pt x="0" y="0"/>
                  </a:moveTo>
                  <a:lnTo>
                    <a:pt x="410" y="410"/>
                  </a:lnTo>
                  <a:lnTo>
                    <a:pt x="402" y="43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96"/>
            <p:cNvSpPr>
              <a:spLocks/>
            </p:cNvSpPr>
            <p:nvPr/>
          </p:nvSpPr>
          <p:spPr bwMode="auto">
            <a:xfrm>
              <a:off x="2667000" y="5068888"/>
              <a:ext cx="674688" cy="714375"/>
            </a:xfrm>
            <a:custGeom>
              <a:avLst/>
              <a:gdLst>
                <a:gd name="T0" fmla="*/ 0 w 425"/>
                <a:gd name="T1" fmla="*/ 0 h 450"/>
                <a:gd name="T2" fmla="*/ 425 w 425"/>
                <a:gd name="T3" fmla="*/ 425 h 450"/>
                <a:gd name="T4" fmla="*/ 420 w 425"/>
                <a:gd name="T5" fmla="*/ 450 h 450"/>
                <a:gd name="T6" fmla="*/ 0 w 425"/>
                <a:gd name="T7" fmla="*/ 31 h 450"/>
                <a:gd name="T8" fmla="*/ 0 w 425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50">
                  <a:moveTo>
                    <a:pt x="0" y="0"/>
                  </a:moveTo>
                  <a:lnTo>
                    <a:pt x="425" y="425"/>
                  </a:lnTo>
                  <a:lnTo>
                    <a:pt x="420" y="450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97"/>
            <p:cNvSpPr>
              <a:spLocks/>
            </p:cNvSpPr>
            <p:nvPr/>
          </p:nvSpPr>
          <p:spPr bwMode="auto">
            <a:xfrm>
              <a:off x="2667000" y="4956175"/>
              <a:ext cx="687388" cy="731838"/>
            </a:xfrm>
            <a:custGeom>
              <a:avLst/>
              <a:gdLst>
                <a:gd name="T0" fmla="*/ 0 w 433"/>
                <a:gd name="T1" fmla="*/ 0 h 461"/>
                <a:gd name="T2" fmla="*/ 433 w 433"/>
                <a:gd name="T3" fmla="*/ 433 h 461"/>
                <a:gd name="T4" fmla="*/ 431 w 433"/>
                <a:gd name="T5" fmla="*/ 461 h 461"/>
                <a:gd name="T6" fmla="*/ 0 w 433"/>
                <a:gd name="T7" fmla="*/ 30 h 461"/>
                <a:gd name="T8" fmla="*/ 0 w 4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61">
                  <a:moveTo>
                    <a:pt x="0" y="0"/>
                  </a:moveTo>
                  <a:lnTo>
                    <a:pt x="433" y="433"/>
                  </a:lnTo>
                  <a:lnTo>
                    <a:pt x="431" y="4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98"/>
            <p:cNvSpPr>
              <a:spLocks/>
            </p:cNvSpPr>
            <p:nvPr/>
          </p:nvSpPr>
          <p:spPr bwMode="auto">
            <a:xfrm>
              <a:off x="2695575" y="4921250"/>
              <a:ext cx="658813" cy="658813"/>
            </a:xfrm>
            <a:custGeom>
              <a:avLst/>
              <a:gdLst>
                <a:gd name="T0" fmla="*/ 0 w 415"/>
                <a:gd name="T1" fmla="*/ 0 h 415"/>
                <a:gd name="T2" fmla="*/ 34 w 415"/>
                <a:gd name="T3" fmla="*/ 3 h 415"/>
                <a:gd name="T4" fmla="*/ 413 w 415"/>
                <a:gd name="T5" fmla="*/ 381 h 415"/>
                <a:gd name="T6" fmla="*/ 415 w 415"/>
                <a:gd name="T7" fmla="*/ 415 h 415"/>
                <a:gd name="T8" fmla="*/ 0 w 415"/>
                <a:gd name="T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15">
                  <a:moveTo>
                    <a:pt x="0" y="0"/>
                  </a:moveTo>
                  <a:lnTo>
                    <a:pt x="34" y="3"/>
                  </a:lnTo>
                  <a:lnTo>
                    <a:pt x="413" y="381"/>
                  </a:lnTo>
                  <a:lnTo>
                    <a:pt x="415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99"/>
            <p:cNvSpPr>
              <a:spLocks/>
            </p:cNvSpPr>
            <p:nvPr/>
          </p:nvSpPr>
          <p:spPr bwMode="auto">
            <a:xfrm>
              <a:off x="2828925" y="4940300"/>
              <a:ext cx="508000" cy="508000"/>
            </a:xfrm>
            <a:custGeom>
              <a:avLst/>
              <a:gdLst>
                <a:gd name="T0" fmla="*/ 0 w 320"/>
                <a:gd name="T1" fmla="*/ 0 h 320"/>
                <a:gd name="T2" fmla="*/ 43 w 320"/>
                <a:gd name="T3" fmla="*/ 13 h 320"/>
                <a:gd name="T4" fmla="*/ 306 w 320"/>
                <a:gd name="T5" fmla="*/ 276 h 320"/>
                <a:gd name="T6" fmla="*/ 320 w 320"/>
                <a:gd name="T7" fmla="*/ 320 h 320"/>
                <a:gd name="T8" fmla="*/ 0 w 320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0">
                  <a:moveTo>
                    <a:pt x="0" y="0"/>
                  </a:moveTo>
                  <a:lnTo>
                    <a:pt x="43" y="13"/>
                  </a:lnTo>
                  <a:lnTo>
                    <a:pt x="306" y="276"/>
                  </a:lnTo>
                  <a:lnTo>
                    <a:pt x="32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00"/>
            <p:cNvSpPr>
              <a:spLocks/>
            </p:cNvSpPr>
            <p:nvPr/>
          </p:nvSpPr>
          <p:spPr bwMode="auto">
            <a:xfrm>
              <a:off x="3017838" y="5016500"/>
              <a:ext cx="241300" cy="241300"/>
            </a:xfrm>
            <a:custGeom>
              <a:avLst/>
              <a:gdLst>
                <a:gd name="T0" fmla="*/ 0 w 152"/>
                <a:gd name="T1" fmla="*/ 0 h 152"/>
                <a:gd name="T2" fmla="*/ 46 w 152"/>
                <a:gd name="T3" fmla="*/ 32 h 152"/>
                <a:gd name="T4" fmla="*/ 85 w 152"/>
                <a:gd name="T5" fmla="*/ 67 h 152"/>
                <a:gd name="T6" fmla="*/ 122 w 152"/>
                <a:gd name="T7" fmla="*/ 107 h 152"/>
                <a:gd name="T8" fmla="*/ 152 w 152"/>
                <a:gd name="T9" fmla="*/ 152 h 152"/>
                <a:gd name="T10" fmla="*/ 0 w 152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52">
                  <a:moveTo>
                    <a:pt x="0" y="0"/>
                  </a:moveTo>
                  <a:lnTo>
                    <a:pt x="46" y="32"/>
                  </a:lnTo>
                  <a:lnTo>
                    <a:pt x="85" y="67"/>
                  </a:lnTo>
                  <a:lnTo>
                    <a:pt x="122" y="107"/>
                  </a:lnTo>
                  <a:lnTo>
                    <a:pt x="15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01"/>
            <p:cNvSpPr>
              <a:spLocks/>
            </p:cNvSpPr>
            <p:nvPr/>
          </p:nvSpPr>
          <p:spPr bwMode="auto">
            <a:xfrm>
              <a:off x="3089275" y="5843588"/>
              <a:ext cx="82550" cy="790575"/>
            </a:xfrm>
            <a:custGeom>
              <a:avLst/>
              <a:gdLst>
                <a:gd name="T0" fmla="*/ 0 w 52"/>
                <a:gd name="T1" fmla="*/ 0 h 498"/>
                <a:gd name="T2" fmla="*/ 12 w 52"/>
                <a:gd name="T3" fmla="*/ 0 h 498"/>
                <a:gd name="T4" fmla="*/ 52 w 52"/>
                <a:gd name="T5" fmla="*/ 55 h 498"/>
                <a:gd name="T6" fmla="*/ 52 w 52"/>
                <a:gd name="T7" fmla="*/ 55 h 498"/>
                <a:gd name="T8" fmla="*/ 52 w 52"/>
                <a:gd name="T9" fmla="*/ 55 h 498"/>
                <a:gd name="T10" fmla="*/ 52 w 52"/>
                <a:gd name="T11" fmla="*/ 55 h 498"/>
                <a:gd name="T12" fmla="*/ 52 w 52"/>
                <a:gd name="T13" fmla="*/ 55 h 498"/>
                <a:gd name="T14" fmla="*/ 12 w 52"/>
                <a:gd name="T15" fmla="*/ 110 h 498"/>
                <a:gd name="T16" fmla="*/ 52 w 52"/>
                <a:gd name="T17" fmla="*/ 165 h 498"/>
                <a:gd name="T18" fmla="*/ 12 w 52"/>
                <a:gd name="T19" fmla="*/ 219 h 498"/>
                <a:gd name="T20" fmla="*/ 52 w 52"/>
                <a:gd name="T21" fmla="*/ 274 h 498"/>
                <a:gd name="T22" fmla="*/ 52 w 52"/>
                <a:gd name="T23" fmla="*/ 274 h 498"/>
                <a:gd name="T24" fmla="*/ 52 w 52"/>
                <a:gd name="T25" fmla="*/ 274 h 498"/>
                <a:gd name="T26" fmla="*/ 52 w 52"/>
                <a:gd name="T27" fmla="*/ 274 h 498"/>
                <a:gd name="T28" fmla="*/ 52 w 52"/>
                <a:gd name="T29" fmla="*/ 274 h 498"/>
                <a:gd name="T30" fmla="*/ 12 w 52"/>
                <a:gd name="T31" fmla="*/ 329 h 498"/>
                <a:gd name="T32" fmla="*/ 52 w 52"/>
                <a:gd name="T33" fmla="*/ 384 h 498"/>
                <a:gd name="T34" fmla="*/ 12 w 52"/>
                <a:gd name="T35" fmla="*/ 437 h 498"/>
                <a:gd name="T36" fmla="*/ 52 w 52"/>
                <a:gd name="T37" fmla="*/ 492 h 498"/>
                <a:gd name="T38" fmla="*/ 44 w 52"/>
                <a:gd name="T39" fmla="*/ 498 h 498"/>
                <a:gd name="T40" fmla="*/ 0 w 52"/>
                <a:gd name="T41" fmla="*/ 437 h 498"/>
                <a:gd name="T42" fmla="*/ 40 w 52"/>
                <a:gd name="T43" fmla="*/ 384 h 498"/>
                <a:gd name="T44" fmla="*/ 0 w 52"/>
                <a:gd name="T45" fmla="*/ 329 h 498"/>
                <a:gd name="T46" fmla="*/ 40 w 52"/>
                <a:gd name="T47" fmla="*/ 274 h 498"/>
                <a:gd name="T48" fmla="*/ 0 w 52"/>
                <a:gd name="T49" fmla="*/ 219 h 498"/>
                <a:gd name="T50" fmla="*/ 40 w 52"/>
                <a:gd name="T51" fmla="*/ 165 h 498"/>
                <a:gd name="T52" fmla="*/ 0 w 52"/>
                <a:gd name="T53" fmla="*/ 110 h 498"/>
                <a:gd name="T54" fmla="*/ 40 w 52"/>
                <a:gd name="T55" fmla="*/ 55 h 498"/>
                <a:gd name="T56" fmla="*/ 0 w 52"/>
                <a:gd name="T5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98">
                  <a:moveTo>
                    <a:pt x="0" y="0"/>
                  </a:moveTo>
                  <a:lnTo>
                    <a:pt x="12" y="0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12" y="110"/>
                  </a:lnTo>
                  <a:lnTo>
                    <a:pt x="52" y="165"/>
                  </a:lnTo>
                  <a:lnTo>
                    <a:pt x="12" y="219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12" y="329"/>
                  </a:lnTo>
                  <a:lnTo>
                    <a:pt x="52" y="384"/>
                  </a:lnTo>
                  <a:lnTo>
                    <a:pt x="12" y="437"/>
                  </a:lnTo>
                  <a:lnTo>
                    <a:pt x="52" y="492"/>
                  </a:lnTo>
                  <a:lnTo>
                    <a:pt x="44" y="498"/>
                  </a:lnTo>
                  <a:lnTo>
                    <a:pt x="0" y="437"/>
                  </a:lnTo>
                  <a:lnTo>
                    <a:pt x="40" y="384"/>
                  </a:lnTo>
                  <a:lnTo>
                    <a:pt x="0" y="329"/>
                  </a:lnTo>
                  <a:lnTo>
                    <a:pt x="40" y="274"/>
                  </a:lnTo>
                  <a:lnTo>
                    <a:pt x="0" y="219"/>
                  </a:lnTo>
                  <a:lnTo>
                    <a:pt x="40" y="165"/>
                  </a:lnTo>
                  <a:lnTo>
                    <a:pt x="0" y="110"/>
                  </a:lnTo>
                  <a:lnTo>
                    <a:pt x="4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38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09"/>
            <p:cNvSpPr>
              <a:spLocks/>
            </p:cNvSpPr>
            <p:nvPr/>
          </p:nvSpPr>
          <p:spPr bwMode="auto">
            <a:xfrm>
              <a:off x="3035300" y="6116638"/>
              <a:ext cx="265113" cy="306388"/>
            </a:xfrm>
            <a:custGeom>
              <a:avLst/>
              <a:gdLst>
                <a:gd name="T0" fmla="*/ 0 w 167"/>
                <a:gd name="T1" fmla="*/ 0 h 193"/>
                <a:gd name="T2" fmla="*/ 83 w 167"/>
                <a:gd name="T3" fmla="*/ 48 h 193"/>
                <a:gd name="T4" fmla="*/ 167 w 167"/>
                <a:gd name="T5" fmla="*/ 97 h 193"/>
                <a:gd name="T6" fmla="*/ 83 w 167"/>
                <a:gd name="T7" fmla="*/ 145 h 193"/>
                <a:gd name="T8" fmla="*/ 0 w 167"/>
                <a:gd name="T9" fmla="*/ 193 h 193"/>
                <a:gd name="T10" fmla="*/ 0 w 167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83" y="48"/>
                  </a:lnTo>
                  <a:lnTo>
                    <a:pt x="167" y="97"/>
                  </a:lnTo>
                  <a:lnTo>
                    <a:pt x="83" y="145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10"/>
            <p:cNvSpPr>
              <a:spLocks/>
            </p:cNvSpPr>
            <p:nvPr/>
          </p:nvSpPr>
          <p:spPr bwMode="auto">
            <a:xfrm>
              <a:off x="3667125" y="6210300"/>
              <a:ext cx="104775" cy="119063"/>
            </a:xfrm>
            <a:custGeom>
              <a:avLst/>
              <a:gdLst>
                <a:gd name="T0" fmla="*/ 0 w 66"/>
                <a:gd name="T1" fmla="*/ 0 h 75"/>
                <a:gd name="T2" fmla="*/ 34 w 66"/>
                <a:gd name="T3" fmla="*/ 18 h 75"/>
                <a:gd name="T4" fmla="*/ 66 w 66"/>
                <a:gd name="T5" fmla="*/ 38 h 75"/>
                <a:gd name="T6" fmla="*/ 34 w 66"/>
                <a:gd name="T7" fmla="*/ 57 h 75"/>
                <a:gd name="T8" fmla="*/ 0 w 66"/>
                <a:gd name="T9" fmla="*/ 75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34" y="18"/>
                  </a:lnTo>
                  <a:lnTo>
                    <a:pt x="66" y="38"/>
                  </a:lnTo>
                  <a:lnTo>
                    <a:pt x="34" y="57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PA_库_组合 39"/>
          <p:cNvGrpSpPr/>
          <p:nvPr>
            <p:custDataLst>
              <p:tags r:id="rId2"/>
            </p:custDataLst>
          </p:nvPr>
        </p:nvGrpSpPr>
        <p:grpSpPr>
          <a:xfrm>
            <a:off x="452364" y="144680"/>
            <a:ext cx="315913" cy="2555875"/>
            <a:chOff x="4811713" y="1042988"/>
            <a:chExt cx="315913" cy="2555875"/>
          </a:xfrm>
        </p:grpSpPr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973638" y="1749425"/>
              <a:ext cx="134938" cy="1849438"/>
            </a:xfrm>
            <a:custGeom>
              <a:avLst/>
              <a:gdLst>
                <a:gd name="T0" fmla="*/ 0 w 85"/>
                <a:gd name="T1" fmla="*/ 0 h 1165"/>
                <a:gd name="T2" fmla="*/ 85 w 85"/>
                <a:gd name="T3" fmla="*/ 34 h 1165"/>
                <a:gd name="T4" fmla="*/ 85 w 85"/>
                <a:gd name="T5" fmla="*/ 1165 h 1165"/>
                <a:gd name="T6" fmla="*/ 0 w 85"/>
                <a:gd name="T7" fmla="*/ 1131 h 1165"/>
                <a:gd name="T8" fmla="*/ 0 w 85"/>
                <a:gd name="T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65">
                  <a:moveTo>
                    <a:pt x="0" y="0"/>
                  </a:moveTo>
                  <a:lnTo>
                    <a:pt x="85" y="34"/>
                  </a:lnTo>
                  <a:lnTo>
                    <a:pt x="85" y="1165"/>
                  </a:lnTo>
                  <a:lnTo>
                    <a:pt x="0" y="1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66"/>
            <p:cNvSpPr>
              <a:spLocks noEditPoints="1"/>
            </p:cNvSpPr>
            <p:nvPr/>
          </p:nvSpPr>
          <p:spPr bwMode="auto">
            <a:xfrm>
              <a:off x="4811713" y="1042988"/>
              <a:ext cx="315913" cy="317500"/>
            </a:xfrm>
            <a:custGeom>
              <a:avLst/>
              <a:gdLst>
                <a:gd name="T0" fmla="*/ 119 w 199"/>
                <a:gd name="T1" fmla="*/ 83 h 200"/>
                <a:gd name="T2" fmla="*/ 29 w 199"/>
                <a:gd name="T3" fmla="*/ 101 h 200"/>
                <a:gd name="T4" fmla="*/ 119 w 199"/>
                <a:gd name="T5" fmla="*/ 148 h 200"/>
                <a:gd name="T6" fmla="*/ 119 w 199"/>
                <a:gd name="T7" fmla="*/ 83 h 200"/>
                <a:gd name="T8" fmla="*/ 188 w 199"/>
                <a:gd name="T9" fmla="*/ 70 h 200"/>
                <a:gd name="T10" fmla="*/ 130 w 199"/>
                <a:gd name="T11" fmla="*/ 81 h 200"/>
                <a:gd name="T12" fmla="*/ 130 w 199"/>
                <a:gd name="T13" fmla="*/ 153 h 200"/>
                <a:gd name="T14" fmla="*/ 188 w 199"/>
                <a:gd name="T15" fmla="*/ 182 h 200"/>
                <a:gd name="T16" fmla="*/ 188 w 199"/>
                <a:gd name="T17" fmla="*/ 70 h 200"/>
                <a:gd name="T18" fmla="*/ 88 w 199"/>
                <a:gd name="T19" fmla="*/ 49 h 200"/>
                <a:gd name="T20" fmla="*/ 31 w 199"/>
                <a:gd name="T21" fmla="*/ 89 h 200"/>
                <a:gd name="T22" fmla="*/ 113 w 199"/>
                <a:gd name="T23" fmla="*/ 73 h 200"/>
                <a:gd name="T24" fmla="*/ 88 w 199"/>
                <a:gd name="T25" fmla="*/ 49 h 200"/>
                <a:gd name="T26" fmla="*/ 136 w 199"/>
                <a:gd name="T27" fmla="*/ 15 h 200"/>
                <a:gd name="T28" fmla="*/ 97 w 199"/>
                <a:gd name="T29" fmla="*/ 43 h 200"/>
                <a:gd name="T30" fmla="*/ 126 w 199"/>
                <a:gd name="T31" fmla="*/ 71 h 200"/>
                <a:gd name="T32" fmla="*/ 183 w 199"/>
                <a:gd name="T33" fmla="*/ 59 h 200"/>
                <a:gd name="T34" fmla="*/ 136 w 199"/>
                <a:gd name="T35" fmla="*/ 15 h 200"/>
                <a:gd name="T36" fmla="*/ 137 w 199"/>
                <a:gd name="T37" fmla="*/ 0 h 200"/>
                <a:gd name="T38" fmla="*/ 139 w 199"/>
                <a:gd name="T39" fmla="*/ 1 h 200"/>
                <a:gd name="T40" fmla="*/ 196 w 199"/>
                <a:gd name="T41" fmla="*/ 56 h 200"/>
                <a:gd name="T42" fmla="*/ 199 w 199"/>
                <a:gd name="T43" fmla="*/ 59 h 200"/>
                <a:gd name="T44" fmla="*/ 199 w 199"/>
                <a:gd name="T45" fmla="*/ 200 h 200"/>
                <a:gd name="T46" fmla="*/ 194 w 199"/>
                <a:gd name="T47" fmla="*/ 198 h 200"/>
                <a:gd name="T48" fmla="*/ 120 w 199"/>
                <a:gd name="T49" fmla="*/ 160 h 200"/>
                <a:gd name="T50" fmla="*/ 119 w 199"/>
                <a:gd name="T51" fmla="*/ 160 h 200"/>
                <a:gd name="T52" fmla="*/ 119 w 199"/>
                <a:gd name="T53" fmla="*/ 160 h 200"/>
                <a:gd name="T54" fmla="*/ 0 w 199"/>
                <a:gd name="T55" fmla="*/ 98 h 200"/>
                <a:gd name="T56" fmla="*/ 134 w 199"/>
                <a:gd name="T57" fmla="*/ 3 h 200"/>
                <a:gd name="T58" fmla="*/ 137 w 199"/>
                <a:gd name="T5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200">
                  <a:moveTo>
                    <a:pt x="119" y="83"/>
                  </a:moveTo>
                  <a:lnTo>
                    <a:pt x="29" y="101"/>
                  </a:lnTo>
                  <a:lnTo>
                    <a:pt x="119" y="148"/>
                  </a:lnTo>
                  <a:lnTo>
                    <a:pt x="119" y="83"/>
                  </a:lnTo>
                  <a:close/>
                  <a:moveTo>
                    <a:pt x="188" y="70"/>
                  </a:moveTo>
                  <a:lnTo>
                    <a:pt x="130" y="81"/>
                  </a:lnTo>
                  <a:lnTo>
                    <a:pt x="130" y="153"/>
                  </a:lnTo>
                  <a:lnTo>
                    <a:pt x="188" y="182"/>
                  </a:lnTo>
                  <a:lnTo>
                    <a:pt x="188" y="70"/>
                  </a:lnTo>
                  <a:close/>
                  <a:moveTo>
                    <a:pt x="88" y="49"/>
                  </a:moveTo>
                  <a:lnTo>
                    <a:pt x="31" y="89"/>
                  </a:lnTo>
                  <a:lnTo>
                    <a:pt x="113" y="73"/>
                  </a:lnTo>
                  <a:lnTo>
                    <a:pt x="88" y="49"/>
                  </a:lnTo>
                  <a:close/>
                  <a:moveTo>
                    <a:pt x="136" y="15"/>
                  </a:moveTo>
                  <a:lnTo>
                    <a:pt x="97" y="43"/>
                  </a:lnTo>
                  <a:lnTo>
                    <a:pt x="126" y="71"/>
                  </a:lnTo>
                  <a:lnTo>
                    <a:pt x="183" y="59"/>
                  </a:lnTo>
                  <a:lnTo>
                    <a:pt x="136" y="15"/>
                  </a:lnTo>
                  <a:close/>
                  <a:moveTo>
                    <a:pt x="137" y="0"/>
                  </a:moveTo>
                  <a:lnTo>
                    <a:pt x="139" y="1"/>
                  </a:lnTo>
                  <a:lnTo>
                    <a:pt x="196" y="56"/>
                  </a:lnTo>
                  <a:lnTo>
                    <a:pt x="199" y="59"/>
                  </a:lnTo>
                  <a:lnTo>
                    <a:pt x="199" y="200"/>
                  </a:lnTo>
                  <a:lnTo>
                    <a:pt x="194" y="198"/>
                  </a:lnTo>
                  <a:lnTo>
                    <a:pt x="120" y="160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0" y="98"/>
                  </a:lnTo>
                  <a:lnTo>
                    <a:pt x="134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161638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PA_库_组合 42"/>
          <p:cNvGrpSpPr/>
          <p:nvPr>
            <p:custDataLst>
              <p:tags r:id="rId3"/>
            </p:custDataLst>
          </p:nvPr>
        </p:nvGrpSpPr>
        <p:grpSpPr>
          <a:xfrm>
            <a:off x="195835" y="5740187"/>
            <a:ext cx="1462845" cy="1059196"/>
            <a:chOff x="7615238" y="1541463"/>
            <a:chExt cx="765175" cy="554037"/>
          </a:xfrm>
        </p:grpSpPr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83538" y="1981200"/>
              <a:ext cx="131763" cy="114300"/>
            </a:xfrm>
            <a:custGeom>
              <a:avLst/>
              <a:gdLst>
                <a:gd name="T0" fmla="*/ 42 w 83"/>
                <a:gd name="T1" fmla="*/ 0 h 72"/>
                <a:gd name="T2" fmla="*/ 62 w 83"/>
                <a:gd name="T3" fmla="*/ 35 h 72"/>
                <a:gd name="T4" fmla="*/ 83 w 83"/>
                <a:gd name="T5" fmla="*/ 72 h 72"/>
                <a:gd name="T6" fmla="*/ 0 w 83"/>
                <a:gd name="T7" fmla="*/ 72 h 72"/>
                <a:gd name="T8" fmla="*/ 21 w 83"/>
                <a:gd name="T9" fmla="*/ 35 h 72"/>
                <a:gd name="T10" fmla="*/ 42 w 83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42" y="0"/>
                  </a:moveTo>
                  <a:lnTo>
                    <a:pt x="62" y="35"/>
                  </a:lnTo>
                  <a:lnTo>
                    <a:pt x="83" y="72"/>
                  </a:lnTo>
                  <a:lnTo>
                    <a:pt x="0" y="72"/>
                  </a:lnTo>
                  <a:lnTo>
                    <a:pt x="21" y="3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69"/>
            <p:cNvSpPr>
              <a:spLocks/>
            </p:cNvSpPr>
            <p:nvPr/>
          </p:nvSpPr>
          <p:spPr bwMode="auto">
            <a:xfrm>
              <a:off x="7723188" y="1541463"/>
              <a:ext cx="657225" cy="50800"/>
            </a:xfrm>
            <a:custGeom>
              <a:avLst/>
              <a:gdLst>
                <a:gd name="T0" fmla="*/ 4 w 414"/>
                <a:gd name="T1" fmla="*/ 0 h 32"/>
                <a:gd name="T2" fmla="*/ 38 w 414"/>
                <a:gd name="T3" fmla="*/ 25 h 32"/>
                <a:gd name="T4" fmla="*/ 71 w 414"/>
                <a:gd name="T5" fmla="*/ 0 h 32"/>
                <a:gd name="T6" fmla="*/ 105 w 414"/>
                <a:gd name="T7" fmla="*/ 25 h 32"/>
                <a:gd name="T8" fmla="*/ 139 w 414"/>
                <a:gd name="T9" fmla="*/ 0 h 32"/>
                <a:gd name="T10" fmla="*/ 139 w 414"/>
                <a:gd name="T11" fmla="*/ 0 h 32"/>
                <a:gd name="T12" fmla="*/ 139 w 414"/>
                <a:gd name="T13" fmla="*/ 0 h 32"/>
                <a:gd name="T14" fmla="*/ 139 w 414"/>
                <a:gd name="T15" fmla="*/ 0 h 32"/>
                <a:gd name="T16" fmla="*/ 139 w 414"/>
                <a:gd name="T17" fmla="*/ 0 h 32"/>
                <a:gd name="T18" fmla="*/ 173 w 414"/>
                <a:gd name="T19" fmla="*/ 25 h 32"/>
                <a:gd name="T20" fmla="*/ 207 w 414"/>
                <a:gd name="T21" fmla="*/ 0 h 32"/>
                <a:gd name="T22" fmla="*/ 241 w 414"/>
                <a:gd name="T23" fmla="*/ 25 h 32"/>
                <a:gd name="T24" fmla="*/ 275 w 414"/>
                <a:gd name="T25" fmla="*/ 0 h 32"/>
                <a:gd name="T26" fmla="*/ 275 w 414"/>
                <a:gd name="T27" fmla="*/ 0 h 32"/>
                <a:gd name="T28" fmla="*/ 275 w 414"/>
                <a:gd name="T29" fmla="*/ 0 h 32"/>
                <a:gd name="T30" fmla="*/ 275 w 414"/>
                <a:gd name="T31" fmla="*/ 0 h 32"/>
                <a:gd name="T32" fmla="*/ 275 w 414"/>
                <a:gd name="T33" fmla="*/ 0 h 32"/>
                <a:gd name="T34" fmla="*/ 309 w 414"/>
                <a:gd name="T35" fmla="*/ 25 h 32"/>
                <a:gd name="T36" fmla="*/ 342 w 414"/>
                <a:gd name="T37" fmla="*/ 0 h 32"/>
                <a:gd name="T38" fmla="*/ 376 w 414"/>
                <a:gd name="T39" fmla="*/ 25 h 32"/>
                <a:gd name="T40" fmla="*/ 410 w 414"/>
                <a:gd name="T41" fmla="*/ 0 h 32"/>
                <a:gd name="T42" fmla="*/ 414 w 414"/>
                <a:gd name="T43" fmla="*/ 4 h 32"/>
                <a:gd name="T44" fmla="*/ 376 w 414"/>
                <a:gd name="T45" fmla="*/ 32 h 32"/>
                <a:gd name="T46" fmla="*/ 342 w 414"/>
                <a:gd name="T47" fmla="*/ 7 h 32"/>
                <a:gd name="T48" fmla="*/ 309 w 414"/>
                <a:gd name="T49" fmla="*/ 32 h 32"/>
                <a:gd name="T50" fmla="*/ 275 w 414"/>
                <a:gd name="T51" fmla="*/ 7 h 32"/>
                <a:gd name="T52" fmla="*/ 241 w 414"/>
                <a:gd name="T53" fmla="*/ 32 h 32"/>
                <a:gd name="T54" fmla="*/ 207 w 414"/>
                <a:gd name="T55" fmla="*/ 7 h 32"/>
                <a:gd name="T56" fmla="*/ 173 w 414"/>
                <a:gd name="T57" fmla="*/ 32 h 32"/>
                <a:gd name="T58" fmla="*/ 139 w 414"/>
                <a:gd name="T59" fmla="*/ 7 h 32"/>
                <a:gd name="T60" fmla="*/ 105 w 414"/>
                <a:gd name="T61" fmla="*/ 32 h 32"/>
                <a:gd name="T62" fmla="*/ 71 w 414"/>
                <a:gd name="T63" fmla="*/ 7 h 32"/>
                <a:gd name="T64" fmla="*/ 38 w 414"/>
                <a:gd name="T65" fmla="*/ 32 h 32"/>
                <a:gd name="T66" fmla="*/ 0 w 414"/>
                <a:gd name="T67" fmla="*/ 4 h 32"/>
                <a:gd name="T68" fmla="*/ 4 w 414"/>
                <a:gd name="T6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2">
                  <a:moveTo>
                    <a:pt x="4" y="0"/>
                  </a:moveTo>
                  <a:lnTo>
                    <a:pt x="38" y="25"/>
                  </a:lnTo>
                  <a:lnTo>
                    <a:pt x="71" y="0"/>
                  </a:lnTo>
                  <a:lnTo>
                    <a:pt x="105" y="25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73" y="25"/>
                  </a:lnTo>
                  <a:lnTo>
                    <a:pt x="207" y="0"/>
                  </a:lnTo>
                  <a:lnTo>
                    <a:pt x="241" y="25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309" y="25"/>
                  </a:lnTo>
                  <a:lnTo>
                    <a:pt x="342" y="0"/>
                  </a:lnTo>
                  <a:lnTo>
                    <a:pt x="376" y="25"/>
                  </a:lnTo>
                  <a:lnTo>
                    <a:pt x="410" y="0"/>
                  </a:lnTo>
                  <a:lnTo>
                    <a:pt x="414" y="4"/>
                  </a:lnTo>
                  <a:lnTo>
                    <a:pt x="376" y="32"/>
                  </a:lnTo>
                  <a:lnTo>
                    <a:pt x="342" y="7"/>
                  </a:lnTo>
                  <a:lnTo>
                    <a:pt x="309" y="32"/>
                  </a:lnTo>
                  <a:lnTo>
                    <a:pt x="275" y="7"/>
                  </a:lnTo>
                  <a:lnTo>
                    <a:pt x="241" y="32"/>
                  </a:lnTo>
                  <a:lnTo>
                    <a:pt x="207" y="7"/>
                  </a:lnTo>
                  <a:lnTo>
                    <a:pt x="173" y="32"/>
                  </a:lnTo>
                  <a:lnTo>
                    <a:pt x="139" y="7"/>
                  </a:lnTo>
                  <a:lnTo>
                    <a:pt x="105" y="32"/>
                  </a:lnTo>
                  <a:lnTo>
                    <a:pt x="71" y="7"/>
                  </a:lnTo>
                  <a:lnTo>
                    <a:pt x="38" y="3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70"/>
            <p:cNvSpPr>
              <a:spLocks/>
            </p:cNvSpPr>
            <p:nvPr/>
          </p:nvSpPr>
          <p:spPr bwMode="auto">
            <a:xfrm>
              <a:off x="7615238" y="1587500"/>
              <a:ext cx="654050" cy="50800"/>
            </a:xfrm>
            <a:custGeom>
              <a:avLst/>
              <a:gdLst>
                <a:gd name="T0" fmla="*/ 3 w 412"/>
                <a:gd name="T1" fmla="*/ 0 h 32"/>
                <a:gd name="T2" fmla="*/ 37 w 412"/>
                <a:gd name="T3" fmla="*/ 25 h 32"/>
                <a:gd name="T4" fmla="*/ 71 w 412"/>
                <a:gd name="T5" fmla="*/ 0 h 32"/>
                <a:gd name="T6" fmla="*/ 105 w 412"/>
                <a:gd name="T7" fmla="*/ 25 h 32"/>
                <a:gd name="T8" fmla="*/ 137 w 412"/>
                <a:gd name="T9" fmla="*/ 0 h 32"/>
                <a:gd name="T10" fmla="*/ 139 w 412"/>
                <a:gd name="T11" fmla="*/ 0 h 32"/>
                <a:gd name="T12" fmla="*/ 139 w 412"/>
                <a:gd name="T13" fmla="*/ 0 h 32"/>
                <a:gd name="T14" fmla="*/ 139 w 412"/>
                <a:gd name="T15" fmla="*/ 0 h 32"/>
                <a:gd name="T16" fmla="*/ 139 w 412"/>
                <a:gd name="T17" fmla="*/ 0 h 32"/>
                <a:gd name="T18" fmla="*/ 171 w 412"/>
                <a:gd name="T19" fmla="*/ 25 h 32"/>
                <a:gd name="T20" fmla="*/ 205 w 412"/>
                <a:gd name="T21" fmla="*/ 0 h 32"/>
                <a:gd name="T22" fmla="*/ 240 w 412"/>
                <a:gd name="T23" fmla="*/ 25 h 32"/>
                <a:gd name="T24" fmla="*/ 274 w 412"/>
                <a:gd name="T25" fmla="*/ 0 h 32"/>
                <a:gd name="T26" fmla="*/ 274 w 412"/>
                <a:gd name="T27" fmla="*/ 0 h 32"/>
                <a:gd name="T28" fmla="*/ 274 w 412"/>
                <a:gd name="T29" fmla="*/ 0 h 32"/>
                <a:gd name="T30" fmla="*/ 274 w 412"/>
                <a:gd name="T31" fmla="*/ 0 h 32"/>
                <a:gd name="T32" fmla="*/ 274 w 412"/>
                <a:gd name="T33" fmla="*/ 0 h 32"/>
                <a:gd name="T34" fmla="*/ 308 w 412"/>
                <a:gd name="T35" fmla="*/ 25 h 32"/>
                <a:gd name="T36" fmla="*/ 342 w 412"/>
                <a:gd name="T37" fmla="*/ 0 h 32"/>
                <a:gd name="T38" fmla="*/ 376 w 412"/>
                <a:gd name="T39" fmla="*/ 25 h 32"/>
                <a:gd name="T40" fmla="*/ 408 w 412"/>
                <a:gd name="T41" fmla="*/ 0 h 32"/>
                <a:gd name="T42" fmla="*/ 412 w 412"/>
                <a:gd name="T43" fmla="*/ 4 h 32"/>
                <a:gd name="T44" fmla="*/ 376 w 412"/>
                <a:gd name="T45" fmla="*/ 32 h 32"/>
                <a:gd name="T46" fmla="*/ 342 w 412"/>
                <a:gd name="T47" fmla="*/ 7 h 32"/>
                <a:gd name="T48" fmla="*/ 308 w 412"/>
                <a:gd name="T49" fmla="*/ 32 h 32"/>
                <a:gd name="T50" fmla="*/ 274 w 412"/>
                <a:gd name="T51" fmla="*/ 7 h 32"/>
                <a:gd name="T52" fmla="*/ 240 w 412"/>
                <a:gd name="T53" fmla="*/ 32 h 32"/>
                <a:gd name="T54" fmla="*/ 205 w 412"/>
                <a:gd name="T55" fmla="*/ 7 h 32"/>
                <a:gd name="T56" fmla="*/ 171 w 412"/>
                <a:gd name="T57" fmla="*/ 32 h 32"/>
                <a:gd name="T58" fmla="*/ 139 w 412"/>
                <a:gd name="T59" fmla="*/ 7 h 32"/>
                <a:gd name="T60" fmla="*/ 105 w 412"/>
                <a:gd name="T61" fmla="*/ 32 h 32"/>
                <a:gd name="T62" fmla="*/ 71 w 412"/>
                <a:gd name="T63" fmla="*/ 7 h 32"/>
                <a:gd name="T64" fmla="*/ 37 w 412"/>
                <a:gd name="T65" fmla="*/ 32 h 32"/>
                <a:gd name="T66" fmla="*/ 0 w 412"/>
                <a:gd name="T67" fmla="*/ 4 h 32"/>
                <a:gd name="T68" fmla="*/ 3 w 412"/>
                <a:gd name="T6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2" h="32">
                  <a:moveTo>
                    <a:pt x="3" y="0"/>
                  </a:moveTo>
                  <a:lnTo>
                    <a:pt x="37" y="25"/>
                  </a:lnTo>
                  <a:lnTo>
                    <a:pt x="71" y="0"/>
                  </a:lnTo>
                  <a:lnTo>
                    <a:pt x="105" y="25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71" y="25"/>
                  </a:lnTo>
                  <a:lnTo>
                    <a:pt x="205" y="0"/>
                  </a:lnTo>
                  <a:lnTo>
                    <a:pt x="240" y="25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8" y="25"/>
                  </a:lnTo>
                  <a:lnTo>
                    <a:pt x="342" y="0"/>
                  </a:lnTo>
                  <a:lnTo>
                    <a:pt x="376" y="25"/>
                  </a:lnTo>
                  <a:lnTo>
                    <a:pt x="408" y="0"/>
                  </a:lnTo>
                  <a:lnTo>
                    <a:pt x="412" y="4"/>
                  </a:lnTo>
                  <a:lnTo>
                    <a:pt x="376" y="32"/>
                  </a:lnTo>
                  <a:lnTo>
                    <a:pt x="342" y="7"/>
                  </a:lnTo>
                  <a:lnTo>
                    <a:pt x="308" y="32"/>
                  </a:lnTo>
                  <a:lnTo>
                    <a:pt x="274" y="7"/>
                  </a:lnTo>
                  <a:lnTo>
                    <a:pt x="240" y="32"/>
                  </a:lnTo>
                  <a:lnTo>
                    <a:pt x="205" y="7"/>
                  </a:lnTo>
                  <a:lnTo>
                    <a:pt x="171" y="32"/>
                  </a:lnTo>
                  <a:lnTo>
                    <a:pt x="139" y="7"/>
                  </a:lnTo>
                  <a:lnTo>
                    <a:pt x="105" y="32"/>
                  </a:lnTo>
                  <a:lnTo>
                    <a:pt x="71" y="7"/>
                  </a:lnTo>
                  <a:lnTo>
                    <a:pt x="37" y="32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PA_库_文本框 46"/>
          <p:cNvSpPr txBox="1"/>
          <p:nvPr>
            <p:custDataLst>
              <p:tags r:id="rId4"/>
            </p:custDataLst>
          </p:nvPr>
        </p:nvSpPr>
        <p:spPr>
          <a:xfrm>
            <a:off x="6368776" y="881676"/>
            <a:ext cx="430887" cy="596099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1600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WORK IN THE FIRST HALF OF THE YEAR</a:t>
            </a:r>
          </a:p>
        </p:txBody>
      </p:sp>
      <p:sp>
        <p:nvSpPr>
          <p:cNvPr id="48" name="PA_库_矩形 47"/>
          <p:cNvSpPr/>
          <p:nvPr>
            <p:custDataLst>
              <p:tags r:id="rId5"/>
            </p:custDataLst>
          </p:nvPr>
        </p:nvSpPr>
        <p:spPr>
          <a:xfrm>
            <a:off x="4584937" y="1507590"/>
            <a:ext cx="1569660" cy="4000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body part, or roughly describe the main content of the title, and leave the font and paragraph unchanged</a:t>
            </a:r>
          </a:p>
        </p:txBody>
      </p:sp>
    </p:spTree>
    <p:extLst>
      <p:ext uri="{BB962C8B-B14F-4D97-AF65-F5344CB8AC3E}">
        <p14:creationId xmlns:p14="http://schemas.microsoft.com/office/powerpoint/2010/main" val="2462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utoUpdateAnimBg="0"/>
      <p:bldP spid="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4922" y="1229247"/>
            <a:ext cx="10537502" cy="5294726"/>
            <a:chOff x="3650968" y="2196025"/>
            <a:chExt cx="4890106" cy="2457106"/>
          </a:xfrm>
          <a:scene3d>
            <a:camera prst="perspectiveRelaxedModerately">
              <a:rot lat="17390632" lon="0" rev="0"/>
            </a:camera>
            <a:lightRig rig="flat" dir="t">
              <a:rot lat="0" lon="0" rev="4200000"/>
            </a:lightRig>
          </a:scene3d>
        </p:grpSpPr>
        <p:grpSp>
          <p:nvGrpSpPr>
            <p:cNvPr id="3" name="组合 2"/>
            <p:cNvGrpSpPr/>
            <p:nvPr/>
          </p:nvGrpSpPr>
          <p:grpSpPr>
            <a:xfrm rot="16200000">
              <a:off x="4867468" y="979525"/>
              <a:ext cx="2457106" cy="4890106"/>
              <a:chOff x="1910354" y="1548938"/>
              <a:chExt cx="1697887" cy="3379127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3577013" y="2171625"/>
                <a:ext cx="31228" cy="2658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  <a:alpha val="99000"/>
                </a:schemeClr>
              </a:solidFill>
              <a:ln>
                <a:noFill/>
              </a:ln>
              <a:sp3d extrusionH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1910364" y="2318762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1910354" y="2054578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958085" y="1548938"/>
                <a:ext cx="1617852" cy="3379127"/>
                <a:chOff x="1958085" y="1548938"/>
                <a:chExt cx="1617852" cy="3379127"/>
              </a:xfrm>
            </p:grpSpPr>
            <p:sp>
              <p:nvSpPr>
                <p:cNvPr id="13" name="圆角矩形 12"/>
                <p:cNvSpPr/>
                <p:nvPr/>
              </p:nvSpPr>
              <p:spPr>
                <a:xfrm>
                  <a:off x="1958085" y="1548938"/>
                  <a:ext cx="1617852" cy="3379127"/>
                </a:xfrm>
                <a:prstGeom prst="roundRect">
                  <a:avLst>
                    <a:gd name="adj" fmla="val 17218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571500" dist="444500" dir="5400000" algn="t" rotWithShape="0">
                    <a:prstClr val="black">
                      <a:alpha val="13000"/>
                    </a:prstClr>
                  </a:outerShdw>
                </a:effectLst>
                <a:sp3d extrusionH="8890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1962728" y="1548938"/>
                  <a:ext cx="1608572" cy="3379127"/>
                </a:xfrm>
                <a:prstGeom prst="roundRect">
                  <a:avLst>
                    <a:gd name="adj" fmla="val 1602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2047874" y="1933575"/>
                <a:ext cx="1438275" cy="260985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2575729" y="1717911"/>
                <a:ext cx="382562" cy="3999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018677" y="1708183"/>
                <a:ext cx="57765" cy="577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648931" y="4620359"/>
                <a:ext cx="236160" cy="236160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898" y="2355435"/>
              <a:ext cx="3824204" cy="2147130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 flipH="1">
            <a:off x="4702123" y="2194468"/>
            <a:ext cx="741386" cy="657979"/>
            <a:chOff x="330" y="1320"/>
            <a:chExt cx="560" cy="497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402" y="1420"/>
              <a:ext cx="212" cy="39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30" y="1456"/>
              <a:ext cx="134" cy="94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12" y="1421"/>
              <a:ext cx="217" cy="9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541" y="1556"/>
              <a:ext cx="153" cy="181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35" y="1682"/>
              <a:ext cx="172" cy="68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522" y="1377"/>
              <a:ext cx="179" cy="55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06159" y="3287338"/>
            <a:ext cx="1294046" cy="864517"/>
            <a:chOff x="2606159" y="3287338"/>
            <a:chExt cx="1294046" cy="864517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606159" y="3287338"/>
              <a:ext cx="1294046" cy="864517"/>
            </a:xfrm>
            <a:prstGeom prst="rect">
              <a:avLst/>
            </a:prstGeom>
            <a:solidFill>
              <a:srgbClr val="16163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87441" y="3731015"/>
              <a:ext cx="1187062" cy="2846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1、2</a:t>
              </a:r>
              <a:r>
                <a:rPr lang="zh-CN" altLang="en-US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Month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63288" y="2848172"/>
            <a:ext cx="1312429" cy="1303682"/>
            <a:chOff x="4363288" y="2848172"/>
            <a:chExt cx="1312429" cy="1303682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4363288" y="2848172"/>
              <a:ext cx="1312429" cy="1303682"/>
            </a:xfrm>
            <a:prstGeom prst="rect">
              <a:avLst/>
            </a:prstGeom>
            <a:solidFill>
              <a:srgbClr val="16163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29452" y="3692025"/>
              <a:ext cx="1187062" cy="2846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3、4</a:t>
              </a:r>
              <a:r>
                <a:rPr lang="zh-CN" altLang="en-US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Month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22704" y="2409010"/>
            <a:ext cx="1312429" cy="1742845"/>
            <a:chOff x="6122704" y="2409010"/>
            <a:chExt cx="1312429" cy="1742845"/>
          </a:xfrm>
        </p:grpSpPr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6122704" y="2409010"/>
              <a:ext cx="1312429" cy="1742845"/>
            </a:xfrm>
            <a:prstGeom prst="rect">
              <a:avLst/>
            </a:prstGeom>
            <a:solidFill>
              <a:srgbClr val="16163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164467" y="3673139"/>
              <a:ext cx="1187062" cy="2846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5、6</a:t>
              </a:r>
              <a:r>
                <a:rPr lang="zh-CN" altLang="en-US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Month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98215" y="1983657"/>
            <a:ext cx="1294046" cy="2168198"/>
            <a:chOff x="7898215" y="1983657"/>
            <a:chExt cx="1294046" cy="2168198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7898215" y="1983657"/>
              <a:ext cx="1294046" cy="2168198"/>
            </a:xfrm>
            <a:prstGeom prst="rect">
              <a:avLst/>
            </a:prstGeom>
            <a:solidFill>
              <a:srgbClr val="16163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951707" y="3565438"/>
              <a:ext cx="1187062" cy="50013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Kartika" panose="02020503030404060203" pitchFamily="18" charset="0"/>
                </a:rPr>
                <a:t>2019</a:t>
              </a:r>
              <a:endParaRPr lang="zh-CN" altLang="en-US" sz="28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59405" y="5379763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67288" y="5379763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43549" y="5379763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151432" y="5379763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a title</a:t>
            </a:r>
            <a:endParaRPr lang="en-US" altLang="zh-CN" sz="20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Please enter your main narrative here</a:t>
            </a:r>
            <a:endParaRPr lang="en-US" altLang="zh-CN" sz="1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3200" dirty="0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  <a:solidFill>
            <a:srgbClr val="00B0F0"/>
          </a:solidFill>
        </p:grpSpPr>
        <p:sp>
          <p:nvSpPr>
            <p:cNvPr id="41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456562" y="519708"/>
            <a:ext cx="361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work in the first half of the year</a:t>
            </a:r>
          </a:p>
        </p:txBody>
      </p:sp>
    </p:spTree>
    <p:extLst>
      <p:ext uri="{BB962C8B-B14F-4D97-AF65-F5344CB8AC3E}">
        <p14:creationId xmlns:p14="http://schemas.microsoft.com/office/powerpoint/2010/main" val="37672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decel="30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decel="30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30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30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30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2" y="1998595"/>
            <a:ext cx="10657772" cy="22322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998595"/>
            <a:ext cx="977835" cy="2232248"/>
          </a:xfrm>
          <a:prstGeom prst="rect">
            <a:avLst/>
          </a:prstGeom>
          <a:solidFill>
            <a:srgbClr val="161638"/>
          </a:solidFill>
          <a:ln>
            <a:solidFill>
              <a:srgbClr val="161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887200" y="1998596"/>
            <a:ext cx="304800" cy="2232248"/>
          </a:xfrm>
          <a:prstGeom prst="rect">
            <a:avLst/>
          </a:prstGeom>
          <a:solidFill>
            <a:srgbClr val="161638"/>
          </a:solidFill>
          <a:ln>
            <a:solidFill>
              <a:srgbClr val="161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</a:t>
            </a:r>
            <a:endParaRPr lang="zh-CN" alt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1121852" y="4428297"/>
            <a:ext cx="1033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　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enter a simple text overview Here enter a simple text overview Here enter a simple text overview Here enter a simple text overview Here enter a simple text overview Here enter a simple text overview Here enter simple text overview Here enter simple text overview Here enter simple text simple input simple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　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  <a:solidFill>
            <a:srgbClr val="00B0F0"/>
          </a:solidFill>
        </p:grpSpPr>
        <p:sp>
          <p:nvSpPr>
            <p:cNvPr id="12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56561" y="519708"/>
            <a:ext cx="359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work in the first half of the year</a:t>
            </a:r>
          </a:p>
        </p:txBody>
      </p:sp>
    </p:spTree>
    <p:extLst>
      <p:ext uri="{BB962C8B-B14F-4D97-AF65-F5344CB8AC3E}">
        <p14:creationId xmlns:p14="http://schemas.microsoft.com/office/powerpoint/2010/main" val="22945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9322" y="3083525"/>
            <a:ext cx="8720013" cy="698535"/>
            <a:chOff x="1759322" y="3083525"/>
            <a:chExt cx="8720013" cy="698535"/>
          </a:xfrm>
        </p:grpSpPr>
        <p:cxnSp>
          <p:nvCxnSpPr>
            <p:cNvPr id="3" name="Straight Connector 11"/>
            <p:cNvCxnSpPr>
              <a:stCxn id="21" idx="0"/>
              <a:endCxn id="9" idx="2"/>
            </p:cNvCxnSpPr>
            <p:nvPr/>
          </p:nvCxnSpPr>
          <p:spPr>
            <a:xfrm flipV="1">
              <a:off x="1759322" y="3083525"/>
              <a:ext cx="4346532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3"/>
            <p:cNvCxnSpPr>
              <a:stCxn id="9" idx="2"/>
              <a:endCxn id="26" idx="0"/>
            </p:cNvCxnSpPr>
            <p:nvPr/>
          </p:nvCxnSpPr>
          <p:spPr>
            <a:xfrm flipH="1">
              <a:off x="3938844" y="3083525"/>
              <a:ext cx="216701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5"/>
            <p:cNvCxnSpPr>
              <a:stCxn id="9" idx="2"/>
              <a:endCxn id="18" idx="0"/>
            </p:cNvCxnSpPr>
            <p:nvPr/>
          </p:nvCxnSpPr>
          <p:spPr>
            <a:xfrm>
              <a:off x="6105854" y="3083525"/>
              <a:ext cx="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>
              <a:stCxn id="9" idx="2"/>
              <a:endCxn id="31" idx="0"/>
            </p:cNvCxnSpPr>
            <p:nvPr/>
          </p:nvCxnSpPr>
          <p:spPr>
            <a:xfrm>
              <a:off x="6105855" y="3083525"/>
              <a:ext cx="2193958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>
              <a:stCxn id="9" idx="2"/>
              <a:endCxn id="12" idx="0"/>
            </p:cNvCxnSpPr>
            <p:nvPr/>
          </p:nvCxnSpPr>
          <p:spPr>
            <a:xfrm>
              <a:off x="6105855" y="3083525"/>
              <a:ext cx="437348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398896" y="1717040"/>
            <a:ext cx="1413917" cy="1366484"/>
            <a:chOff x="5398896" y="1717040"/>
            <a:chExt cx="1413917" cy="1366484"/>
          </a:xfrm>
        </p:grpSpPr>
        <p:sp>
          <p:nvSpPr>
            <p:cNvPr id="9" name="Rounded Rectangle 3"/>
            <p:cNvSpPr/>
            <p:nvPr/>
          </p:nvSpPr>
          <p:spPr>
            <a:xfrm>
              <a:off x="5398896" y="1717040"/>
              <a:ext cx="1413917" cy="1366484"/>
            </a:xfrm>
            <a:prstGeom prst="roundRect">
              <a:avLst>
                <a:gd name="adj" fmla="val 8236"/>
              </a:avLst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0" name="Freeform 58"/>
            <p:cNvSpPr>
              <a:spLocks/>
            </p:cNvSpPr>
            <p:nvPr/>
          </p:nvSpPr>
          <p:spPr bwMode="auto">
            <a:xfrm>
              <a:off x="5900799" y="2207433"/>
              <a:ext cx="439831" cy="455920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786812" y="3782059"/>
            <a:ext cx="1385045" cy="1338581"/>
            <a:chOff x="9786812" y="3782059"/>
            <a:chExt cx="1385045" cy="1338581"/>
          </a:xfrm>
        </p:grpSpPr>
        <p:sp>
          <p:nvSpPr>
            <p:cNvPr id="12" name="Rounded Rectangle 10"/>
            <p:cNvSpPr/>
            <p:nvPr/>
          </p:nvSpPr>
          <p:spPr>
            <a:xfrm>
              <a:off x="978681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13" name="Group 32"/>
            <p:cNvGrpSpPr/>
            <p:nvPr/>
          </p:nvGrpSpPr>
          <p:grpSpPr>
            <a:xfrm>
              <a:off x="10192724" y="4327284"/>
              <a:ext cx="558170" cy="304045"/>
              <a:chOff x="6750050" y="3321051"/>
              <a:chExt cx="195263" cy="106363"/>
            </a:xfrm>
            <a:solidFill>
              <a:schemeClr val="bg1"/>
            </a:solidFill>
          </p:grpSpPr>
          <p:sp>
            <p:nvSpPr>
              <p:cNvPr id="14" name="Freeform 30"/>
              <p:cNvSpPr>
                <a:spLocks noEditPoints="1"/>
              </p:cNvSpPr>
              <p:nvPr/>
            </p:nvSpPr>
            <p:spPr bwMode="auto">
              <a:xfrm>
                <a:off x="6750050" y="3321051"/>
                <a:ext cx="141288" cy="106363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8 w 87"/>
                  <a:gd name="T5" fmla="*/ 17 h 65"/>
                  <a:gd name="T6" fmla="*/ 8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1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7" y="33"/>
                      <a:pt x="8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1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1" y="9"/>
                    </a:cubicBezTo>
                    <a:cubicBezTo>
                      <a:pt x="26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6897688" y="3397251"/>
                <a:ext cx="47625" cy="17463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10 h 10"/>
                  <a:gd name="T4" fmla="*/ 29 w 29"/>
                  <a:gd name="T5" fmla="*/ 0 h 10"/>
                  <a:gd name="T6" fmla="*/ 0 w 29"/>
                  <a:gd name="T7" fmla="*/ 0 h 10"/>
                  <a:gd name="T8" fmla="*/ 0 w 29"/>
                  <a:gd name="T9" fmla="*/ 10 h 10"/>
                  <a:gd name="T10" fmla="*/ 24 w 29"/>
                  <a:gd name="T11" fmla="*/ 2 h 10"/>
                  <a:gd name="T12" fmla="*/ 27 w 29"/>
                  <a:gd name="T13" fmla="*/ 5 h 10"/>
                  <a:gd name="T14" fmla="*/ 24 w 29"/>
                  <a:gd name="T15" fmla="*/ 8 h 10"/>
                  <a:gd name="T16" fmla="*/ 21 w 29"/>
                  <a:gd name="T17" fmla="*/ 5 h 10"/>
                  <a:gd name="T18" fmla="*/ 24 w 29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4" y="2"/>
                    </a:move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6897688" y="3352801"/>
                <a:ext cx="47625" cy="15875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0 w 29"/>
                  <a:gd name="T9" fmla="*/ 0 h 10"/>
                  <a:gd name="T10" fmla="*/ 24 w 29"/>
                  <a:gd name="T11" fmla="*/ 8 h 10"/>
                  <a:gd name="T12" fmla="*/ 21 w 29"/>
                  <a:gd name="T13" fmla="*/ 5 h 10"/>
                  <a:gd name="T14" fmla="*/ 24 w 29"/>
                  <a:gd name="T15" fmla="*/ 2 h 10"/>
                  <a:gd name="T16" fmla="*/ 27 w 29"/>
                  <a:gd name="T17" fmla="*/ 5 h 10"/>
                  <a:gd name="T18" fmla="*/ 24 w 29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  <a:moveTo>
                      <a:pt x="24" y="8"/>
                    </a:move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413332" y="3782059"/>
            <a:ext cx="1385045" cy="1338581"/>
            <a:chOff x="5413332" y="3782059"/>
            <a:chExt cx="1385045" cy="1338581"/>
          </a:xfrm>
        </p:grpSpPr>
        <p:sp>
          <p:nvSpPr>
            <p:cNvPr id="18" name="Rounded Rectangle 8"/>
            <p:cNvSpPr/>
            <p:nvPr/>
          </p:nvSpPr>
          <p:spPr>
            <a:xfrm>
              <a:off x="541333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Freeform 59"/>
            <p:cNvSpPr>
              <a:spLocks noEditPoints="1"/>
            </p:cNvSpPr>
            <p:nvPr/>
          </p:nvSpPr>
          <p:spPr bwMode="auto">
            <a:xfrm>
              <a:off x="5943859" y="4223932"/>
              <a:ext cx="380848" cy="51074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66800" y="3782059"/>
            <a:ext cx="1385045" cy="1338581"/>
            <a:chOff x="1066800" y="3782059"/>
            <a:chExt cx="1385045" cy="1338581"/>
          </a:xfrm>
        </p:grpSpPr>
        <p:sp>
          <p:nvSpPr>
            <p:cNvPr id="21" name="Rounded Rectangle 6"/>
            <p:cNvSpPr/>
            <p:nvPr/>
          </p:nvSpPr>
          <p:spPr>
            <a:xfrm>
              <a:off x="106680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22" name="Group 37"/>
            <p:cNvGrpSpPr/>
            <p:nvPr/>
          </p:nvGrpSpPr>
          <p:grpSpPr>
            <a:xfrm>
              <a:off x="1464388" y="4267246"/>
              <a:ext cx="619587" cy="424121"/>
              <a:chOff x="2324100" y="1814513"/>
              <a:chExt cx="266700" cy="182563"/>
            </a:xfrm>
            <a:solidFill>
              <a:schemeClr val="bg1"/>
            </a:solidFill>
          </p:grpSpPr>
          <p:sp>
            <p:nvSpPr>
              <p:cNvPr id="23" name="Freeform 38"/>
              <p:cNvSpPr>
                <a:spLocks noEditPoints="1"/>
              </p:cNvSpPr>
              <p:nvPr/>
            </p:nvSpPr>
            <p:spPr bwMode="auto">
              <a:xfrm>
                <a:off x="2324100" y="1814513"/>
                <a:ext cx="188913" cy="182563"/>
              </a:xfrm>
              <a:custGeom>
                <a:avLst/>
                <a:gdLst>
                  <a:gd name="T0" fmla="*/ 86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6 w 99"/>
                  <a:gd name="T7" fmla="*/ 37 h 97"/>
                  <a:gd name="T8" fmla="*/ 83 w 99"/>
                  <a:gd name="T9" fmla="*/ 31 h 97"/>
                  <a:gd name="T10" fmla="*/ 88 w 99"/>
                  <a:gd name="T11" fmla="*/ 18 h 97"/>
                  <a:gd name="T12" fmla="*/ 81 w 99"/>
                  <a:gd name="T13" fmla="*/ 10 h 97"/>
                  <a:gd name="T14" fmla="*/ 67 w 99"/>
                  <a:gd name="T15" fmla="*/ 16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3 h 97"/>
                  <a:gd name="T24" fmla="*/ 32 w 99"/>
                  <a:gd name="T25" fmla="*/ 16 h 97"/>
                  <a:gd name="T26" fmla="*/ 18 w 99"/>
                  <a:gd name="T27" fmla="*/ 11 h 97"/>
                  <a:gd name="T28" fmla="*/ 11 w 99"/>
                  <a:gd name="T29" fmla="*/ 18 h 97"/>
                  <a:gd name="T30" fmla="*/ 16 w 99"/>
                  <a:gd name="T31" fmla="*/ 32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9 w 99"/>
                  <a:gd name="T45" fmla="*/ 87 h 97"/>
                  <a:gd name="T46" fmla="*/ 32 w 99"/>
                  <a:gd name="T47" fmla="*/ 81 h 97"/>
                  <a:gd name="T48" fmla="*/ 38 w 99"/>
                  <a:gd name="T49" fmla="*/ 84 h 97"/>
                  <a:gd name="T50" fmla="*/ 45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9 h 97"/>
                  <a:gd name="T62" fmla="*/ 83 w 99"/>
                  <a:gd name="T63" fmla="*/ 66 h 97"/>
                  <a:gd name="T64" fmla="*/ 86 w 99"/>
                  <a:gd name="T65" fmla="*/ 60 h 97"/>
                  <a:gd name="T66" fmla="*/ 50 w 99"/>
                  <a:gd name="T67" fmla="*/ 64 h 97"/>
                  <a:gd name="T68" fmla="*/ 34 w 99"/>
                  <a:gd name="T69" fmla="*/ 49 h 97"/>
                  <a:gd name="T70" fmla="*/ 50 w 99"/>
                  <a:gd name="T71" fmla="*/ 33 h 97"/>
                  <a:gd name="T72" fmla="*/ 66 w 99"/>
                  <a:gd name="T73" fmla="*/ 49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60"/>
                    </a:moveTo>
                    <a:cubicBezTo>
                      <a:pt x="86" y="60"/>
                      <a:pt x="99" y="54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8" y="1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3"/>
                      <a:pt x="38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3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32" y="81"/>
                      <a:pt x="32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7"/>
                      <a:pt x="81" y="86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8" y="33"/>
                      <a:pt x="66" y="40"/>
                      <a:pt x="66" y="49"/>
                    </a:cubicBezTo>
                    <a:cubicBezTo>
                      <a:pt x="66" y="57"/>
                      <a:pt x="58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24" name="Freeform 39"/>
              <p:cNvSpPr>
                <a:spLocks noEditPoints="1"/>
              </p:cNvSpPr>
              <p:nvPr/>
            </p:nvSpPr>
            <p:spPr bwMode="auto">
              <a:xfrm>
                <a:off x="2501900" y="1905001"/>
                <a:ext cx="88900" cy="90488"/>
              </a:xfrm>
              <a:custGeom>
                <a:avLst/>
                <a:gdLst>
                  <a:gd name="T0" fmla="*/ 41 w 47"/>
                  <a:gd name="T1" fmla="*/ 23 h 48"/>
                  <a:gd name="T2" fmla="*/ 41 w 47"/>
                  <a:gd name="T3" fmla="*/ 20 h 48"/>
                  <a:gd name="T4" fmla="*/ 45 w 47"/>
                  <a:gd name="T5" fmla="*/ 14 h 48"/>
                  <a:gd name="T6" fmla="*/ 42 w 47"/>
                  <a:gd name="T7" fmla="*/ 9 h 48"/>
                  <a:gd name="T8" fmla="*/ 35 w 47"/>
                  <a:gd name="T9" fmla="*/ 11 h 48"/>
                  <a:gd name="T10" fmla="*/ 33 w 47"/>
                  <a:gd name="T11" fmla="*/ 9 h 48"/>
                  <a:gd name="T12" fmla="*/ 31 w 47"/>
                  <a:gd name="T13" fmla="*/ 2 h 48"/>
                  <a:gd name="T14" fmla="*/ 26 w 47"/>
                  <a:gd name="T15" fmla="*/ 1 h 48"/>
                  <a:gd name="T16" fmla="*/ 22 w 47"/>
                  <a:gd name="T17" fmla="*/ 6 h 48"/>
                  <a:gd name="T18" fmla="*/ 19 w 47"/>
                  <a:gd name="T19" fmla="*/ 7 h 48"/>
                  <a:gd name="T20" fmla="*/ 14 w 47"/>
                  <a:gd name="T21" fmla="*/ 3 h 48"/>
                  <a:gd name="T22" fmla="*/ 9 w 47"/>
                  <a:gd name="T23" fmla="*/ 5 h 48"/>
                  <a:gd name="T24" fmla="*/ 10 w 47"/>
                  <a:gd name="T25" fmla="*/ 12 h 48"/>
                  <a:gd name="T26" fmla="*/ 8 w 47"/>
                  <a:gd name="T27" fmla="*/ 15 h 48"/>
                  <a:gd name="T28" fmla="*/ 1 w 47"/>
                  <a:gd name="T29" fmla="*/ 16 h 48"/>
                  <a:gd name="T30" fmla="*/ 0 w 47"/>
                  <a:gd name="T31" fmla="*/ 21 h 48"/>
                  <a:gd name="T32" fmla="*/ 6 w 47"/>
                  <a:gd name="T33" fmla="*/ 25 h 48"/>
                  <a:gd name="T34" fmla="*/ 6 w 47"/>
                  <a:gd name="T35" fmla="*/ 28 h 48"/>
                  <a:gd name="T36" fmla="*/ 2 w 47"/>
                  <a:gd name="T37" fmla="*/ 34 h 48"/>
                  <a:gd name="T38" fmla="*/ 5 w 47"/>
                  <a:gd name="T39" fmla="*/ 39 h 48"/>
                  <a:gd name="T40" fmla="*/ 12 w 47"/>
                  <a:gd name="T41" fmla="*/ 38 h 48"/>
                  <a:gd name="T42" fmla="*/ 14 w 47"/>
                  <a:gd name="T43" fmla="*/ 39 h 48"/>
                  <a:gd name="T44" fmla="*/ 15 w 47"/>
                  <a:gd name="T45" fmla="*/ 46 h 48"/>
                  <a:gd name="T46" fmla="*/ 20 w 47"/>
                  <a:gd name="T47" fmla="*/ 48 h 48"/>
                  <a:gd name="T48" fmla="*/ 24 w 47"/>
                  <a:gd name="T49" fmla="*/ 42 h 48"/>
                  <a:gd name="T50" fmla="*/ 27 w 47"/>
                  <a:gd name="T51" fmla="*/ 42 h 48"/>
                  <a:gd name="T52" fmla="*/ 33 w 47"/>
                  <a:gd name="T53" fmla="*/ 46 h 48"/>
                  <a:gd name="T54" fmla="*/ 38 w 47"/>
                  <a:gd name="T55" fmla="*/ 43 h 48"/>
                  <a:gd name="T56" fmla="*/ 37 w 47"/>
                  <a:gd name="T57" fmla="*/ 36 h 48"/>
                  <a:gd name="T58" fmla="*/ 38 w 47"/>
                  <a:gd name="T59" fmla="*/ 33 h 48"/>
                  <a:gd name="T60" fmla="*/ 45 w 47"/>
                  <a:gd name="T61" fmla="*/ 32 h 48"/>
                  <a:gd name="T62" fmla="*/ 46 w 47"/>
                  <a:gd name="T63" fmla="*/ 27 h 48"/>
                  <a:gd name="T64" fmla="*/ 41 w 47"/>
                  <a:gd name="T65" fmla="*/ 23 h 48"/>
                  <a:gd name="T66" fmla="*/ 31 w 47"/>
                  <a:gd name="T67" fmla="*/ 26 h 48"/>
                  <a:gd name="T68" fmla="*/ 22 w 47"/>
                  <a:gd name="T69" fmla="*/ 31 h 48"/>
                  <a:gd name="T70" fmla="*/ 16 w 47"/>
                  <a:gd name="T71" fmla="*/ 22 h 48"/>
                  <a:gd name="T72" fmla="*/ 25 w 47"/>
                  <a:gd name="T73" fmla="*/ 17 h 48"/>
                  <a:gd name="T74" fmla="*/ 31 w 47"/>
                  <a:gd name="T75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8">
                    <a:moveTo>
                      <a:pt x="41" y="23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5" y="14"/>
                      <a:pt x="45" y="14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1"/>
                      <a:pt x="35" y="1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2" y="2"/>
                      <a:pt x="31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4" y="2"/>
                      <a:pt x="14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10" y="12"/>
                      <a:pt x="10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2" y="16"/>
                      <a:pt x="1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12" y="38"/>
                      <a:pt x="12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4" y="42"/>
                      <a:pt x="24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33" y="46"/>
                      <a:pt x="33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7" y="36"/>
                      <a:pt x="37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2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1" y="23"/>
                      <a:pt x="41" y="23"/>
                    </a:cubicBezTo>
                    <a:close/>
                    <a:moveTo>
                      <a:pt x="31" y="26"/>
                    </a:moveTo>
                    <a:cubicBezTo>
                      <a:pt x="30" y="30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6"/>
                      <a:pt x="25" y="17"/>
                    </a:cubicBezTo>
                    <a:cubicBezTo>
                      <a:pt x="29" y="18"/>
                      <a:pt x="32" y="22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246322" y="3782059"/>
            <a:ext cx="1385045" cy="1338581"/>
            <a:chOff x="3246322" y="3782059"/>
            <a:chExt cx="1385045" cy="1338581"/>
          </a:xfrm>
        </p:grpSpPr>
        <p:sp>
          <p:nvSpPr>
            <p:cNvPr id="26" name="Rounded Rectangle 7"/>
            <p:cNvSpPr/>
            <p:nvPr/>
          </p:nvSpPr>
          <p:spPr>
            <a:xfrm>
              <a:off x="324632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27" name="Group 40"/>
            <p:cNvGrpSpPr/>
            <p:nvPr/>
          </p:nvGrpSpPr>
          <p:grpSpPr>
            <a:xfrm>
              <a:off x="3764386" y="4184946"/>
              <a:ext cx="337713" cy="588718"/>
              <a:chOff x="5734050" y="3273426"/>
              <a:chExt cx="117475" cy="204788"/>
            </a:xfrm>
            <a:solidFill>
              <a:schemeClr val="bg1"/>
            </a:solidFill>
          </p:grpSpPr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5756275" y="3273426"/>
                <a:ext cx="95250" cy="204788"/>
              </a:xfrm>
              <a:custGeom>
                <a:avLst/>
                <a:gdLst>
                  <a:gd name="T0" fmla="*/ 53 w 59"/>
                  <a:gd name="T1" fmla="*/ 6 h 126"/>
                  <a:gd name="T2" fmla="*/ 9 w 59"/>
                  <a:gd name="T3" fmla="*/ 38 h 126"/>
                  <a:gd name="T4" fmla="*/ 0 w 59"/>
                  <a:gd name="T5" fmla="*/ 40 h 126"/>
                  <a:gd name="T6" fmla="*/ 0 w 59"/>
                  <a:gd name="T7" fmla="*/ 87 h 126"/>
                  <a:gd name="T8" fmla="*/ 9 w 59"/>
                  <a:gd name="T9" fmla="*/ 88 h 126"/>
                  <a:gd name="T10" fmla="*/ 52 w 59"/>
                  <a:gd name="T11" fmla="*/ 120 h 126"/>
                  <a:gd name="T12" fmla="*/ 59 w 59"/>
                  <a:gd name="T13" fmla="*/ 120 h 126"/>
                  <a:gd name="T14" fmla="*/ 59 w 59"/>
                  <a:gd name="T15" fmla="*/ 6 h 126"/>
                  <a:gd name="T16" fmla="*/ 53 w 59"/>
                  <a:gd name="T17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3" y="6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4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88"/>
                      <a:pt x="9" y="88"/>
                      <a:pt x="9" y="88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20"/>
                      <a:pt x="59" y="126"/>
                      <a:pt x="59" y="120"/>
                    </a:cubicBezTo>
                    <a:cubicBezTo>
                      <a:pt x="59" y="113"/>
                      <a:pt x="59" y="12"/>
                      <a:pt x="59" y="6"/>
                    </a:cubicBezTo>
                    <a:cubicBezTo>
                      <a:pt x="59" y="0"/>
                      <a:pt x="53" y="6"/>
                      <a:pt x="5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5734050" y="3341688"/>
                <a:ext cx="11113" cy="69850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37 h 43"/>
                  <a:gd name="T4" fmla="*/ 7 w 7"/>
                  <a:gd name="T5" fmla="*/ 43 h 43"/>
                  <a:gd name="T6" fmla="*/ 7 w 7"/>
                  <a:gd name="T7" fmla="*/ 0 h 43"/>
                  <a:gd name="T8" fmla="*/ 0 w 7"/>
                  <a:gd name="T9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cubicBezTo>
                      <a:pt x="0" y="16"/>
                      <a:pt x="0" y="31"/>
                      <a:pt x="0" y="37"/>
                    </a:cubicBezTo>
                    <a:cubicBezTo>
                      <a:pt x="0" y="40"/>
                      <a:pt x="3" y="42"/>
                      <a:pt x="7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607290" y="3782059"/>
            <a:ext cx="1385045" cy="1338581"/>
            <a:chOff x="7607290" y="3782059"/>
            <a:chExt cx="1385045" cy="1338581"/>
          </a:xfrm>
        </p:grpSpPr>
        <p:sp>
          <p:nvSpPr>
            <p:cNvPr id="31" name="Rounded Rectangle 9"/>
            <p:cNvSpPr/>
            <p:nvPr/>
          </p:nvSpPr>
          <p:spPr>
            <a:xfrm>
              <a:off x="760729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161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32" name="Group 43"/>
            <p:cNvGrpSpPr/>
            <p:nvPr/>
          </p:nvGrpSpPr>
          <p:grpSpPr>
            <a:xfrm>
              <a:off x="8175400" y="4239226"/>
              <a:ext cx="318031" cy="480158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33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 bwMode="auto">
          <a:xfrm>
            <a:off x="706588" y="5734205"/>
            <a:ext cx="2141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the relevant title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894416" y="5734205"/>
            <a:ext cx="2141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the relevant title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5178734" y="5734205"/>
            <a:ext cx="2141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the relevant title</a:t>
            </a:r>
          </a:p>
        </p:txBody>
      </p:sp>
      <p:sp>
        <p:nvSpPr>
          <p:cNvPr id="38" name="矩形 37"/>
          <p:cNvSpPr/>
          <p:nvPr/>
        </p:nvSpPr>
        <p:spPr bwMode="auto">
          <a:xfrm>
            <a:off x="7366562" y="5734205"/>
            <a:ext cx="2141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the relevant title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9554390" y="5756624"/>
            <a:ext cx="2141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Enter the relevant title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  <a:solidFill>
            <a:srgbClr val="00B0F0"/>
          </a:solidFill>
        </p:grpSpPr>
        <p:sp>
          <p:nvSpPr>
            <p:cNvPr id="41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456561" y="519708"/>
            <a:ext cx="357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work in the first half of the year</a:t>
            </a:r>
          </a:p>
        </p:txBody>
      </p:sp>
    </p:spTree>
    <p:extLst>
      <p:ext uri="{BB962C8B-B14F-4D97-AF65-F5344CB8AC3E}">
        <p14:creationId xmlns:p14="http://schemas.microsoft.com/office/powerpoint/2010/main" val="41393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2774260" y="2949889"/>
            <a:ext cx="230689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84482" y="2949889"/>
            <a:ext cx="230689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41218" y="3895446"/>
            <a:ext cx="230689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84481" y="4794044"/>
            <a:ext cx="230516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774260" y="4794044"/>
            <a:ext cx="2376149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5209" y="3891585"/>
            <a:ext cx="230689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309509" y="2492788"/>
            <a:ext cx="2180137" cy="415498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you can enter a simple general text of content, the user can be in the projector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04597" y="3388444"/>
            <a:ext cx="2180137" cy="415498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you can enter a simple general text of content, the user can be in the projector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09509" y="4287042"/>
            <a:ext cx="2180137" cy="415498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you can enter a simple general text of content, the user can be in the projector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35036" y="2489517"/>
            <a:ext cx="2180137" cy="415498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you can enter a simple general text of content, the user can be in the projector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48589" y="3426512"/>
            <a:ext cx="2180137" cy="415498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you can enter a simple general text of content, the user can be in the projector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29330" y="4283100"/>
            <a:ext cx="2180137" cy="415498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Here you can enter a simple general text of content, the user can be in the projector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037995" y="2127939"/>
            <a:ext cx="1179344" cy="1043716"/>
            <a:chOff x="4390222" y="1788173"/>
            <a:chExt cx="1572459" cy="1391621"/>
          </a:xfrm>
          <a:solidFill>
            <a:srgbClr val="71FFCC">
              <a:alpha val="50000"/>
            </a:srgbClr>
          </a:solidFill>
        </p:grpSpPr>
        <p:sp>
          <p:nvSpPr>
            <p:cNvPr id="27" name="任意多边形 26"/>
            <p:cNvSpPr/>
            <p:nvPr/>
          </p:nvSpPr>
          <p:spPr>
            <a:xfrm rot="9000000">
              <a:off x="4390222" y="1788173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381000" dist="381000" dir="750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28" name="Group 4"/>
            <p:cNvGrpSpPr>
              <a:grpSpLocks noChangeAspect="1"/>
            </p:cNvGrpSpPr>
            <p:nvPr/>
          </p:nvGrpSpPr>
          <p:grpSpPr bwMode="auto">
            <a:xfrm rot="5400000" flipH="1">
              <a:off x="4961425" y="2066857"/>
              <a:ext cx="430052" cy="859456"/>
              <a:chOff x="1" y="0"/>
              <a:chExt cx="2653" cy="5302"/>
            </a:xfrm>
            <a:grpFill/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" y="0"/>
                <a:ext cx="2653" cy="2301"/>
              </a:xfrm>
              <a:custGeom>
                <a:avLst/>
                <a:gdLst>
                  <a:gd name="T0" fmla="*/ 1083 w 1120"/>
                  <a:gd name="T1" fmla="*/ 574 h 973"/>
                  <a:gd name="T2" fmla="*/ 1083 w 1120"/>
                  <a:gd name="T3" fmla="*/ 442 h 973"/>
                  <a:gd name="T4" fmla="*/ 950 w 1120"/>
                  <a:gd name="T5" fmla="*/ 442 h 973"/>
                  <a:gd name="T6" fmla="*/ 694 w 1120"/>
                  <a:gd name="T7" fmla="*/ 631 h 973"/>
                  <a:gd name="T8" fmla="*/ 694 w 1120"/>
                  <a:gd name="T9" fmla="*/ 141 h 973"/>
                  <a:gd name="T10" fmla="*/ 555 w 1120"/>
                  <a:gd name="T11" fmla="*/ 0 h 973"/>
                  <a:gd name="T12" fmla="*/ 416 w 1120"/>
                  <a:gd name="T13" fmla="*/ 141 h 973"/>
                  <a:gd name="T14" fmla="*/ 416 w 1120"/>
                  <a:gd name="T15" fmla="*/ 640 h 973"/>
                  <a:gd name="T16" fmla="*/ 161 w 1120"/>
                  <a:gd name="T17" fmla="*/ 446 h 973"/>
                  <a:gd name="T18" fmla="*/ 28 w 1120"/>
                  <a:gd name="T19" fmla="*/ 446 h 973"/>
                  <a:gd name="T20" fmla="*/ 0 w 1120"/>
                  <a:gd name="T21" fmla="*/ 512 h 973"/>
                  <a:gd name="T22" fmla="*/ 28 w 1120"/>
                  <a:gd name="T23" fmla="*/ 579 h 973"/>
                  <a:gd name="T24" fmla="*/ 552 w 1120"/>
                  <a:gd name="T25" fmla="*/ 973 h 973"/>
                  <a:gd name="T26" fmla="*/ 1083 w 1120"/>
                  <a:gd name="T27" fmla="*/ 574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0" h="973">
                    <a:moveTo>
                      <a:pt x="1083" y="574"/>
                    </a:moveTo>
                    <a:cubicBezTo>
                      <a:pt x="1120" y="537"/>
                      <a:pt x="1120" y="478"/>
                      <a:pt x="1083" y="442"/>
                    </a:cubicBezTo>
                    <a:cubicBezTo>
                      <a:pt x="1046" y="405"/>
                      <a:pt x="987" y="405"/>
                      <a:pt x="950" y="442"/>
                    </a:cubicBezTo>
                    <a:cubicBezTo>
                      <a:pt x="694" y="631"/>
                      <a:pt x="694" y="631"/>
                      <a:pt x="694" y="631"/>
                    </a:cubicBezTo>
                    <a:cubicBezTo>
                      <a:pt x="694" y="141"/>
                      <a:pt x="694" y="141"/>
                      <a:pt x="694" y="141"/>
                    </a:cubicBezTo>
                    <a:cubicBezTo>
                      <a:pt x="694" y="63"/>
                      <a:pt x="631" y="0"/>
                      <a:pt x="555" y="0"/>
                    </a:cubicBezTo>
                    <a:cubicBezTo>
                      <a:pt x="478" y="0"/>
                      <a:pt x="416" y="63"/>
                      <a:pt x="416" y="141"/>
                    </a:cubicBezTo>
                    <a:cubicBezTo>
                      <a:pt x="416" y="640"/>
                      <a:pt x="416" y="640"/>
                      <a:pt x="416" y="640"/>
                    </a:cubicBezTo>
                    <a:cubicBezTo>
                      <a:pt x="161" y="446"/>
                      <a:pt x="161" y="446"/>
                      <a:pt x="161" y="446"/>
                    </a:cubicBezTo>
                    <a:cubicBezTo>
                      <a:pt x="124" y="409"/>
                      <a:pt x="65" y="409"/>
                      <a:pt x="28" y="446"/>
                    </a:cubicBezTo>
                    <a:cubicBezTo>
                      <a:pt x="9" y="464"/>
                      <a:pt x="0" y="488"/>
                      <a:pt x="0" y="512"/>
                    </a:cubicBezTo>
                    <a:cubicBezTo>
                      <a:pt x="0" y="536"/>
                      <a:pt x="9" y="560"/>
                      <a:pt x="28" y="579"/>
                    </a:cubicBezTo>
                    <a:cubicBezTo>
                      <a:pt x="552" y="973"/>
                      <a:pt x="552" y="973"/>
                      <a:pt x="552" y="973"/>
                    </a:cubicBezTo>
                    <a:cubicBezTo>
                      <a:pt x="1083" y="574"/>
                      <a:pt x="1083" y="574"/>
                      <a:pt x="1083" y="5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1" y="2999"/>
                <a:ext cx="2653" cy="2303"/>
              </a:xfrm>
              <a:custGeom>
                <a:avLst/>
                <a:gdLst>
                  <a:gd name="T0" fmla="*/ 1083 w 1120"/>
                  <a:gd name="T1" fmla="*/ 396 h 974"/>
                  <a:gd name="T2" fmla="*/ 1083 w 1120"/>
                  <a:gd name="T3" fmla="*/ 528 h 974"/>
                  <a:gd name="T4" fmla="*/ 950 w 1120"/>
                  <a:gd name="T5" fmla="*/ 528 h 974"/>
                  <a:gd name="T6" fmla="*/ 694 w 1120"/>
                  <a:gd name="T7" fmla="*/ 342 h 974"/>
                  <a:gd name="T8" fmla="*/ 694 w 1120"/>
                  <a:gd name="T9" fmla="*/ 833 h 974"/>
                  <a:gd name="T10" fmla="*/ 555 w 1120"/>
                  <a:gd name="T11" fmla="*/ 974 h 974"/>
                  <a:gd name="T12" fmla="*/ 416 w 1120"/>
                  <a:gd name="T13" fmla="*/ 833 h 974"/>
                  <a:gd name="T14" fmla="*/ 416 w 1120"/>
                  <a:gd name="T15" fmla="*/ 353 h 974"/>
                  <a:gd name="T16" fmla="*/ 161 w 1120"/>
                  <a:gd name="T17" fmla="*/ 531 h 974"/>
                  <a:gd name="T18" fmla="*/ 28 w 1120"/>
                  <a:gd name="T19" fmla="*/ 531 h 974"/>
                  <a:gd name="T20" fmla="*/ 0 w 1120"/>
                  <a:gd name="T21" fmla="*/ 464 h 974"/>
                  <a:gd name="T22" fmla="*/ 28 w 1120"/>
                  <a:gd name="T23" fmla="*/ 398 h 974"/>
                  <a:gd name="T24" fmla="*/ 552 w 1120"/>
                  <a:gd name="T25" fmla="*/ 0 h 974"/>
                  <a:gd name="T26" fmla="*/ 1083 w 1120"/>
                  <a:gd name="T27" fmla="*/ 396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0" h="974">
                    <a:moveTo>
                      <a:pt x="1083" y="396"/>
                    </a:moveTo>
                    <a:cubicBezTo>
                      <a:pt x="1120" y="433"/>
                      <a:pt x="1120" y="492"/>
                      <a:pt x="1083" y="528"/>
                    </a:cubicBezTo>
                    <a:cubicBezTo>
                      <a:pt x="1046" y="565"/>
                      <a:pt x="987" y="565"/>
                      <a:pt x="950" y="528"/>
                    </a:cubicBezTo>
                    <a:cubicBezTo>
                      <a:pt x="694" y="342"/>
                      <a:pt x="694" y="342"/>
                      <a:pt x="694" y="342"/>
                    </a:cubicBezTo>
                    <a:cubicBezTo>
                      <a:pt x="694" y="833"/>
                      <a:pt x="694" y="833"/>
                      <a:pt x="694" y="833"/>
                    </a:cubicBezTo>
                    <a:cubicBezTo>
                      <a:pt x="694" y="911"/>
                      <a:pt x="631" y="974"/>
                      <a:pt x="555" y="974"/>
                    </a:cubicBezTo>
                    <a:cubicBezTo>
                      <a:pt x="478" y="974"/>
                      <a:pt x="416" y="911"/>
                      <a:pt x="416" y="833"/>
                    </a:cubicBezTo>
                    <a:cubicBezTo>
                      <a:pt x="416" y="353"/>
                      <a:pt x="416" y="353"/>
                      <a:pt x="416" y="353"/>
                    </a:cubicBezTo>
                    <a:cubicBezTo>
                      <a:pt x="161" y="531"/>
                      <a:pt x="161" y="531"/>
                      <a:pt x="161" y="531"/>
                    </a:cubicBezTo>
                    <a:cubicBezTo>
                      <a:pt x="124" y="567"/>
                      <a:pt x="65" y="567"/>
                      <a:pt x="28" y="531"/>
                    </a:cubicBezTo>
                    <a:cubicBezTo>
                      <a:pt x="9" y="512"/>
                      <a:pt x="0" y="488"/>
                      <a:pt x="0" y="464"/>
                    </a:cubicBezTo>
                    <a:cubicBezTo>
                      <a:pt x="0" y="440"/>
                      <a:pt x="9" y="416"/>
                      <a:pt x="28" y="398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1083" y="396"/>
                      <a:pt x="1083" y="396"/>
                      <a:pt x="1083" y="3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96000" y="2127939"/>
            <a:ext cx="1179344" cy="1043716"/>
            <a:chOff x="5800895" y="1788173"/>
            <a:chExt cx="1572459" cy="1391621"/>
          </a:xfrm>
          <a:solidFill>
            <a:srgbClr val="71FFCC">
              <a:alpha val="50000"/>
            </a:srgbClr>
          </a:solidFill>
        </p:grpSpPr>
        <p:sp>
          <p:nvSpPr>
            <p:cNvPr id="32" name="任意多边形 31"/>
            <p:cNvSpPr/>
            <p:nvPr/>
          </p:nvSpPr>
          <p:spPr>
            <a:xfrm rot="9000000">
              <a:off x="5800895" y="1788173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381000" dist="190500" dir="1806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202532" y="2163258"/>
              <a:ext cx="824522" cy="666652"/>
              <a:chOff x="5485048" y="2935026"/>
              <a:chExt cx="1221904" cy="987948"/>
            </a:xfrm>
            <a:grpFill/>
          </p:grpSpPr>
          <p:sp>
            <p:nvSpPr>
              <p:cNvPr id="34" name="Freeform 6"/>
              <p:cNvSpPr/>
              <p:nvPr/>
            </p:nvSpPr>
            <p:spPr bwMode="auto">
              <a:xfrm>
                <a:off x="5595586" y="3347220"/>
                <a:ext cx="379243" cy="436459"/>
              </a:xfrm>
              <a:custGeom>
                <a:avLst/>
                <a:gdLst>
                  <a:gd name="T0" fmla="*/ 474 w 474"/>
                  <a:gd name="T1" fmla="*/ 459 h 545"/>
                  <a:gd name="T2" fmla="*/ 340 w 474"/>
                  <a:gd name="T3" fmla="*/ 523 h 545"/>
                  <a:gd name="T4" fmla="*/ 66 w 474"/>
                  <a:gd name="T5" fmla="*/ 501 h 545"/>
                  <a:gd name="T6" fmla="*/ 13 w 474"/>
                  <a:gd name="T7" fmla="*/ 468 h 545"/>
                  <a:gd name="T8" fmla="*/ 13 w 474"/>
                  <a:gd name="T9" fmla="*/ 441 h 545"/>
                  <a:gd name="T10" fmla="*/ 68 w 474"/>
                  <a:gd name="T11" fmla="*/ 406 h 545"/>
                  <a:gd name="T12" fmla="*/ 141 w 474"/>
                  <a:gd name="T13" fmla="*/ 380 h 545"/>
                  <a:gd name="T14" fmla="*/ 177 w 474"/>
                  <a:gd name="T15" fmla="*/ 331 h 545"/>
                  <a:gd name="T16" fmla="*/ 163 w 474"/>
                  <a:gd name="T17" fmla="*/ 267 h 545"/>
                  <a:gd name="T18" fmla="*/ 133 w 474"/>
                  <a:gd name="T19" fmla="*/ 176 h 545"/>
                  <a:gd name="T20" fmla="*/ 142 w 474"/>
                  <a:gd name="T21" fmla="*/ 64 h 545"/>
                  <a:gd name="T22" fmla="*/ 198 w 474"/>
                  <a:gd name="T23" fmla="*/ 9 h 545"/>
                  <a:gd name="T24" fmla="*/ 295 w 474"/>
                  <a:gd name="T25" fmla="*/ 20 h 545"/>
                  <a:gd name="T26" fmla="*/ 341 w 474"/>
                  <a:gd name="T27" fmla="*/ 96 h 545"/>
                  <a:gd name="T28" fmla="*/ 344 w 474"/>
                  <a:gd name="T29" fmla="*/ 168 h 545"/>
                  <a:gd name="T30" fmla="*/ 311 w 474"/>
                  <a:gd name="T31" fmla="*/ 278 h 545"/>
                  <a:gd name="T32" fmla="*/ 332 w 474"/>
                  <a:gd name="T33" fmla="*/ 379 h 545"/>
                  <a:gd name="T34" fmla="*/ 394 w 474"/>
                  <a:gd name="T35" fmla="*/ 400 h 545"/>
                  <a:gd name="T36" fmla="*/ 474 w 474"/>
                  <a:gd name="T37" fmla="*/ 459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4" h="545">
                    <a:moveTo>
                      <a:pt x="474" y="459"/>
                    </a:moveTo>
                    <a:cubicBezTo>
                      <a:pt x="434" y="495"/>
                      <a:pt x="389" y="512"/>
                      <a:pt x="340" y="523"/>
                    </a:cubicBezTo>
                    <a:cubicBezTo>
                      <a:pt x="246" y="545"/>
                      <a:pt x="154" y="542"/>
                      <a:pt x="66" y="501"/>
                    </a:cubicBezTo>
                    <a:cubicBezTo>
                      <a:pt x="47" y="492"/>
                      <a:pt x="31" y="479"/>
                      <a:pt x="13" y="468"/>
                    </a:cubicBezTo>
                    <a:cubicBezTo>
                      <a:pt x="0" y="459"/>
                      <a:pt x="1" y="449"/>
                      <a:pt x="13" y="441"/>
                    </a:cubicBezTo>
                    <a:cubicBezTo>
                      <a:pt x="30" y="429"/>
                      <a:pt x="48" y="415"/>
                      <a:pt x="68" y="406"/>
                    </a:cubicBezTo>
                    <a:cubicBezTo>
                      <a:pt x="91" y="396"/>
                      <a:pt x="116" y="389"/>
                      <a:pt x="141" y="380"/>
                    </a:cubicBezTo>
                    <a:cubicBezTo>
                      <a:pt x="164" y="372"/>
                      <a:pt x="176" y="356"/>
                      <a:pt x="177" y="331"/>
                    </a:cubicBezTo>
                    <a:cubicBezTo>
                      <a:pt x="177" y="308"/>
                      <a:pt x="175" y="289"/>
                      <a:pt x="163" y="267"/>
                    </a:cubicBezTo>
                    <a:cubicBezTo>
                      <a:pt x="147" y="240"/>
                      <a:pt x="135" y="207"/>
                      <a:pt x="133" y="176"/>
                    </a:cubicBezTo>
                    <a:cubicBezTo>
                      <a:pt x="130" y="139"/>
                      <a:pt x="135" y="101"/>
                      <a:pt x="142" y="64"/>
                    </a:cubicBezTo>
                    <a:cubicBezTo>
                      <a:pt x="148" y="35"/>
                      <a:pt x="168" y="14"/>
                      <a:pt x="198" y="9"/>
                    </a:cubicBezTo>
                    <a:cubicBezTo>
                      <a:pt x="231" y="4"/>
                      <a:pt x="264" y="0"/>
                      <a:pt x="295" y="20"/>
                    </a:cubicBezTo>
                    <a:cubicBezTo>
                      <a:pt x="323" y="38"/>
                      <a:pt x="341" y="62"/>
                      <a:pt x="341" y="96"/>
                    </a:cubicBezTo>
                    <a:cubicBezTo>
                      <a:pt x="340" y="120"/>
                      <a:pt x="341" y="144"/>
                      <a:pt x="344" y="168"/>
                    </a:cubicBezTo>
                    <a:cubicBezTo>
                      <a:pt x="348" y="207"/>
                      <a:pt x="335" y="246"/>
                      <a:pt x="311" y="278"/>
                    </a:cubicBezTo>
                    <a:cubicBezTo>
                      <a:pt x="288" y="308"/>
                      <a:pt x="298" y="364"/>
                      <a:pt x="332" y="379"/>
                    </a:cubicBezTo>
                    <a:cubicBezTo>
                      <a:pt x="352" y="387"/>
                      <a:pt x="373" y="394"/>
                      <a:pt x="394" y="400"/>
                    </a:cubicBezTo>
                    <a:cubicBezTo>
                      <a:pt x="429" y="409"/>
                      <a:pt x="451" y="433"/>
                      <a:pt x="474" y="4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6044326" y="3487414"/>
                <a:ext cx="381040" cy="435560"/>
              </a:xfrm>
              <a:custGeom>
                <a:avLst/>
                <a:gdLst>
                  <a:gd name="T0" fmla="*/ 476 w 476"/>
                  <a:gd name="T1" fmla="*/ 459 h 544"/>
                  <a:gd name="T2" fmla="*/ 348 w 476"/>
                  <a:gd name="T3" fmla="*/ 520 h 544"/>
                  <a:gd name="T4" fmla="*/ 59 w 476"/>
                  <a:gd name="T5" fmla="*/ 494 h 544"/>
                  <a:gd name="T6" fmla="*/ 20 w 476"/>
                  <a:gd name="T7" fmla="*/ 470 h 544"/>
                  <a:gd name="T8" fmla="*/ 20 w 476"/>
                  <a:gd name="T9" fmla="*/ 435 h 544"/>
                  <a:gd name="T10" fmla="*/ 74 w 476"/>
                  <a:gd name="T11" fmla="*/ 403 h 544"/>
                  <a:gd name="T12" fmla="*/ 140 w 476"/>
                  <a:gd name="T13" fmla="*/ 380 h 544"/>
                  <a:gd name="T14" fmla="*/ 178 w 476"/>
                  <a:gd name="T15" fmla="*/ 325 h 544"/>
                  <a:gd name="T16" fmla="*/ 162 w 476"/>
                  <a:gd name="T17" fmla="*/ 261 h 544"/>
                  <a:gd name="T18" fmla="*/ 136 w 476"/>
                  <a:gd name="T19" fmla="*/ 181 h 544"/>
                  <a:gd name="T20" fmla="*/ 145 w 476"/>
                  <a:gd name="T21" fmla="*/ 60 h 544"/>
                  <a:gd name="T22" fmla="*/ 206 w 476"/>
                  <a:gd name="T23" fmla="*/ 7 h 544"/>
                  <a:gd name="T24" fmla="*/ 320 w 476"/>
                  <a:gd name="T25" fmla="*/ 36 h 544"/>
                  <a:gd name="T26" fmla="*/ 342 w 476"/>
                  <a:gd name="T27" fmla="*/ 98 h 544"/>
                  <a:gd name="T28" fmla="*/ 347 w 476"/>
                  <a:gd name="T29" fmla="*/ 163 h 544"/>
                  <a:gd name="T30" fmla="*/ 344 w 476"/>
                  <a:gd name="T31" fmla="*/ 198 h 544"/>
                  <a:gd name="T32" fmla="*/ 308 w 476"/>
                  <a:gd name="T33" fmla="*/ 283 h 544"/>
                  <a:gd name="T34" fmla="*/ 332 w 476"/>
                  <a:gd name="T35" fmla="*/ 376 h 544"/>
                  <a:gd name="T36" fmla="*/ 392 w 476"/>
                  <a:gd name="T37" fmla="*/ 397 h 544"/>
                  <a:gd name="T38" fmla="*/ 476 w 476"/>
                  <a:gd name="T39" fmla="*/ 459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6" h="544">
                    <a:moveTo>
                      <a:pt x="476" y="459"/>
                    </a:moveTo>
                    <a:cubicBezTo>
                      <a:pt x="438" y="491"/>
                      <a:pt x="395" y="509"/>
                      <a:pt x="348" y="520"/>
                    </a:cubicBezTo>
                    <a:cubicBezTo>
                      <a:pt x="249" y="544"/>
                      <a:pt x="152" y="541"/>
                      <a:pt x="59" y="494"/>
                    </a:cubicBezTo>
                    <a:cubicBezTo>
                      <a:pt x="45" y="488"/>
                      <a:pt x="32" y="479"/>
                      <a:pt x="20" y="470"/>
                    </a:cubicBezTo>
                    <a:cubicBezTo>
                      <a:pt x="1" y="455"/>
                      <a:pt x="0" y="450"/>
                      <a:pt x="20" y="435"/>
                    </a:cubicBezTo>
                    <a:cubicBezTo>
                      <a:pt x="36" y="423"/>
                      <a:pt x="55" y="412"/>
                      <a:pt x="74" y="403"/>
                    </a:cubicBezTo>
                    <a:cubicBezTo>
                      <a:pt x="95" y="393"/>
                      <a:pt x="118" y="388"/>
                      <a:pt x="140" y="380"/>
                    </a:cubicBezTo>
                    <a:cubicBezTo>
                      <a:pt x="169" y="369"/>
                      <a:pt x="178" y="356"/>
                      <a:pt x="178" y="325"/>
                    </a:cubicBezTo>
                    <a:cubicBezTo>
                      <a:pt x="179" y="302"/>
                      <a:pt x="175" y="282"/>
                      <a:pt x="162" y="261"/>
                    </a:cubicBezTo>
                    <a:cubicBezTo>
                      <a:pt x="148" y="238"/>
                      <a:pt x="137" y="209"/>
                      <a:pt x="136" y="181"/>
                    </a:cubicBezTo>
                    <a:cubicBezTo>
                      <a:pt x="134" y="141"/>
                      <a:pt x="137" y="99"/>
                      <a:pt x="145" y="60"/>
                    </a:cubicBezTo>
                    <a:cubicBezTo>
                      <a:pt x="151" y="32"/>
                      <a:pt x="173" y="12"/>
                      <a:pt x="206" y="7"/>
                    </a:cubicBezTo>
                    <a:cubicBezTo>
                      <a:pt x="249" y="0"/>
                      <a:pt x="288" y="4"/>
                      <a:pt x="320" y="36"/>
                    </a:cubicBezTo>
                    <a:cubicBezTo>
                      <a:pt x="337" y="54"/>
                      <a:pt x="342" y="74"/>
                      <a:pt x="342" y="98"/>
                    </a:cubicBezTo>
                    <a:cubicBezTo>
                      <a:pt x="342" y="120"/>
                      <a:pt x="346" y="141"/>
                      <a:pt x="347" y="163"/>
                    </a:cubicBezTo>
                    <a:cubicBezTo>
                      <a:pt x="347" y="174"/>
                      <a:pt x="347" y="187"/>
                      <a:pt x="344" y="198"/>
                    </a:cubicBezTo>
                    <a:cubicBezTo>
                      <a:pt x="336" y="228"/>
                      <a:pt x="331" y="259"/>
                      <a:pt x="308" y="283"/>
                    </a:cubicBezTo>
                    <a:cubicBezTo>
                      <a:pt x="287" y="304"/>
                      <a:pt x="302" y="363"/>
                      <a:pt x="332" y="376"/>
                    </a:cubicBezTo>
                    <a:cubicBezTo>
                      <a:pt x="351" y="384"/>
                      <a:pt x="372" y="390"/>
                      <a:pt x="392" y="397"/>
                    </a:cubicBezTo>
                    <a:cubicBezTo>
                      <a:pt x="433" y="411"/>
                      <a:pt x="447" y="421"/>
                      <a:pt x="476" y="4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5952361" y="2935026"/>
                <a:ext cx="376846" cy="462820"/>
              </a:xfrm>
              <a:custGeom>
                <a:avLst/>
                <a:gdLst>
                  <a:gd name="T0" fmla="*/ 0 w 471"/>
                  <a:gd name="T1" fmla="*/ 461 h 578"/>
                  <a:gd name="T2" fmla="*/ 61 w 471"/>
                  <a:gd name="T3" fmla="*/ 414 h 578"/>
                  <a:gd name="T4" fmla="*/ 133 w 471"/>
                  <a:gd name="T5" fmla="*/ 390 h 578"/>
                  <a:gd name="T6" fmla="*/ 166 w 471"/>
                  <a:gd name="T7" fmla="*/ 280 h 578"/>
                  <a:gd name="T8" fmla="*/ 133 w 471"/>
                  <a:gd name="T9" fmla="*/ 180 h 578"/>
                  <a:gd name="T10" fmla="*/ 141 w 471"/>
                  <a:gd name="T11" fmla="*/ 68 h 578"/>
                  <a:gd name="T12" fmla="*/ 184 w 471"/>
                  <a:gd name="T13" fmla="*/ 19 h 578"/>
                  <a:gd name="T14" fmla="*/ 317 w 471"/>
                  <a:gd name="T15" fmla="*/ 45 h 578"/>
                  <a:gd name="T16" fmla="*/ 338 w 471"/>
                  <a:gd name="T17" fmla="*/ 129 h 578"/>
                  <a:gd name="T18" fmla="*/ 342 w 471"/>
                  <a:gd name="T19" fmla="*/ 167 h 578"/>
                  <a:gd name="T20" fmla="*/ 344 w 471"/>
                  <a:gd name="T21" fmla="*/ 185 h 578"/>
                  <a:gd name="T22" fmla="*/ 304 w 471"/>
                  <a:gd name="T23" fmla="*/ 291 h 578"/>
                  <a:gd name="T24" fmla="*/ 333 w 471"/>
                  <a:gd name="T25" fmla="*/ 386 h 578"/>
                  <a:gd name="T26" fmla="*/ 399 w 471"/>
                  <a:gd name="T27" fmla="*/ 409 h 578"/>
                  <a:gd name="T28" fmla="*/ 471 w 471"/>
                  <a:gd name="T29" fmla="*/ 464 h 578"/>
                  <a:gd name="T30" fmla="*/ 0 w 471"/>
                  <a:gd name="T31" fmla="*/ 461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578">
                    <a:moveTo>
                      <a:pt x="0" y="461"/>
                    </a:moveTo>
                    <a:cubicBezTo>
                      <a:pt x="17" y="439"/>
                      <a:pt x="37" y="423"/>
                      <a:pt x="61" y="414"/>
                    </a:cubicBezTo>
                    <a:cubicBezTo>
                      <a:pt x="85" y="405"/>
                      <a:pt x="109" y="398"/>
                      <a:pt x="133" y="390"/>
                    </a:cubicBezTo>
                    <a:cubicBezTo>
                      <a:pt x="178" y="373"/>
                      <a:pt x="190" y="321"/>
                      <a:pt x="166" y="280"/>
                    </a:cubicBezTo>
                    <a:cubicBezTo>
                      <a:pt x="148" y="250"/>
                      <a:pt x="130" y="213"/>
                      <a:pt x="133" y="180"/>
                    </a:cubicBezTo>
                    <a:cubicBezTo>
                      <a:pt x="135" y="143"/>
                      <a:pt x="131" y="105"/>
                      <a:pt x="141" y="68"/>
                    </a:cubicBezTo>
                    <a:cubicBezTo>
                      <a:pt x="147" y="45"/>
                      <a:pt x="163" y="28"/>
                      <a:pt x="184" y="19"/>
                    </a:cubicBezTo>
                    <a:cubicBezTo>
                      <a:pt x="227" y="0"/>
                      <a:pt x="284" y="12"/>
                      <a:pt x="317" y="45"/>
                    </a:cubicBezTo>
                    <a:cubicBezTo>
                      <a:pt x="341" y="69"/>
                      <a:pt x="340" y="98"/>
                      <a:pt x="338" y="129"/>
                    </a:cubicBezTo>
                    <a:cubicBezTo>
                      <a:pt x="338" y="142"/>
                      <a:pt x="341" y="154"/>
                      <a:pt x="342" y="167"/>
                    </a:cubicBezTo>
                    <a:cubicBezTo>
                      <a:pt x="343" y="173"/>
                      <a:pt x="345" y="179"/>
                      <a:pt x="344" y="185"/>
                    </a:cubicBezTo>
                    <a:cubicBezTo>
                      <a:pt x="337" y="223"/>
                      <a:pt x="331" y="261"/>
                      <a:pt x="304" y="291"/>
                    </a:cubicBezTo>
                    <a:cubicBezTo>
                      <a:pt x="283" y="315"/>
                      <a:pt x="302" y="373"/>
                      <a:pt x="333" y="386"/>
                    </a:cubicBezTo>
                    <a:cubicBezTo>
                      <a:pt x="355" y="395"/>
                      <a:pt x="377" y="402"/>
                      <a:pt x="399" y="409"/>
                    </a:cubicBezTo>
                    <a:cubicBezTo>
                      <a:pt x="431" y="417"/>
                      <a:pt x="451" y="441"/>
                      <a:pt x="471" y="464"/>
                    </a:cubicBezTo>
                    <a:cubicBezTo>
                      <a:pt x="381" y="557"/>
                      <a:pt x="113" y="578"/>
                      <a:pt x="0" y="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5485048" y="2994339"/>
                <a:ext cx="467313" cy="512247"/>
              </a:xfrm>
              <a:custGeom>
                <a:avLst/>
                <a:gdLst>
                  <a:gd name="T0" fmla="*/ 353 w 584"/>
                  <a:gd name="T1" fmla="*/ 364 h 640"/>
                  <a:gd name="T2" fmla="*/ 331 w 584"/>
                  <a:gd name="T3" fmla="*/ 261 h 640"/>
                  <a:gd name="T4" fmla="*/ 146 w 584"/>
                  <a:gd name="T5" fmla="*/ 404 h 640"/>
                  <a:gd name="T6" fmla="*/ 127 w 584"/>
                  <a:gd name="T7" fmla="*/ 640 h 640"/>
                  <a:gd name="T8" fmla="*/ 100 w 584"/>
                  <a:gd name="T9" fmla="*/ 601 h 640"/>
                  <a:gd name="T10" fmla="*/ 192 w 584"/>
                  <a:gd name="T11" fmla="*/ 132 h 640"/>
                  <a:gd name="T12" fmla="*/ 279 w 584"/>
                  <a:gd name="T13" fmla="*/ 92 h 640"/>
                  <a:gd name="T14" fmla="*/ 292 w 584"/>
                  <a:gd name="T15" fmla="*/ 71 h 640"/>
                  <a:gd name="T16" fmla="*/ 276 w 584"/>
                  <a:gd name="T17" fmla="*/ 0 h 640"/>
                  <a:gd name="T18" fmla="*/ 584 w 584"/>
                  <a:gd name="T19" fmla="*/ 123 h 640"/>
                  <a:gd name="T20" fmla="*/ 353 w 584"/>
                  <a:gd name="T21" fmla="*/ 36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4" h="640">
                    <a:moveTo>
                      <a:pt x="353" y="364"/>
                    </a:moveTo>
                    <a:cubicBezTo>
                      <a:pt x="345" y="328"/>
                      <a:pt x="338" y="297"/>
                      <a:pt x="331" y="261"/>
                    </a:cubicBezTo>
                    <a:cubicBezTo>
                      <a:pt x="246" y="281"/>
                      <a:pt x="185" y="329"/>
                      <a:pt x="146" y="404"/>
                    </a:cubicBezTo>
                    <a:cubicBezTo>
                      <a:pt x="107" y="479"/>
                      <a:pt x="106" y="558"/>
                      <a:pt x="127" y="640"/>
                    </a:cubicBezTo>
                    <a:cubicBezTo>
                      <a:pt x="118" y="627"/>
                      <a:pt x="108" y="615"/>
                      <a:pt x="100" y="601"/>
                    </a:cubicBezTo>
                    <a:cubicBezTo>
                      <a:pt x="0" y="446"/>
                      <a:pt x="42" y="232"/>
                      <a:pt x="192" y="132"/>
                    </a:cubicBezTo>
                    <a:cubicBezTo>
                      <a:pt x="218" y="115"/>
                      <a:pt x="249" y="104"/>
                      <a:pt x="279" y="92"/>
                    </a:cubicBezTo>
                    <a:cubicBezTo>
                      <a:pt x="290" y="88"/>
                      <a:pt x="295" y="83"/>
                      <a:pt x="292" y="71"/>
                    </a:cubicBezTo>
                    <a:cubicBezTo>
                      <a:pt x="286" y="49"/>
                      <a:pt x="282" y="27"/>
                      <a:pt x="276" y="0"/>
                    </a:cubicBezTo>
                    <a:cubicBezTo>
                      <a:pt x="380" y="42"/>
                      <a:pt x="480" y="82"/>
                      <a:pt x="584" y="123"/>
                    </a:cubicBezTo>
                    <a:cubicBezTo>
                      <a:pt x="507" y="204"/>
                      <a:pt x="432" y="282"/>
                      <a:pt x="353" y="3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6386123" y="3088101"/>
                <a:ext cx="320829" cy="550591"/>
              </a:xfrm>
              <a:custGeom>
                <a:avLst/>
                <a:gdLst>
                  <a:gd name="T0" fmla="*/ 267 w 401"/>
                  <a:gd name="T1" fmla="*/ 518 h 688"/>
                  <a:gd name="T2" fmla="*/ 338 w 401"/>
                  <a:gd name="T3" fmla="*/ 569 h 688"/>
                  <a:gd name="T4" fmla="*/ 33 w 401"/>
                  <a:gd name="T5" fmla="*/ 688 h 688"/>
                  <a:gd name="T6" fmla="*/ 33 w 401"/>
                  <a:gd name="T7" fmla="*/ 356 h 688"/>
                  <a:gd name="T8" fmla="*/ 120 w 401"/>
                  <a:gd name="T9" fmla="*/ 416 h 688"/>
                  <a:gd name="T10" fmla="*/ 155 w 401"/>
                  <a:gd name="T11" fmla="*/ 181 h 688"/>
                  <a:gd name="T12" fmla="*/ 0 w 401"/>
                  <a:gd name="T13" fmla="*/ 0 h 688"/>
                  <a:gd name="T14" fmla="*/ 267 w 401"/>
                  <a:gd name="T15" fmla="*/ 51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1" h="688">
                    <a:moveTo>
                      <a:pt x="267" y="518"/>
                    </a:moveTo>
                    <a:cubicBezTo>
                      <a:pt x="290" y="535"/>
                      <a:pt x="313" y="551"/>
                      <a:pt x="338" y="569"/>
                    </a:cubicBezTo>
                    <a:cubicBezTo>
                      <a:pt x="234" y="609"/>
                      <a:pt x="134" y="649"/>
                      <a:pt x="33" y="688"/>
                    </a:cubicBezTo>
                    <a:cubicBezTo>
                      <a:pt x="33" y="578"/>
                      <a:pt x="33" y="470"/>
                      <a:pt x="33" y="356"/>
                    </a:cubicBezTo>
                    <a:cubicBezTo>
                      <a:pt x="65" y="378"/>
                      <a:pt x="92" y="396"/>
                      <a:pt x="120" y="416"/>
                    </a:cubicBezTo>
                    <a:cubicBezTo>
                      <a:pt x="169" y="341"/>
                      <a:pt x="180" y="264"/>
                      <a:pt x="155" y="181"/>
                    </a:cubicBezTo>
                    <a:cubicBezTo>
                      <a:pt x="131" y="100"/>
                      <a:pt x="77" y="42"/>
                      <a:pt x="0" y="0"/>
                    </a:cubicBezTo>
                    <a:cubicBezTo>
                      <a:pt x="265" y="28"/>
                      <a:pt x="401" y="323"/>
                      <a:pt x="267" y="5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633950" y="3045438"/>
            <a:ext cx="1179344" cy="1043716"/>
            <a:chOff x="6518162" y="3011505"/>
            <a:chExt cx="1572459" cy="1391621"/>
          </a:xfrm>
          <a:solidFill>
            <a:srgbClr val="71FFCC">
              <a:alpha val="50000"/>
            </a:srgbClr>
          </a:solidFill>
        </p:grpSpPr>
        <p:sp>
          <p:nvSpPr>
            <p:cNvPr id="40" name="任意多边形 39"/>
            <p:cNvSpPr/>
            <p:nvPr/>
          </p:nvSpPr>
          <p:spPr>
            <a:xfrm rot="9000000">
              <a:off x="6518162" y="3011505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381000" dist="342900" dir="372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999446" y="3434228"/>
              <a:ext cx="609890" cy="586963"/>
              <a:chOff x="273050" y="165100"/>
              <a:chExt cx="8066088" cy="7762875"/>
            </a:xfrm>
            <a:grpFill/>
          </p:grpSpPr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41325" y="247650"/>
                <a:ext cx="7751763" cy="7658100"/>
              </a:xfrm>
              <a:custGeom>
                <a:avLst/>
                <a:gdLst>
                  <a:gd name="T0" fmla="*/ 1054 w 2064"/>
                  <a:gd name="T1" fmla="*/ 22 h 2039"/>
                  <a:gd name="T2" fmla="*/ 1035 w 2064"/>
                  <a:gd name="T3" fmla="*/ 31 h 2039"/>
                  <a:gd name="T4" fmla="*/ 706 w 2064"/>
                  <a:gd name="T5" fmla="*/ 268 h 2039"/>
                  <a:gd name="T6" fmla="*/ 669 w 2064"/>
                  <a:gd name="T7" fmla="*/ 338 h 2039"/>
                  <a:gd name="T8" fmla="*/ 674 w 2064"/>
                  <a:gd name="T9" fmla="*/ 373 h 2039"/>
                  <a:gd name="T10" fmla="*/ 668 w 2064"/>
                  <a:gd name="T11" fmla="*/ 424 h 2039"/>
                  <a:gd name="T12" fmla="*/ 620 w 2064"/>
                  <a:gd name="T13" fmla="*/ 470 h 2039"/>
                  <a:gd name="T14" fmla="*/ 635 w 2064"/>
                  <a:gd name="T15" fmla="*/ 486 h 2039"/>
                  <a:gd name="T16" fmla="*/ 968 w 2064"/>
                  <a:gd name="T17" fmla="*/ 818 h 2039"/>
                  <a:gd name="T18" fmla="*/ 995 w 2064"/>
                  <a:gd name="T19" fmla="*/ 829 h 2039"/>
                  <a:gd name="T20" fmla="*/ 1055 w 2064"/>
                  <a:gd name="T21" fmla="*/ 855 h 2039"/>
                  <a:gd name="T22" fmla="*/ 1429 w 2064"/>
                  <a:gd name="T23" fmla="*/ 1210 h 2039"/>
                  <a:gd name="T24" fmla="*/ 2021 w 2064"/>
                  <a:gd name="T25" fmla="*/ 1772 h 2039"/>
                  <a:gd name="T26" fmla="*/ 2023 w 2064"/>
                  <a:gd name="T27" fmla="*/ 1892 h 2039"/>
                  <a:gd name="T28" fmla="*/ 1911 w 2064"/>
                  <a:gd name="T29" fmla="*/ 2004 h 2039"/>
                  <a:gd name="T30" fmla="*/ 1799 w 2064"/>
                  <a:gd name="T31" fmla="*/ 2003 h 2039"/>
                  <a:gd name="T32" fmla="*/ 879 w 2064"/>
                  <a:gd name="T33" fmla="*/ 1033 h 2039"/>
                  <a:gd name="T34" fmla="*/ 852 w 2064"/>
                  <a:gd name="T35" fmla="*/ 967 h 2039"/>
                  <a:gd name="T36" fmla="*/ 846 w 2064"/>
                  <a:gd name="T37" fmla="*/ 949 h 2039"/>
                  <a:gd name="T38" fmla="*/ 498 w 2064"/>
                  <a:gd name="T39" fmla="*/ 601 h 2039"/>
                  <a:gd name="T40" fmla="*/ 491 w 2064"/>
                  <a:gd name="T41" fmla="*/ 597 h 2039"/>
                  <a:gd name="T42" fmla="*/ 448 w 2064"/>
                  <a:gd name="T43" fmla="*/ 643 h 2039"/>
                  <a:gd name="T44" fmla="*/ 395 w 2064"/>
                  <a:gd name="T45" fmla="*/ 652 h 2039"/>
                  <a:gd name="T46" fmla="*/ 360 w 2064"/>
                  <a:gd name="T47" fmla="*/ 659 h 2039"/>
                  <a:gd name="T48" fmla="*/ 303 w 2064"/>
                  <a:gd name="T49" fmla="*/ 715 h 2039"/>
                  <a:gd name="T50" fmla="*/ 299 w 2064"/>
                  <a:gd name="T51" fmla="*/ 755 h 2039"/>
                  <a:gd name="T52" fmla="*/ 295 w 2064"/>
                  <a:gd name="T53" fmla="*/ 796 h 2039"/>
                  <a:gd name="T54" fmla="*/ 216 w 2064"/>
                  <a:gd name="T55" fmla="*/ 875 h 2039"/>
                  <a:gd name="T56" fmla="*/ 167 w 2064"/>
                  <a:gd name="T57" fmla="*/ 875 h 2039"/>
                  <a:gd name="T58" fmla="*/ 16 w 2064"/>
                  <a:gd name="T59" fmla="*/ 723 h 2039"/>
                  <a:gd name="T60" fmla="*/ 16 w 2064"/>
                  <a:gd name="T61" fmla="*/ 673 h 2039"/>
                  <a:gd name="T62" fmla="*/ 92 w 2064"/>
                  <a:gd name="T63" fmla="*/ 597 h 2039"/>
                  <a:gd name="T64" fmla="*/ 137 w 2064"/>
                  <a:gd name="T65" fmla="*/ 592 h 2039"/>
                  <a:gd name="T66" fmla="*/ 170 w 2064"/>
                  <a:gd name="T67" fmla="*/ 590 h 2039"/>
                  <a:gd name="T68" fmla="*/ 235 w 2064"/>
                  <a:gd name="T69" fmla="*/ 526 h 2039"/>
                  <a:gd name="T70" fmla="*/ 236 w 2064"/>
                  <a:gd name="T71" fmla="*/ 492 h 2039"/>
                  <a:gd name="T72" fmla="*/ 240 w 2064"/>
                  <a:gd name="T73" fmla="*/ 449 h 2039"/>
                  <a:gd name="T74" fmla="*/ 245 w 2064"/>
                  <a:gd name="T75" fmla="*/ 443 h 2039"/>
                  <a:gd name="T76" fmla="*/ 516 w 2064"/>
                  <a:gd name="T77" fmla="*/ 174 h 2039"/>
                  <a:gd name="T78" fmla="*/ 939 w 2064"/>
                  <a:gd name="T79" fmla="*/ 0 h 2039"/>
                  <a:gd name="T80" fmla="*/ 1035 w 2064"/>
                  <a:gd name="T81" fmla="*/ 11 h 2039"/>
                  <a:gd name="T82" fmla="*/ 1053 w 2064"/>
                  <a:gd name="T83" fmla="*/ 16 h 2039"/>
                  <a:gd name="T84" fmla="*/ 1054 w 2064"/>
                  <a:gd name="T85" fmla="*/ 22 h 2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4" h="2039">
                    <a:moveTo>
                      <a:pt x="1054" y="22"/>
                    </a:moveTo>
                    <a:cubicBezTo>
                      <a:pt x="1048" y="25"/>
                      <a:pt x="1042" y="29"/>
                      <a:pt x="1035" y="31"/>
                    </a:cubicBezTo>
                    <a:cubicBezTo>
                      <a:pt x="902" y="77"/>
                      <a:pt x="793" y="158"/>
                      <a:pt x="706" y="268"/>
                    </a:cubicBezTo>
                    <a:cubicBezTo>
                      <a:pt x="689" y="288"/>
                      <a:pt x="678" y="313"/>
                      <a:pt x="669" y="338"/>
                    </a:cubicBezTo>
                    <a:cubicBezTo>
                      <a:pt x="665" y="348"/>
                      <a:pt x="669" y="363"/>
                      <a:pt x="674" y="373"/>
                    </a:cubicBezTo>
                    <a:cubicBezTo>
                      <a:pt x="684" y="394"/>
                      <a:pt x="684" y="407"/>
                      <a:pt x="668" y="424"/>
                    </a:cubicBezTo>
                    <a:cubicBezTo>
                      <a:pt x="653" y="439"/>
                      <a:pt x="637" y="454"/>
                      <a:pt x="620" y="470"/>
                    </a:cubicBezTo>
                    <a:cubicBezTo>
                      <a:pt x="626" y="477"/>
                      <a:pt x="631" y="482"/>
                      <a:pt x="635" y="486"/>
                    </a:cubicBezTo>
                    <a:cubicBezTo>
                      <a:pt x="746" y="597"/>
                      <a:pt x="857" y="708"/>
                      <a:pt x="968" y="818"/>
                    </a:cubicBezTo>
                    <a:cubicBezTo>
                      <a:pt x="974" y="825"/>
                      <a:pt x="986" y="829"/>
                      <a:pt x="995" y="829"/>
                    </a:cubicBezTo>
                    <a:cubicBezTo>
                      <a:pt x="1019" y="829"/>
                      <a:pt x="1038" y="839"/>
                      <a:pt x="1055" y="855"/>
                    </a:cubicBezTo>
                    <a:cubicBezTo>
                      <a:pt x="1180" y="974"/>
                      <a:pt x="1305" y="1092"/>
                      <a:pt x="1429" y="1210"/>
                    </a:cubicBezTo>
                    <a:cubicBezTo>
                      <a:pt x="1627" y="1397"/>
                      <a:pt x="1824" y="1585"/>
                      <a:pt x="2021" y="1772"/>
                    </a:cubicBezTo>
                    <a:cubicBezTo>
                      <a:pt x="2063" y="1812"/>
                      <a:pt x="2064" y="1851"/>
                      <a:pt x="2023" y="1892"/>
                    </a:cubicBezTo>
                    <a:cubicBezTo>
                      <a:pt x="1986" y="1929"/>
                      <a:pt x="1949" y="1967"/>
                      <a:pt x="1911" y="2004"/>
                    </a:cubicBezTo>
                    <a:cubicBezTo>
                      <a:pt x="1876" y="2039"/>
                      <a:pt x="1834" y="2039"/>
                      <a:pt x="1799" y="2003"/>
                    </a:cubicBezTo>
                    <a:cubicBezTo>
                      <a:pt x="1492" y="1680"/>
                      <a:pt x="1186" y="1356"/>
                      <a:pt x="879" y="1033"/>
                    </a:cubicBezTo>
                    <a:cubicBezTo>
                      <a:pt x="861" y="1014"/>
                      <a:pt x="850" y="993"/>
                      <a:pt x="852" y="967"/>
                    </a:cubicBezTo>
                    <a:cubicBezTo>
                      <a:pt x="853" y="961"/>
                      <a:pt x="850" y="953"/>
                      <a:pt x="846" y="949"/>
                    </a:cubicBezTo>
                    <a:cubicBezTo>
                      <a:pt x="730" y="833"/>
                      <a:pt x="614" y="717"/>
                      <a:pt x="498" y="601"/>
                    </a:cubicBezTo>
                    <a:cubicBezTo>
                      <a:pt x="497" y="601"/>
                      <a:pt x="496" y="600"/>
                      <a:pt x="491" y="597"/>
                    </a:cubicBezTo>
                    <a:cubicBezTo>
                      <a:pt x="477" y="612"/>
                      <a:pt x="463" y="628"/>
                      <a:pt x="448" y="643"/>
                    </a:cubicBezTo>
                    <a:cubicBezTo>
                      <a:pt x="429" y="663"/>
                      <a:pt x="421" y="662"/>
                      <a:pt x="395" y="652"/>
                    </a:cubicBezTo>
                    <a:cubicBezTo>
                      <a:pt x="385" y="649"/>
                      <a:pt x="368" y="652"/>
                      <a:pt x="360" y="659"/>
                    </a:cubicBezTo>
                    <a:cubicBezTo>
                      <a:pt x="339" y="675"/>
                      <a:pt x="321" y="695"/>
                      <a:pt x="303" y="715"/>
                    </a:cubicBezTo>
                    <a:cubicBezTo>
                      <a:pt x="292" y="726"/>
                      <a:pt x="288" y="740"/>
                      <a:pt x="299" y="755"/>
                    </a:cubicBezTo>
                    <a:cubicBezTo>
                      <a:pt x="310" y="770"/>
                      <a:pt x="306" y="784"/>
                      <a:pt x="295" y="796"/>
                    </a:cubicBezTo>
                    <a:cubicBezTo>
                      <a:pt x="269" y="823"/>
                      <a:pt x="243" y="850"/>
                      <a:pt x="216" y="875"/>
                    </a:cubicBezTo>
                    <a:cubicBezTo>
                      <a:pt x="201" y="889"/>
                      <a:pt x="181" y="889"/>
                      <a:pt x="167" y="875"/>
                    </a:cubicBezTo>
                    <a:cubicBezTo>
                      <a:pt x="116" y="825"/>
                      <a:pt x="66" y="774"/>
                      <a:pt x="16" y="723"/>
                    </a:cubicBezTo>
                    <a:cubicBezTo>
                      <a:pt x="0" y="708"/>
                      <a:pt x="1" y="689"/>
                      <a:pt x="16" y="673"/>
                    </a:cubicBezTo>
                    <a:cubicBezTo>
                      <a:pt x="41" y="647"/>
                      <a:pt x="66" y="622"/>
                      <a:pt x="92" y="597"/>
                    </a:cubicBezTo>
                    <a:cubicBezTo>
                      <a:pt x="105" y="584"/>
                      <a:pt x="119" y="581"/>
                      <a:pt x="137" y="592"/>
                    </a:cubicBezTo>
                    <a:cubicBezTo>
                      <a:pt x="146" y="596"/>
                      <a:pt x="163" y="596"/>
                      <a:pt x="170" y="590"/>
                    </a:cubicBezTo>
                    <a:cubicBezTo>
                      <a:pt x="193" y="571"/>
                      <a:pt x="216" y="549"/>
                      <a:pt x="235" y="526"/>
                    </a:cubicBezTo>
                    <a:cubicBezTo>
                      <a:pt x="241" y="519"/>
                      <a:pt x="240" y="501"/>
                      <a:pt x="236" y="492"/>
                    </a:cubicBezTo>
                    <a:cubicBezTo>
                      <a:pt x="227" y="475"/>
                      <a:pt x="230" y="462"/>
                      <a:pt x="240" y="449"/>
                    </a:cubicBezTo>
                    <a:cubicBezTo>
                      <a:pt x="241" y="447"/>
                      <a:pt x="243" y="445"/>
                      <a:pt x="245" y="443"/>
                    </a:cubicBezTo>
                    <a:cubicBezTo>
                      <a:pt x="335" y="354"/>
                      <a:pt x="424" y="262"/>
                      <a:pt x="516" y="174"/>
                    </a:cubicBezTo>
                    <a:cubicBezTo>
                      <a:pt x="634" y="62"/>
                      <a:pt x="775" y="0"/>
                      <a:pt x="939" y="0"/>
                    </a:cubicBezTo>
                    <a:cubicBezTo>
                      <a:pt x="971" y="0"/>
                      <a:pt x="1003" y="7"/>
                      <a:pt x="1035" y="11"/>
                    </a:cubicBezTo>
                    <a:cubicBezTo>
                      <a:pt x="1041" y="11"/>
                      <a:pt x="1047" y="14"/>
                      <a:pt x="1053" y="16"/>
                    </a:cubicBezTo>
                    <a:cubicBezTo>
                      <a:pt x="1053" y="18"/>
                      <a:pt x="1054" y="20"/>
                      <a:pt x="1054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273050" y="4295775"/>
                <a:ext cx="3778250" cy="3632200"/>
              </a:xfrm>
              <a:custGeom>
                <a:avLst/>
                <a:gdLst>
                  <a:gd name="T0" fmla="*/ 835 w 1006"/>
                  <a:gd name="T1" fmla="*/ 0 h 967"/>
                  <a:gd name="T2" fmla="*/ 1006 w 1006"/>
                  <a:gd name="T3" fmla="*/ 181 h 967"/>
                  <a:gd name="T4" fmla="*/ 986 w 1006"/>
                  <a:gd name="T5" fmla="*/ 193 h 967"/>
                  <a:gd name="T6" fmla="*/ 741 w 1006"/>
                  <a:gd name="T7" fmla="*/ 437 h 967"/>
                  <a:gd name="T8" fmla="*/ 735 w 1006"/>
                  <a:gd name="T9" fmla="*/ 468 h 967"/>
                  <a:gd name="T10" fmla="*/ 475 w 1006"/>
                  <a:gd name="T11" fmla="*/ 955 h 967"/>
                  <a:gd name="T12" fmla="*/ 300 w 1006"/>
                  <a:gd name="T13" fmla="*/ 944 h 967"/>
                  <a:gd name="T14" fmla="*/ 288 w 1006"/>
                  <a:gd name="T15" fmla="*/ 891 h 967"/>
                  <a:gd name="T16" fmla="*/ 455 w 1006"/>
                  <a:gd name="T17" fmla="*/ 724 h 967"/>
                  <a:gd name="T18" fmla="*/ 454 w 1006"/>
                  <a:gd name="T19" fmla="*/ 651 h 967"/>
                  <a:gd name="T20" fmla="*/ 355 w 1006"/>
                  <a:gd name="T21" fmla="*/ 552 h 967"/>
                  <a:gd name="T22" fmla="*/ 291 w 1006"/>
                  <a:gd name="T23" fmla="*/ 552 h 967"/>
                  <a:gd name="T24" fmla="*/ 121 w 1006"/>
                  <a:gd name="T25" fmla="*/ 722 h 967"/>
                  <a:gd name="T26" fmla="*/ 66 w 1006"/>
                  <a:gd name="T27" fmla="*/ 709 h 967"/>
                  <a:gd name="T28" fmla="*/ 352 w 1006"/>
                  <a:gd name="T29" fmla="*/ 252 h 967"/>
                  <a:gd name="T30" fmla="*/ 545 w 1006"/>
                  <a:gd name="T31" fmla="*/ 277 h 967"/>
                  <a:gd name="T32" fmla="*/ 573 w 1006"/>
                  <a:gd name="T33" fmla="*/ 271 h 967"/>
                  <a:gd name="T34" fmla="*/ 823 w 1006"/>
                  <a:gd name="T35" fmla="*/ 20 h 967"/>
                  <a:gd name="T36" fmla="*/ 835 w 1006"/>
                  <a:gd name="T37" fmla="*/ 0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967">
                    <a:moveTo>
                      <a:pt x="835" y="0"/>
                    </a:moveTo>
                    <a:cubicBezTo>
                      <a:pt x="894" y="62"/>
                      <a:pt x="947" y="119"/>
                      <a:pt x="1006" y="181"/>
                    </a:cubicBezTo>
                    <a:cubicBezTo>
                      <a:pt x="999" y="185"/>
                      <a:pt x="992" y="188"/>
                      <a:pt x="986" y="193"/>
                    </a:cubicBezTo>
                    <a:cubicBezTo>
                      <a:pt x="905" y="274"/>
                      <a:pt x="823" y="356"/>
                      <a:pt x="741" y="437"/>
                    </a:cubicBezTo>
                    <a:cubicBezTo>
                      <a:pt x="731" y="447"/>
                      <a:pt x="730" y="454"/>
                      <a:pt x="735" y="468"/>
                    </a:cubicBezTo>
                    <a:cubicBezTo>
                      <a:pt x="821" y="677"/>
                      <a:pt x="696" y="910"/>
                      <a:pt x="475" y="955"/>
                    </a:cubicBezTo>
                    <a:cubicBezTo>
                      <a:pt x="416" y="967"/>
                      <a:pt x="357" y="962"/>
                      <a:pt x="300" y="944"/>
                    </a:cubicBezTo>
                    <a:cubicBezTo>
                      <a:pt x="268" y="933"/>
                      <a:pt x="264" y="915"/>
                      <a:pt x="288" y="891"/>
                    </a:cubicBezTo>
                    <a:cubicBezTo>
                      <a:pt x="343" y="835"/>
                      <a:pt x="399" y="780"/>
                      <a:pt x="455" y="724"/>
                    </a:cubicBezTo>
                    <a:cubicBezTo>
                      <a:pt x="482" y="697"/>
                      <a:pt x="482" y="679"/>
                      <a:pt x="454" y="651"/>
                    </a:cubicBezTo>
                    <a:cubicBezTo>
                      <a:pt x="421" y="618"/>
                      <a:pt x="388" y="585"/>
                      <a:pt x="355" y="552"/>
                    </a:cubicBezTo>
                    <a:cubicBezTo>
                      <a:pt x="333" y="530"/>
                      <a:pt x="313" y="530"/>
                      <a:pt x="291" y="552"/>
                    </a:cubicBezTo>
                    <a:cubicBezTo>
                      <a:pt x="234" y="609"/>
                      <a:pt x="178" y="665"/>
                      <a:pt x="121" y="722"/>
                    </a:cubicBezTo>
                    <a:cubicBezTo>
                      <a:pt x="95" y="747"/>
                      <a:pt x="78" y="743"/>
                      <a:pt x="66" y="709"/>
                    </a:cubicBezTo>
                    <a:cubicBezTo>
                      <a:pt x="0" y="505"/>
                      <a:pt x="139" y="283"/>
                      <a:pt x="352" y="252"/>
                    </a:cubicBezTo>
                    <a:cubicBezTo>
                      <a:pt x="419" y="243"/>
                      <a:pt x="483" y="250"/>
                      <a:pt x="545" y="277"/>
                    </a:cubicBezTo>
                    <a:cubicBezTo>
                      <a:pt x="557" y="282"/>
                      <a:pt x="564" y="280"/>
                      <a:pt x="573" y="271"/>
                    </a:cubicBezTo>
                    <a:cubicBezTo>
                      <a:pt x="656" y="187"/>
                      <a:pt x="739" y="104"/>
                      <a:pt x="823" y="20"/>
                    </a:cubicBezTo>
                    <a:cubicBezTo>
                      <a:pt x="828" y="15"/>
                      <a:pt x="830" y="8"/>
                      <a:pt x="8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595813" y="165100"/>
                <a:ext cx="3743325" cy="3590925"/>
              </a:xfrm>
              <a:custGeom>
                <a:avLst/>
                <a:gdLst>
                  <a:gd name="T0" fmla="*/ 171 w 997"/>
                  <a:gd name="T1" fmla="*/ 956 h 956"/>
                  <a:gd name="T2" fmla="*/ 0 w 997"/>
                  <a:gd name="T3" fmla="*/ 793 h 956"/>
                  <a:gd name="T4" fmla="*/ 15 w 997"/>
                  <a:gd name="T5" fmla="*/ 777 h 956"/>
                  <a:gd name="T6" fmla="*/ 254 w 997"/>
                  <a:gd name="T7" fmla="*/ 538 h 956"/>
                  <a:gd name="T8" fmla="*/ 262 w 997"/>
                  <a:gd name="T9" fmla="*/ 506 h 956"/>
                  <a:gd name="T10" fmla="*/ 607 w 997"/>
                  <a:gd name="T11" fmla="*/ 14 h 956"/>
                  <a:gd name="T12" fmla="*/ 695 w 997"/>
                  <a:gd name="T13" fmla="*/ 30 h 956"/>
                  <a:gd name="T14" fmla="*/ 709 w 997"/>
                  <a:gd name="T15" fmla="*/ 83 h 956"/>
                  <a:gd name="T16" fmla="*/ 542 w 997"/>
                  <a:gd name="T17" fmla="*/ 250 h 956"/>
                  <a:gd name="T18" fmla="*/ 543 w 997"/>
                  <a:gd name="T19" fmla="*/ 323 h 956"/>
                  <a:gd name="T20" fmla="*/ 642 w 997"/>
                  <a:gd name="T21" fmla="*/ 422 h 956"/>
                  <a:gd name="T22" fmla="*/ 706 w 997"/>
                  <a:gd name="T23" fmla="*/ 422 h 956"/>
                  <a:gd name="T24" fmla="*/ 876 w 997"/>
                  <a:gd name="T25" fmla="*/ 252 h 956"/>
                  <a:gd name="T26" fmla="*/ 930 w 997"/>
                  <a:gd name="T27" fmla="*/ 265 h 956"/>
                  <a:gd name="T28" fmla="*/ 645 w 997"/>
                  <a:gd name="T29" fmla="*/ 722 h 956"/>
                  <a:gd name="T30" fmla="*/ 452 w 997"/>
                  <a:gd name="T31" fmla="*/ 697 h 956"/>
                  <a:gd name="T32" fmla="*/ 424 w 997"/>
                  <a:gd name="T33" fmla="*/ 703 h 956"/>
                  <a:gd name="T34" fmla="*/ 188 w 997"/>
                  <a:gd name="T35" fmla="*/ 939 h 956"/>
                  <a:gd name="T36" fmla="*/ 171 w 997"/>
                  <a:gd name="T37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7" h="956">
                    <a:moveTo>
                      <a:pt x="171" y="956"/>
                    </a:moveTo>
                    <a:cubicBezTo>
                      <a:pt x="114" y="902"/>
                      <a:pt x="58" y="848"/>
                      <a:pt x="0" y="793"/>
                    </a:cubicBezTo>
                    <a:cubicBezTo>
                      <a:pt x="6" y="787"/>
                      <a:pt x="10" y="782"/>
                      <a:pt x="15" y="777"/>
                    </a:cubicBezTo>
                    <a:cubicBezTo>
                      <a:pt x="95" y="697"/>
                      <a:pt x="174" y="617"/>
                      <a:pt x="254" y="538"/>
                    </a:cubicBezTo>
                    <a:cubicBezTo>
                      <a:pt x="265" y="528"/>
                      <a:pt x="268" y="520"/>
                      <a:pt x="262" y="506"/>
                    </a:cubicBezTo>
                    <a:cubicBezTo>
                      <a:pt x="161" y="265"/>
                      <a:pt x="347" y="0"/>
                      <a:pt x="607" y="14"/>
                    </a:cubicBezTo>
                    <a:cubicBezTo>
                      <a:pt x="637" y="15"/>
                      <a:pt x="667" y="22"/>
                      <a:pt x="695" y="30"/>
                    </a:cubicBezTo>
                    <a:cubicBezTo>
                      <a:pt x="729" y="39"/>
                      <a:pt x="733" y="59"/>
                      <a:pt x="709" y="83"/>
                    </a:cubicBezTo>
                    <a:cubicBezTo>
                      <a:pt x="653" y="139"/>
                      <a:pt x="598" y="194"/>
                      <a:pt x="542" y="250"/>
                    </a:cubicBezTo>
                    <a:cubicBezTo>
                      <a:pt x="515" y="277"/>
                      <a:pt x="515" y="295"/>
                      <a:pt x="543" y="323"/>
                    </a:cubicBezTo>
                    <a:cubicBezTo>
                      <a:pt x="576" y="356"/>
                      <a:pt x="609" y="389"/>
                      <a:pt x="642" y="422"/>
                    </a:cubicBezTo>
                    <a:cubicBezTo>
                      <a:pt x="664" y="444"/>
                      <a:pt x="684" y="444"/>
                      <a:pt x="706" y="422"/>
                    </a:cubicBezTo>
                    <a:cubicBezTo>
                      <a:pt x="763" y="365"/>
                      <a:pt x="819" y="308"/>
                      <a:pt x="876" y="252"/>
                    </a:cubicBezTo>
                    <a:cubicBezTo>
                      <a:pt x="901" y="226"/>
                      <a:pt x="919" y="231"/>
                      <a:pt x="930" y="265"/>
                    </a:cubicBezTo>
                    <a:cubicBezTo>
                      <a:pt x="997" y="469"/>
                      <a:pt x="858" y="691"/>
                      <a:pt x="645" y="722"/>
                    </a:cubicBezTo>
                    <a:cubicBezTo>
                      <a:pt x="578" y="731"/>
                      <a:pt x="514" y="724"/>
                      <a:pt x="452" y="697"/>
                    </a:cubicBezTo>
                    <a:cubicBezTo>
                      <a:pt x="440" y="692"/>
                      <a:pt x="433" y="694"/>
                      <a:pt x="424" y="703"/>
                    </a:cubicBezTo>
                    <a:cubicBezTo>
                      <a:pt x="346" y="782"/>
                      <a:pt x="267" y="861"/>
                      <a:pt x="188" y="939"/>
                    </a:cubicBezTo>
                    <a:cubicBezTo>
                      <a:pt x="183" y="945"/>
                      <a:pt x="178" y="949"/>
                      <a:pt x="171" y="9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096000" y="3962937"/>
            <a:ext cx="1179344" cy="1043716"/>
            <a:chOff x="5800895" y="4234837"/>
            <a:chExt cx="1572459" cy="1391621"/>
          </a:xfrm>
          <a:solidFill>
            <a:srgbClr val="71FFCC">
              <a:alpha val="50000"/>
            </a:srgbClr>
          </a:solidFill>
        </p:grpSpPr>
        <p:sp>
          <p:nvSpPr>
            <p:cNvPr id="46" name="任意多边形 45"/>
            <p:cNvSpPr/>
            <p:nvPr/>
          </p:nvSpPr>
          <p:spPr>
            <a:xfrm rot="9000000">
              <a:off x="5800895" y="4234837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381000" dist="381000" dir="750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188744" y="4686082"/>
              <a:ext cx="786558" cy="505974"/>
              <a:chOff x="655638" y="788988"/>
              <a:chExt cx="6742112" cy="4337050"/>
            </a:xfrm>
            <a:grpFill/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1914525" y="788988"/>
                <a:ext cx="4202113" cy="4337050"/>
              </a:xfrm>
              <a:custGeom>
                <a:avLst/>
                <a:gdLst>
                  <a:gd name="T0" fmla="*/ 8 w 1119"/>
                  <a:gd name="T1" fmla="*/ 1154 h 1154"/>
                  <a:gd name="T2" fmla="*/ 216 w 1119"/>
                  <a:gd name="T3" fmla="*/ 887 h 1154"/>
                  <a:gd name="T4" fmla="*/ 369 w 1119"/>
                  <a:gd name="T5" fmla="*/ 851 h 1154"/>
                  <a:gd name="T6" fmla="*/ 419 w 1119"/>
                  <a:gd name="T7" fmla="*/ 784 h 1154"/>
                  <a:gd name="T8" fmla="*/ 419 w 1119"/>
                  <a:gd name="T9" fmla="*/ 764 h 1154"/>
                  <a:gd name="T10" fmla="*/ 397 w 1119"/>
                  <a:gd name="T11" fmla="*/ 688 h 1154"/>
                  <a:gd name="T12" fmla="*/ 367 w 1119"/>
                  <a:gd name="T13" fmla="*/ 597 h 1154"/>
                  <a:gd name="T14" fmla="*/ 362 w 1119"/>
                  <a:gd name="T15" fmla="*/ 556 h 1154"/>
                  <a:gd name="T16" fmla="*/ 327 w 1119"/>
                  <a:gd name="T17" fmla="*/ 519 h 1154"/>
                  <a:gd name="T18" fmla="*/ 305 w 1119"/>
                  <a:gd name="T19" fmla="*/ 436 h 1154"/>
                  <a:gd name="T20" fmla="*/ 324 w 1119"/>
                  <a:gd name="T21" fmla="*/ 381 h 1154"/>
                  <a:gd name="T22" fmla="*/ 309 w 1119"/>
                  <a:gd name="T23" fmla="*/ 195 h 1154"/>
                  <a:gd name="T24" fmla="*/ 509 w 1119"/>
                  <a:gd name="T25" fmla="*/ 7 h 1154"/>
                  <a:gd name="T26" fmla="*/ 663 w 1119"/>
                  <a:gd name="T27" fmla="*/ 19 h 1154"/>
                  <a:gd name="T28" fmla="*/ 821 w 1119"/>
                  <a:gd name="T29" fmla="*/ 233 h 1154"/>
                  <a:gd name="T30" fmla="*/ 801 w 1119"/>
                  <a:gd name="T31" fmla="*/ 381 h 1154"/>
                  <a:gd name="T32" fmla="*/ 821 w 1119"/>
                  <a:gd name="T33" fmla="*/ 432 h 1154"/>
                  <a:gd name="T34" fmla="*/ 794 w 1119"/>
                  <a:gd name="T35" fmla="*/ 530 h 1154"/>
                  <a:gd name="T36" fmla="*/ 769 w 1119"/>
                  <a:gd name="T37" fmla="*/ 559 h 1154"/>
                  <a:gd name="T38" fmla="*/ 765 w 1119"/>
                  <a:gd name="T39" fmla="*/ 556 h 1154"/>
                  <a:gd name="T40" fmla="*/ 753 w 1119"/>
                  <a:gd name="T41" fmla="*/ 630 h 1154"/>
                  <a:gd name="T42" fmla="*/ 716 w 1119"/>
                  <a:gd name="T43" fmla="*/ 706 h 1154"/>
                  <a:gd name="T44" fmla="*/ 706 w 1119"/>
                  <a:gd name="T45" fmla="*/ 733 h 1154"/>
                  <a:gd name="T46" fmla="*/ 710 w 1119"/>
                  <a:gd name="T47" fmla="*/ 806 h 1154"/>
                  <a:gd name="T48" fmla="*/ 740 w 1119"/>
                  <a:gd name="T49" fmla="*/ 844 h 1154"/>
                  <a:gd name="T50" fmla="*/ 871 w 1119"/>
                  <a:gd name="T51" fmla="*/ 878 h 1154"/>
                  <a:gd name="T52" fmla="*/ 1088 w 1119"/>
                  <a:gd name="T53" fmla="*/ 1023 h 1154"/>
                  <a:gd name="T54" fmla="*/ 1119 w 1119"/>
                  <a:gd name="T55" fmla="*/ 1154 h 1154"/>
                  <a:gd name="T56" fmla="*/ 8 w 1119"/>
                  <a:gd name="T57" fmla="*/ 1154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9" h="1154">
                    <a:moveTo>
                      <a:pt x="8" y="1154"/>
                    </a:moveTo>
                    <a:cubicBezTo>
                      <a:pt x="0" y="1032"/>
                      <a:pt x="92" y="915"/>
                      <a:pt x="216" y="887"/>
                    </a:cubicBezTo>
                    <a:cubicBezTo>
                      <a:pt x="267" y="875"/>
                      <a:pt x="318" y="863"/>
                      <a:pt x="369" y="851"/>
                    </a:cubicBezTo>
                    <a:cubicBezTo>
                      <a:pt x="405" y="843"/>
                      <a:pt x="420" y="820"/>
                      <a:pt x="419" y="784"/>
                    </a:cubicBezTo>
                    <a:cubicBezTo>
                      <a:pt x="418" y="778"/>
                      <a:pt x="419" y="771"/>
                      <a:pt x="419" y="764"/>
                    </a:cubicBezTo>
                    <a:cubicBezTo>
                      <a:pt x="424" y="736"/>
                      <a:pt x="419" y="711"/>
                      <a:pt x="397" y="688"/>
                    </a:cubicBezTo>
                    <a:cubicBezTo>
                      <a:pt x="374" y="664"/>
                      <a:pt x="373" y="629"/>
                      <a:pt x="367" y="597"/>
                    </a:cubicBezTo>
                    <a:cubicBezTo>
                      <a:pt x="365" y="584"/>
                      <a:pt x="364" y="570"/>
                      <a:pt x="362" y="556"/>
                    </a:cubicBezTo>
                    <a:cubicBezTo>
                      <a:pt x="339" y="554"/>
                      <a:pt x="332" y="538"/>
                      <a:pt x="327" y="519"/>
                    </a:cubicBezTo>
                    <a:cubicBezTo>
                      <a:pt x="320" y="491"/>
                      <a:pt x="311" y="464"/>
                      <a:pt x="305" y="436"/>
                    </a:cubicBezTo>
                    <a:cubicBezTo>
                      <a:pt x="301" y="415"/>
                      <a:pt x="300" y="393"/>
                      <a:pt x="324" y="381"/>
                    </a:cubicBezTo>
                    <a:cubicBezTo>
                      <a:pt x="305" y="320"/>
                      <a:pt x="298" y="257"/>
                      <a:pt x="309" y="195"/>
                    </a:cubicBezTo>
                    <a:cubicBezTo>
                      <a:pt x="326" y="96"/>
                      <a:pt x="408" y="21"/>
                      <a:pt x="509" y="7"/>
                    </a:cubicBezTo>
                    <a:cubicBezTo>
                      <a:pt x="562" y="0"/>
                      <a:pt x="613" y="1"/>
                      <a:pt x="663" y="19"/>
                    </a:cubicBezTo>
                    <a:cubicBezTo>
                      <a:pt x="758" y="52"/>
                      <a:pt x="818" y="132"/>
                      <a:pt x="821" y="233"/>
                    </a:cubicBezTo>
                    <a:cubicBezTo>
                      <a:pt x="822" y="283"/>
                      <a:pt x="819" y="333"/>
                      <a:pt x="801" y="381"/>
                    </a:cubicBezTo>
                    <a:cubicBezTo>
                      <a:pt x="824" y="391"/>
                      <a:pt x="826" y="412"/>
                      <a:pt x="821" y="432"/>
                    </a:cubicBezTo>
                    <a:cubicBezTo>
                      <a:pt x="814" y="465"/>
                      <a:pt x="806" y="498"/>
                      <a:pt x="794" y="530"/>
                    </a:cubicBezTo>
                    <a:cubicBezTo>
                      <a:pt x="791" y="541"/>
                      <a:pt x="778" y="550"/>
                      <a:pt x="769" y="559"/>
                    </a:cubicBezTo>
                    <a:cubicBezTo>
                      <a:pt x="768" y="558"/>
                      <a:pt x="766" y="557"/>
                      <a:pt x="765" y="556"/>
                    </a:cubicBezTo>
                    <a:cubicBezTo>
                      <a:pt x="761" y="580"/>
                      <a:pt x="757" y="605"/>
                      <a:pt x="753" y="630"/>
                    </a:cubicBezTo>
                    <a:cubicBezTo>
                      <a:pt x="748" y="659"/>
                      <a:pt x="735" y="684"/>
                      <a:pt x="716" y="706"/>
                    </a:cubicBezTo>
                    <a:cubicBezTo>
                      <a:pt x="710" y="713"/>
                      <a:pt x="706" y="724"/>
                      <a:pt x="706" y="733"/>
                    </a:cubicBezTo>
                    <a:cubicBezTo>
                      <a:pt x="706" y="757"/>
                      <a:pt x="709" y="782"/>
                      <a:pt x="710" y="806"/>
                    </a:cubicBezTo>
                    <a:cubicBezTo>
                      <a:pt x="711" y="827"/>
                      <a:pt x="722" y="839"/>
                      <a:pt x="740" y="844"/>
                    </a:cubicBezTo>
                    <a:cubicBezTo>
                      <a:pt x="783" y="856"/>
                      <a:pt x="826" y="871"/>
                      <a:pt x="871" y="878"/>
                    </a:cubicBezTo>
                    <a:cubicBezTo>
                      <a:pt x="965" y="895"/>
                      <a:pt x="1041" y="937"/>
                      <a:pt x="1088" y="1023"/>
                    </a:cubicBezTo>
                    <a:cubicBezTo>
                      <a:pt x="1110" y="1063"/>
                      <a:pt x="1119" y="1107"/>
                      <a:pt x="1119" y="1154"/>
                    </a:cubicBezTo>
                    <a:cubicBezTo>
                      <a:pt x="749" y="1154"/>
                      <a:pt x="379" y="1154"/>
                      <a:pt x="8" y="11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264150" y="1517650"/>
                <a:ext cx="2133600" cy="2890838"/>
              </a:xfrm>
              <a:custGeom>
                <a:avLst/>
                <a:gdLst>
                  <a:gd name="T0" fmla="*/ 568 w 568"/>
                  <a:gd name="T1" fmla="*/ 769 h 769"/>
                  <a:gd name="T2" fmla="*/ 544 w 568"/>
                  <a:gd name="T3" fmla="*/ 769 h 769"/>
                  <a:gd name="T4" fmla="*/ 270 w 568"/>
                  <a:gd name="T5" fmla="*/ 769 h 769"/>
                  <a:gd name="T6" fmla="*/ 237 w 568"/>
                  <a:gd name="T7" fmla="*/ 752 h 769"/>
                  <a:gd name="T8" fmla="*/ 40 w 568"/>
                  <a:gd name="T9" fmla="*/ 630 h 769"/>
                  <a:gd name="T10" fmla="*/ 20 w 568"/>
                  <a:gd name="T11" fmla="*/ 628 h 769"/>
                  <a:gd name="T12" fmla="*/ 42 w 568"/>
                  <a:gd name="T13" fmla="*/ 597 h 769"/>
                  <a:gd name="T14" fmla="*/ 107 w 568"/>
                  <a:gd name="T15" fmla="*/ 579 h 769"/>
                  <a:gd name="T16" fmla="*/ 136 w 568"/>
                  <a:gd name="T17" fmla="*/ 539 h 769"/>
                  <a:gd name="T18" fmla="*/ 135 w 568"/>
                  <a:gd name="T19" fmla="*/ 506 h 769"/>
                  <a:gd name="T20" fmla="*/ 0 w 568"/>
                  <a:gd name="T21" fmla="*/ 468 h 769"/>
                  <a:gd name="T22" fmla="*/ 39 w 568"/>
                  <a:gd name="T23" fmla="*/ 250 h 769"/>
                  <a:gd name="T24" fmla="*/ 39 w 568"/>
                  <a:gd name="T25" fmla="*/ 200 h 769"/>
                  <a:gd name="T26" fmla="*/ 46 w 568"/>
                  <a:gd name="T27" fmla="*/ 144 h 769"/>
                  <a:gd name="T28" fmla="*/ 209 w 568"/>
                  <a:gd name="T29" fmla="*/ 2 h 769"/>
                  <a:gd name="T30" fmla="*/ 289 w 568"/>
                  <a:gd name="T31" fmla="*/ 7 h 769"/>
                  <a:gd name="T32" fmla="*/ 415 w 568"/>
                  <a:gd name="T33" fmla="*/ 150 h 769"/>
                  <a:gd name="T34" fmla="*/ 420 w 568"/>
                  <a:gd name="T35" fmla="*/ 238 h 769"/>
                  <a:gd name="T36" fmla="*/ 419 w 568"/>
                  <a:gd name="T37" fmla="*/ 334 h 769"/>
                  <a:gd name="T38" fmla="*/ 457 w 568"/>
                  <a:gd name="T39" fmla="*/ 468 h 769"/>
                  <a:gd name="T40" fmla="*/ 323 w 568"/>
                  <a:gd name="T41" fmla="*/ 502 h 769"/>
                  <a:gd name="T42" fmla="*/ 325 w 568"/>
                  <a:gd name="T43" fmla="*/ 560 h 769"/>
                  <a:gd name="T44" fmla="*/ 351 w 568"/>
                  <a:gd name="T45" fmla="*/ 581 h 769"/>
                  <a:gd name="T46" fmla="*/ 447 w 568"/>
                  <a:gd name="T47" fmla="*/ 609 h 769"/>
                  <a:gd name="T48" fmla="*/ 565 w 568"/>
                  <a:gd name="T49" fmla="*/ 746 h 769"/>
                  <a:gd name="T50" fmla="*/ 568 w 568"/>
                  <a:gd name="T51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8" h="769">
                    <a:moveTo>
                      <a:pt x="568" y="769"/>
                    </a:moveTo>
                    <a:cubicBezTo>
                      <a:pt x="558" y="769"/>
                      <a:pt x="551" y="769"/>
                      <a:pt x="544" y="769"/>
                    </a:cubicBezTo>
                    <a:cubicBezTo>
                      <a:pt x="452" y="769"/>
                      <a:pt x="361" y="769"/>
                      <a:pt x="270" y="769"/>
                    </a:cubicBezTo>
                    <a:cubicBezTo>
                      <a:pt x="254" y="769"/>
                      <a:pt x="247" y="765"/>
                      <a:pt x="237" y="752"/>
                    </a:cubicBezTo>
                    <a:cubicBezTo>
                      <a:pt x="188" y="685"/>
                      <a:pt x="126" y="637"/>
                      <a:pt x="40" y="630"/>
                    </a:cubicBezTo>
                    <a:cubicBezTo>
                      <a:pt x="33" y="629"/>
                      <a:pt x="27" y="628"/>
                      <a:pt x="20" y="628"/>
                    </a:cubicBezTo>
                    <a:cubicBezTo>
                      <a:pt x="14" y="607"/>
                      <a:pt x="28" y="602"/>
                      <a:pt x="42" y="597"/>
                    </a:cubicBezTo>
                    <a:cubicBezTo>
                      <a:pt x="63" y="591"/>
                      <a:pt x="85" y="584"/>
                      <a:pt x="107" y="579"/>
                    </a:cubicBezTo>
                    <a:cubicBezTo>
                      <a:pt x="129" y="574"/>
                      <a:pt x="138" y="561"/>
                      <a:pt x="136" y="539"/>
                    </a:cubicBezTo>
                    <a:cubicBezTo>
                      <a:pt x="134" y="528"/>
                      <a:pt x="135" y="518"/>
                      <a:pt x="135" y="506"/>
                    </a:cubicBezTo>
                    <a:cubicBezTo>
                      <a:pt x="88" y="499"/>
                      <a:pt x="42" y="498"/>
                      <a:pt x="0" y="468"/>
                    </a:cubicBezTo>
                    <a:cubicBezTo>
                      <a:pt x="46" y="401"/>
                      <a:pt x="40" y="325"/>
                      <a:pt x="39" y="250"/>
                    </a:cubicBezTo>
                    <a:cubicBezTo>
                      <a:pt x="39" y="233"/>
                      <a:pt x="38" y="216"/>
                      <a:pt x="39" y="200"/>
                    </a:cubicBezTo>
                    <a:cubicBezTo>
                      <a:pt x="41" y="181"/>
                      <a:pt x="42" y="162"/>
                      <a:pt x="46" y="144"/>
                    </a:cubicBezTo>
                    <a:cubicBezTo>
                      <a:pt x="64" y="56"/>
                      <a:pt x="120" y="7"/>
                      <a:pt x="209" y="2"/>
                    </a:cubicBezTo>
                    <a:cubicBezTo>
                      <a:pt x="236" y="0"/>
                      <a:pt x="263" y="2"/>
                      <a:pt x="289" y="7"/>
                    </a:cubicBezTo>
                    <a:cubicBezTo>
                      <a:pt x="359" y="22"/>
                      <a:pt x="403" y="73"/>
                      <a:pt x="415" y="150"/>
                    </a:cubicBezTo>
                    <a:cubicBezTo>
                      <a:pt x="419" y="179"/>
                      <a:pt x="419" y="209"/>
                      <a:pt x="420" y="238"/>
                    </a:cubicBezTo>
                    <a:cubicBezTo>
                      <a:pt x="420" y="270"/>
                      <a:pt x="419" y="302"/>
                      <a:pt x="419" y="334"/>
                    </a:cubicBezTo>
                    <a:cubicBezTo>
                      <a:pt x="419" y="381"/>
                      <a:pt x="427" y="427"/>
                      <a:pt x="457" y="468"/>
                    </a:cubicBezTo>
                    <a:cubicBezTo>
                      <a:pt x="417" y="497"/>
                      <a:pt x="371" y="497"/>
                      <a:pt x="323" y="502"/>
                    </a:cubicBezTo>
                    <a:cubicBezTo>
                      <a:pt x="323" y="521"/>
                      <a:pt x="321" y="541"/>
                      <a:pt x="325" y="560"/>
                    </a:cubicBezTo>
                    <a:cubicBezTo>
                      <a:pt x="327" y="569"/>
                      <a:pt x="341" y="578"/>
                      <a:pt x="351" y="581"/>
                    </a:cubicBezTo>
                    <a:cubicBezTo>
                      <a:pt x="382" y="592"/>
                      <a:pt x="414" y="601"/>
                      <a:pt x="447" y="609"/>
                    </a:cubicBezTo>
                    <a:cubicBezTo>
                      <a:pt x="517" y="628"/>
                      <a:pt x="550" y="679"/>
                      <a:pt x="565" y="746"/>
                    </a:cubicBezTo>
                    <a:cubicBezTo>
                      <a:pt x="566" y="752"/>
                      <a:pt x="566" y="759"/>
                      <a:pt x="568" y="7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655638" y="1484313"/>
                <a:ext cx="2133600" cy="2924175"/>
              </a:xfrm>
              <a:custGeom>
                <a:avLst/>
                <a:gdLst>
                  <a:gd name="T0" fmla="*/ 245 w 568"/>
                  <a:gd name="T1" fmla="*/ 511 h 778"/>
                  <a:gd name="T2" fmla="*/ 112 w 568"/>
                  <a:gd name="T3" fmla="*/ 478 h 778"/>
                  <a:gd name="T4" fmla="*/ 151 w 568"/>
                  <a:gd name="T5" fmla="*/ 318 h 778"/>
                  <a:gd name="T6" fmla="*/ 153 w 568"/>
                  <a:gd name="T7" fmla="*/ 171 h 778"/>
                  <a:gd name="T8" fmla="*/ 366 w 568"/>
                  <a:gd name="T9" fmla="*/ 12 h 778"/>
                  <a:gd name="T10" fmla="*/ 526 w 568"/>
                  <a:gd name="T11" fmla="*/ 178 h 778"/>
                  <a:gd name="T12" fmla="*/ 529 w 568"/>
                  <a:gd name="T13" fmla="*/ 275 h 778"/>
                  <a:gd name="T14" fmla="*/ 568 w 568"/>
                  <a:gd name="T15" fmla="*/ 476 h 778"/>
                  <a:gd name="T16" fmla="*/ 434 w 568"/>
                  <a:gd name="T17" fmla="*/ 514 h 778"/>
                  <a:gd name="T18" fmla="*/ 435 w 568"/>
                  <a:gd name="T19" fmla="*/ 564 h 778"/>
                  <a:gd name="T20" fmla="*/ 450 w 568"/>
                  <a:gd name="T21" fmla="*/ 582 h 778"/>
                  <a:gd name="T22" fmla="*/ 514 w 568"/>
                  <a:gd name="T23" fmla="*/ 603 h 778"/>
                  <a:gd name="T24" fmla="*/ 540 w 568"/>
                  <a:gd name="T25" fmla="*/ 612 h 778"/>
                  <a:gd name="T26" fmla="*/ 550 w 568"/>
                  <a:gd name="T27" fmla="*/ 630 h 778"/>
                  <a:gd name="T28" fmla="*/ 534 w 568"/>
                  <a:gd name="T29" fmla="*/ 638 h 778"/>
                  <a:gd name="T30" fmla="*/ 326 w 568"/>
                  <a:gd name="T31" fmla="*/ 769 h 778"/>
                  <a:gd name="T32" fmla="*/ 313 w 568"/>
                  <a:gd name="T33" fmla="*/ 778 h 778"/>
                  <a:gd name="T34" fmla="*/ 7 w 568"/>
                  <a:gd name="T35" fmla="*/ 778 h 778"/>
                  <a:gd name="T36" fmla="*/ 3 w 568"/>
                  <a:gd name="T37" fmla="*/ 776 h 778"/>
                  <a:gd name="T38" fmla="*/ 102 w 568"/>
                  <a:gd name="T39" fmla="*/ 626 h 778"/>
                  <a:gd name="T40" fmla="*/ 186 w 568"/>
                  <a:gd name="T41" fmla="*/ 601 h 778"/>
                  <a:gd name="T42" fmla="*/ 245 w 568"/>
                  <a:gd name="T43" fmla="*/ 511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8" h="778">
                    <a:moveTo>
                      <a:pt x="245" y="511"/>
                    </a:moveTo>
                    <a:cubicBezTo>
                      <a:pt x="199" y="507"/>
                      <a:pt x="153" y="506"/>
                      <a:pt x="112" y="478"/>
                    </a:cubicBezTo>
                    <a:cubicBezTo>
                      <a:pt x="148" y="429"/>
                      <a:pt x="151" y="374"/>
                      <a:pt x="151" y="318"/>
                    </a:cubicBezTo>
                    <a:cubicBezTo>
                      <a:pt x="150" y="269"/>
                      <a:pt x="147" y="219"/>
                      <a:pt x="153" y="171"/>
                    </a:cubicBezTo>
                    <a:cubicBezTo>
                      <a:pt x="168" y="44"/>
                      <a:pt x="253" y="0"/>
                      <a:pt x="366" y="12"/>
                    </a:cubicBezTo>
                    <a:cubicBezTo>
                      <a:pt x="463" y="22"/>
                      <a:pt x="517" y="80"/>
                      <a:pt x="526" y="178"/>
                    </a:cubicBezTo>
                    <a:cubicBezTo>
                      <a:pt x="529" y="210"/>
                      <a:pt x="530" y="243"/>
                      <a:pt x="529" y="275"/>
                    </a:cubicBezTo>
                    <a:cubicBezTo>
                      <a:pt x="528" y="345"/>
                      <a:pt x="527" y="414"/>
                      <a:pt x="568" y="476"/>
                    </a:cubicBezTo>
                    <a:cubicBezTo>
                      <a:pt x="528" y="506"/>
                      <a:pt x="481" y="508"/>
                      <a:pt x="434" y="514"/>
                    </a:cubicBezTo>
                    <a:cubicBezTo>
                      <a:pt x="434" y="531"/>
                      <a:pt x="433" y="548"/>
                      <a:pt x="435" y="564"/>
                    </a:cubicBezTo>
                    <a:cubicBezTo>
                      <a:pt x="436" y="571"/>
                      <a:pt x="443" y="580"/>
                      <a:pt x="450" y="582"/>
                    </a:cubicBezTo>
                    <a:cubicBezTo>
                      <a:pt x="471" y="590"/>
                      <a:pt x="493" y="596"/>
                      <a:pt x="514" y="603"/>
                    </a:cubicBezTo>
                    <a:cubicBezTo>
                      <a:pt x="523" y="605"/>
                      <a:pt x="533" y="607"/>
                      <a:pt x="540" y="612"/>
                    </a:cubicBezTo>
                    <a:cubicBezTo>
                      <a:pt x="545" y="616"/>
                      <a:pt x="547" y="624"/>
                      <a:pt x="550" y="630"/>
                    </a:cubicBezTo>
                    <a:cubicBezTo>
                      <a:pt x="545" y="633"/>
                      <a:pt x="540" y="637"/>
                      <a:pt x="534" y="638"/>
                    </a:cubicBezTo>
                    <a:cubicBezTo>
                      <a:pt x="441" y="645"/>
                      <a:pt x="377" y="696"/>
                      <a:pt x="326" y="769"/>
                    </a:cubicBezTo>
                    <a:cubicBezTo>
                      <a:pt x="323" y="773"/>
                      <a:pt x="317" y="778"/>
                      <a:pt x="313" y="778"/>
                    </a:cubicBezTo>
                    <a:cubicBezTo>
                      <a:pt x="211" y="778"/>
                      <a:pt x="109" y="778"/>
                      <a:pt x="7" y="778"/>
                    </a:cubicBezTo>
                    <a:cubicBezTo>
                      <a:pt x="6" y="778"/>
                      <a:pt x="4" y="777"/>
                      <a:pt x="3" y="776"/>
                    </a:cubicBezTo>
                    <a:cubicBezTo>
                      <a:pt x="0" y="717"/>
                      <a:pt x="47" y="644"/>
                      <a:pt x="102" y="626"/>
                    </a:cubicBezTo>
                    <a:cubicBezTo>
                      <a:pt x="130" y="617"/>
                      <a:pt x="158" y="608"/>
                      <a:pt x="186" y="601"/>
                    </a:cubicBezTo>
                    <a:cubicBezTo>
                      <a:pt x="247" y="585"/>
                      <a:pt x="253" y="576"/>
                      <a:pt x="245" y="5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037995" y="3962936"/>
            <a:ext cx="1179344" cy="1043716"/>
            <a:chOff x="4390222" y="4234836"/>
            <a:chExt cx="1572459" cy="1391621"/>
          </a:xfrm>
          <a:solidFill>
            <a:srgbClr val="71FFCC">
              <a:alpha val="50000"/>
            </a:srgbClr>
          </a:solidFill>
        </p:grpSpPr>
        <p:sp>
          <p:nvSpPr>
            <p:cNvPr id="52" name="任意多边形 51"/>
            <p:cNvSpPr/>
            <p:nvPr/>
          </p:nvSpPr>
          <p:spPr>
            <a:xfrm rot="9000000">
              <a:off x="4390222" y="4234836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381000" dist="330200" dir="834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933382" y="4678453"/>
              <a:ext cx="462548" cy="454620"/>
            </a:xfrm>
            <a:custGeom>
              <a:avLst/>
              <a:gdLst>
                <a:gd name="T0" fmla="*/ 243 w 713"/>
                <a:gd name="T1" fmla="*/ 215 h 701"/>
                <a:gd name="T2" fmla="*/ 230 w 713"/>
                <a:gd name="T3" fmla="*/ 227 h 701"/>
                <a:gd name="T4" fmla="*/ 230 w 713"/>
                <a:gd name="T5" fmla="*/ 688 h 701"/>
                <a:gd name="T6" fmla="*/ 243 w 713"/>
                <a:gd name="T7" fmla="*/ 701 h 701"/>
                <a:gd name="T8" fmla="*/ 255 w 713"/>
                <a:gd name="T9" fmla="*/ 688 h 701"/>
                <a:gd name="T10" fmla="*/ 255 w 713"/>
                <a:gd name="T11" fmla="*/ 227 h 701"/>
                <a:gd name="T12" fmla="*/ 243 w 713"/>
                <a:gd name="T13" fmla="*/ 215 h 701"/>
                <a:gd name="T14" fmla="*/ 14 w 713"/>
                <a:gd name="T15" fmla="*/ 406 h 701"/>
                <a:gd name="T16" fmla="*/ 1 w 713"/>
                <a:gd name="T17" fmla="*/ 418 h 701"/>
                <a:gd name="T18" fmla="*/ 1 w 713"/>
                <a:gd name="T19" fmla="*/ 688 h 701"/>
                <a:gd name="T20" fmla="*/ 14 w 713"/>
                <a:gd name="T21" fmla="*/ 701 h 701"/>
                <a:gd name="T22" fmla="*/ 26 w 713"/>
                <a:gd name="T23" fmla="*/ 688 h 701"/>
                <a:gd name="T24" fmla="*/ 26 w 713"/>
                <a:gd name="T25" fmla="*/ 418 h 701"/>
                <a:gd name="T26" fmla="*/ 14 w 713"/>
                <a:gd name="T27" fmla="*/ 406 h 701"/>
                <a:gd name="T28" fmla="*/ 701 w 713"/>
                <a:gd name="T29" fmla="*/ 249 h 701"/>
                <a:gd name="T30" fmla="*/ 688 w 713"/>
                <a:gd name="T31" fmla="*/ 262 h 701"/>
                <a:gd name="T32" fmla="*/ 688 w 713"/>
                <a:gd name="T33" fmla="*/ 688 h 701"/>
                <a:gd name="T34" fmla="*/ 701 w 713"/>
                <a:gd name="T35" fmla="*/ 701 h 701"/>
                <a:gd name="T36" fmla="*/ 713 w 713"/>
                <a:gd name="T37" fmla="*/ 688 h 701"/>
                <a:gd name="T38" fmla="*/ 713 w 713"/>
                <a:gd name="T39" fmla="*/ 262 h 701"/>
                <a:gd name="T40" fmla="*/ 701 w 713"/>
                <a:gd name="T41" fmla="*/ 249 h 701"/>
                <a:gd name="T42" fmla="*/ 697 w 713"/>
                <a:gd name="T43" fmla="*/ 107 h 701"/>
                <a:gd name="T44" fmla="*/ 709 w 713"/>
                <a:gd name="T45" fmla="*/ 94 h 701"/>
                <a:gd name="T46" fmla="*/ 708 w 713"/>
                <a:gd name="T47" fmla="*/ 13 h 701"/>
                <a:gd name="T48" fmla="*/ 704 w 713"/>
                <a:gd name="T49" fmla="*/ 3 h 701"/>
                <a:gd name="T50" fmla="*/ 695 w 713"/>
                <a:gd name="T51" fmla="*/ 0 h 701"/>
                <a:gd name="T52" fmla="*/ 613 w 713"/>
                <a:gd name="T53" fmla="*/ 7 h 701"/>
                <a:gd name="T54" fmla="*/ 602 w 713"/>
                <a:gd name="T55" fmla="*/ 21 h 701"/>
                <a:gd name="T56" fmla="*/ 615 w 713"/>
                <a:gd name="T57" fmla="*/ 32 h 701"/>
                <a:gd name="T58" fmla="*/ 665 w 713"/>
                <a:gd name="T59" fmla="*/ 28 h 701"/>
                <a:gd name="T60" fmla="*/ 472 w 713"/>
                <a:gd name="T61" fmla="*/ 240 h 701"/>
                <a:gd name="T62" fmla="*/ 251 w 713"/>
                <a:gd name="T63" fmla="*/ 24 h 701"/>
                <a:gd name="T64" fmla="*/ 234 w 713"/>
                <a:gd name="T65" fmla="*/ 24 h 701"/>
                <a:gd name="T66" fmla="*/ 6 w 713"/>
                <a:gd name="T67" fmla="*/ 232 h 701"/>
                <a:gd name="T68" fmla="*/ 5 w 713"/>
                <a:gd name="T69" fmla="*/ 250 h 701"/>
                <a:gd name="T70" fmla="*/ 23 w 713"/>
                <a:gd name="T71" fmla="*/ 251 h 701"/>
                <a:gd name="T72" fmla="*/ 242 w 713"/>
                <a:gd name="T73" fmla="*/ 50 h 701"/>
                <a:gd name="T74" fmla="*/ 463 w 713"/>
                <a:gd name="T75" fmla="*/ 268 h 701"/>
                <a:gd name="T76" fmla="*/ 472 w 713"/>
                <a:gd name="T77" fmla="*/ 271 h 701"/>
                <a:gd name="T78" fmla="*/ 473 w 713"/>
                <a:gd name="T79" fmla="*/ 271 h 701"/>
                <a:gd name="T80" fmla="*/ 482 w 713"/>
                <a:gd name="T81" fmla="*/ 267 h 701"/>
                <a:gd name="T82" fmla="*/ 683 w 713"/>
                <a:gd name="T83" fmla="*/ 45 h 701"/>
                <a:gd name="T84" fmla="*/ 684 w 713"/>
                <a:gd name="T85" fmla="*/ 94 h 701"/>
                <a:gd name="T86" fmla="*/ 697 w 713"/>
                <a:gd name="T87" fmla="*/ 107 h 701"/>
                <a:gd name="T88" fmla="*/ 697 w 713"/>
                <a:gd name="T89" fmla="*/ 107 h 701"/>
                <a:gd name="T90" fmla="*/ 472 w 713"/>
                <a:gd name="T91" fmla="*/ 405 h 701"/>
                <a:gd name="T92" fmla="*/ 459 w 713"/>
                <a:gd name="T93" fmla="*/ 418 h 701"/>
                <a:gd name="T94" fmla="*/ 459 w 713"/>
                <a:gd name="T95" fmla="*/ 688 h 701"/>
                <a:gd name="T96" fmla="*/ 472 w 713"/>
                <a:gd name="T97" fmla="*/ 701 h 701"/>
                <a:gd name="T98" fmla="*/ 484 w 713"/>
                <a:gd name="T99" fmla="*/ 688 h 701"/>
                <a:gd name="T100" fmla="*/ 484 w 713"/>
                <a:gd name="T101" fmla="*/ 418 h 701"/>
                <a:gd name="T102" fmla="*/ 472 w 713"/>
                <a:gd name="T103" fmla="*/ 405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3" h="701">
                  <a:moveTo>
                    <a:pt x="243" y="215"/>
                  </a:moveTo>
                  <a:cubicBezTo>
                    <a:pt x="236" y="215"/>
                    <a:pt x="230" y="220"/>
                    <a:pt x="230" y="227"/>
                  </a:cubicBezTo>
                  <a:cubicBezTo>
                    <a:pt x="230" y="688"/>
                    <a:pt x="230" y="688"/>
                    <a:pt x="230" y="688"/>
                  </a:cubicBezTo>
                  <a:cubicBezTo>
                    <a:pt x="230" y="695"/>
                    <a:pt x="236" y="701"/>
                    <a:pt x="243" y="701"/>
                  </a:cubicBezTo>
                  <a:cubicBezTo>
                    <a:pt x="250" y="701"/>
                    <a:pt x="255" y="695"/>
                    <a:pt x="255" y="688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5" y="220"/>
                    <a:pt x="250" y="215"/>
                    <a:pt x="243" y="215"/>
                  </a:cubicBezTo>
                  <a:close/>
                  <a:moveTo>
                    <a:pt x="14" y="406"/>
                  </a:moveTo>
                  <a:cubicBezTo>
                    <a:pt x="7" y="406"/>
                    <a:pt x="1" y="411"/>
                    <a:pt x="1" y="418"/>
                  </a:cubicBezTo>
                  <a:cubicBezTo>
                    <a:pt x="1" y="688"/>
                    <a:pt x="1" y="688"/>
                    <a:pt x="1" y="688"/>
                  </a:cubicBezTo>
                  <a:cubicBezTo>
                    <a:pt x="1" y="695"/>
                    <a:pt x="7" y="701"/>
                    <a:pt x="14" y="701"/>
                  </a:cubicBezTo>
                  <a:cubicBezTo>
                    <a:pt x="21" y="701"/>
                    <a:pt x="26" y="695"/>
                    <a:pt x="26" y="688"/>
                  </a:cubicBezTo>
                  <a:cubicBezTo>
                    <a:pt x="26" y="418"/>
                    <a:pt x="26" y="418"/>
                    <a:pt x="26" y="418"/>
                  </a:cubicBezTo>
                  <a:cubicBezTo>
                    <a:pt x="26" y="411"/>
                    <a:pt x="21" y="406"/>
                    <a:pt x="14" y="406"/>
                  </a:cubicBezTo>
                  <a:close/>
                  <a:moveTo>
                    <a:pt x="701" y="249"/>
                  </a:moveTo>
                  <a:cubicBezTo>
                    <a:pt x="694" y="249"/>
                    <a:pt x="688" y="255"/>
                    <a:pt x="688" y="262"/>
                  </a:cubicBezTo>
                  <a:cubicBezTo>
                    <a:pt x="688" y="688"/>
                    <a:pt x="688" y="688"/>
                    <a:pt x="688" y="688"/>
                  </a:cubicBezTo>
                  <a:cubicBezTo>
                    <a:pt x="688" y="695"/>
                    <a:pt x="694" y="701"/>
                    <a:pt x="701" y="701"/>
                  </a:cubicBezTo>
                  <a:cubicBezTo>
                    <a:pt x="707" y="701"/>
                    <a:pt x="713" y="695"/>
                    <a:pt x="713" y="688"/>
                  </a:cubicBezTo>
                  <a:cubicBezTo>
                    <a:pt x="713" y="262"/>
                    <a:pt x="713" y="262"/>
                    <a:pt x="713" y="262"/>
                  </a:cubicBezTo>
                  <a:cubicBezTo>
                    <a:pt x="713" y="255"/>
                    <a:pt x="707" y="249"/>
                    <a:pt x="701" y="249"/>
                  </a:cubicBezTo>
                  <a:close/>
                  <a:moveTo>
                    <a:pt x="697" y="107"/>
                  </a:moveTo>
                  <a:cubicBezTo>
                    <a:pt x="704" y="107"/>
                    <a:pt x="709" y="101"/>
                    <a:pt x="709" y="94"/>
                  </a:cubicBezTo>
                  <a:cubicBezTo>
                    <a:pt x="708" y="13"/>
                    <a:pt x="708" y="13"/>
                    <a:pt x="708" y="13"/>
                  </a:cubicBezTo>
                  <a:cubicBezTo>
                    <a:pt x="708" y="9"/>
                    <a:pt x="707" y="6"/>
                    <a:pt x="704" y="3"/>
                  </a:cubicBezTo>
                  <a:cubicBezTo>
                    <a:pt x="702" y="1"/>
                    <a:pt x="698" y="0"/>
                    <a:pt x="695" y="0"/>
                  </a:cubicBezTo>
                  <a:cubicBezTo>
                    <a:pt x="613" y="7"/>
                    <a:pt x="613" y="7"/>
                    <a:pt x="613" y="7"/>
                  </a:cubicBezTo>
                  <a:cubicBezTo>
                    <a:pt x="606" y="8"/>
                    <a:pt x="601" y="14"/>
                    <a:pt x="602" y="21"/>
                  </a:cubicBezTo>
                  <a:cubicBezTo>
                    <a:pt x="602" y="28"/>
                    <a:pt x="609" y="33"/>
                    <a:pt x="615" y="32"/>
                  </a:cubicBezTo>
                  <a:cubicBezTo>
                    <a:pt x="665" y="28"/>
                    <a:pt x="665" y="28"/>
                    <a:pt x="665" y="28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46" y="19"/>
                    <a:pt x="238" y="19"/>
                    <a:pt x="234" y="24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1" y="237"/>
                    <a:pt x="0" y="245"/>
                    <a:pt x="5" y="250"/>
                  </a:cubicBezTo>
                  <a:cubicBezTo>
                    <a:pt x="10" y="255"/>
                    <a:pt x="17" y="255"/>
                    <a:pt x="23" y="251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463" y="268"/>
                    <a:pt x="463" y="268"/>
                    <a:pt x="463" y="268"/>
                  </a:cubicBezTo>
                  <a:cubicBezTo>
                    <a:pt x="466" y="270"/>
                    <a:pt x="469" y="271"/>
                    <a:pt x="472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6" y="271"/>
                    <a:pt x="479" y="270"/>
                    <a:pt x="482" y="267"/>
                  </a:cubicBezTo>
                  <a:cubicBezTo>
                    <a:pt x="683" y="45"/>
                    <a:pt x="683" y="45"/>
                    <a:pt x="683" y="45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101"/>
                    <a:pt x="690" y="107"/>
                    <a:pt x="697" y="107"/>
                  </a:cubicBezTo>
                  <a:cubicBezTo>
                    <a:pt x="697" y="107"/>
                    <a:pt x="697" y="107"/>
                    <a:pt x="697" y="107"/>
                  </a:cubicBezTo>
                  <a:close/>
                  <a:moveTo>
                    <a:pt x="472" y="405"/>
                  </a:moveTo>
                  <a:cubicBezTo>
                    <a:pt x="465" y="405"/>
                    <a:pt x="459" y="411"/>
                    <a:pt x="459" y="418"/>
                  </a:cubicBezTo>
                  <a:cubicBezTo>
                    <a:pt x="459" y="688"/>
                    <a:pt x="459" y="688"/>
                    <a:pt x="459" y="688"/>
                  </a:cubicBezTo>
                  <a:cubicBezTo>
                    <a:pt x="459" y="695"/>
                    <a:pt x="465" y="701"/>
                    <a:pt x="472" y="701"/>
                  </a:cubicBezTo>
                  <a:cubicBezTo>
                    <a:pt x="479" y="701"/>
                    <a:pt x="484" y="695"/>
                    <a:pt x="484" y="68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1"/>
                    <a:pt x="479" y="405"/>
                    <a:pt x="472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87664" y="3045438"/>
            <a:ext cx="1179344" cy="1043716"/>
            <a:chOff x="3656447" y="3011505"/>
            <a:chExt cx="1572459" cy="1391621"/>
          </a:xfrm>
          <a:solidFill>
            <a:srgbClr val="71FFCC">
              <a:alpha val="50000"/>
            </a:srgbClr>
          </a:solidFill>
        </p:grpSpPr>
        <p:sp>
          <p:nvSpPr>
            <p:cNvPr id="55" name="任意多边形 54"/>
            <p:cNvSpPr/>
            <p:nvPr/>
          </p:nvSpPr>
          <p:spPr>
            <a:xfrm rot="9000000">
              <a:off x="3656447" y="3011505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rgbClr val="161638"/>
            </a:solidFill>
            <a:ln>
              <a:noFill/>
            </a:ln>
            <a:effectLst>
              <a:outerShdw blurRad="381000" dist="381000" dir="918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6" name="Freeform 37"/>
            <p:cNvSpPr>
              <a:spLocks noEditPoints="1"/>
            </p:cNvSpPr>
            <p:nvPr/>
          </p:nvSpPr>
          <p:spPr bwMode="auto">
            <a:xfrm>
              <a:off x="4027574" y="3465475"/>
              <a:ext cx="801777" cy="483681"/>
            </a:xfrm>
            <a:custGeom>
              <a:avLst/>
              <a:gdLst>
                <a:gd name="T0" fmla="*/ 349 w 698"/>
                <a:gd name="T1" fmla="*/ 0 h 420"/>
                <a:gd name="T2" fmla="*/ 0 w 698"/>
                <a:gd name="T3" fmla="*/ 210 h 420"/>
                <a:gd name="T4" fmla="*/ 349 w 698"/>
                <a:gd name="T5" fmla="*/ 420 h 420"/>
                <a:gd name="T6" fmla="*/ 698 w 698"/>
                <a:gd name="T7" fmla="*/ 212 h 420"/>
                <a:gd name="T8" fmla="*/ 349 w 698"/>
                <a:gd name="T9" fmla="*/ 0 h 420"/>
                <a:gd name="T10" fmla="*/ 349 w 698"/>
                <a:gd name="T11" fmla="*/ 396 h 420"/>
                <a:gd name="T12" fmla="*/ 32 w 698"/>
                <a:gd name="T13" fmla="*/ 210 h 420"/>
                <a:gd name="T14" fmla="*/ 349 w 698"/>
                <a:gd name="T15" fmla="*/ 24 h 420"/>
                <a:gd name="T16" fmla="*/ 667 w 698"/>
                <a:gd name="T17" fmla="*/ 211 h 420"/>
                <a:gd name="T18" fmla="*/ 349 w 698"/>
                <a:gd name="T19" fmla="*/ 396 h 420"/>
                <a:gd name="T20" fmla="*/ 349 w 698"/>
                <a:gd name="T21" fmla="*/ 70 h 420"/>
                <a:gd name="T22" fmla="*/ 210 w 698"/>
                <a:gd name="T23" fmla="*/ 210 h 420"/>
                <a:gd name="T24" fmla="*/ 349 w 698"/>
                <a:gd name="T25" fmla="*/ 350 h 420"/>
                <a:gd name="T26" fmla="*/ 489 w 698"/>
                <a:gd name="T27" fmla="*/ 210 h 420"/>
                <a:gd name="T28" fmla="*/ 349 w 698"/>
                <a:gd name="T29" fmla="*/ 70 h 420"/>
                <a:gd name="T30" fmla="*/ 349 w 698"/>
                <a:gd name="T31" fmla="*/ 326 h 420"/>
                <a:gd name="T32" fmla="*/ 233 w 698"/>
                <a:gd name="T33" fmla="*/ 210 h 420"/>
                <a:gd name="T34" fmla="*/ 349 w 698"/>
                <a:gd name="T35" fmla="*/ 94 h 420"/>
                <a:gd name="T36" fmla="*/ 466 w 698"/>
                <a:gd name="T37" fmla="*/ 210 h 420"/>
                <a:gd name="T38" fmla="*/ 349 w 698"/>
                <a:gd name="T39" fmla="*/ 326 h 420"/>
                <a:gd name="T40" fmla="*/ 349 w 698"/>
                <a:gd name="T41" fmla="*/ 129 h 420"/>
                <a:gd name="T42" fmla="*/ 268 w 698"/>
                <a:gd name="T43" fmla="*/ 210 h 420"/>
                <a:gd name="T44" fmla="*/ 349 w 698"/>
                <a:gd name="T45" fmla="*/ 292 h 420"/>
                <a:gd name="T46" fmla="*/ 431 w 698"/>
                <a:gd name="T47" fmla="*/ 210 h 420"/>
                <a:gd name="T48" fmla="*/ 349 w 698"/>
                <a:gd name="T49" fmla="*/ 129 h 420"/>
                <a:gd name="T50" fmla="*/ 349 w 698"/>
                <a:gd name="T51" fmla="*/ 268 h 420"/>
                <a:gd name="T52" fmla="*/ 291 w 698"/>
                <a:gd name="T53" fmla="*/ 210 h 420"/>
                <a:gd name="T54" fmla="*/ 349 w 698"/>
                <a:gd name="T55" fmla="*/ 152 h 420"/>
                <a:gd name="T56" fmla="*/ 407 w 698"/>
                <a:gd name="T57" fmla="*/ 210 h 420"/>
                <a:gd name="T58" fmla="*/ 349 w 698"/>
                <a:gd name="T59" fmla="*/ 26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420">
                  <a:moveTo>
                    <a:pt x="349" y="0"/>
                  </a:moveTo>
                  <a:cubicBezTo>
                    <a:pt x="222" y="0"/>
                    <a:pt x="122" y="80"/>
                    <a:pt x="0" y="210"/>
                  </a:cubicBezTo>
                  <a:cubicBezTo>
                    <a:pt x="105" y="321"/>
                    <a:pt x="194" y="420"/>
                    <a:pt x="349" y="420"/>
                  </a:cubicBezTo>
                  <a:cubicBezTo>
                    <a:pt x="505" y="420"/>
                    <a:pt x="619" y="294"/>
                    <a:pt x="698" y="212"/>
                  </a:cubicBezTo>
                  <a:cubicBezTo>
                    <a:pt x="617" y="116"/>
                    <a:pt x="503" y="0"/>
                    <a:pt x="349" y="0"/>
                  </a:cubicBezTo>
                  <a:close/>
                  <a:moveTo>
                    <a:pt x="349" y="396"/>
                  </a:moveTo>
                  <a:cubicBezTo>
                    <a:pt x="211" y="396"/>
                    <a:pt x="128" y="311"/>
                    <a:pt x="32" y="210"/>
                  </a:cubicBezTo>
                  <a:cubicBezTo>
                    <a:pt x="146" y="92"/>
                    <a:pt x="236" y="24"/>
                    <a:pt x="349" y="24"/>
                  </a:cubicBezTo>
                  <a:cubicBezTo>
                    <a:pt x="484" y="24"/>
                    <a:pt x="589" y="121"/>
                    <a:pt x="667" y="211"/>
                  </a:cubicBezTo>
                  <a:cubicBezTo>
                    <a:pt x="590" y="292"/>
                    <a:pt x="486" y="396"/>
                    <a:pt x="349" y="396"/>
                  </a:cubicBezTo>
                  <a:close/>
                  <a:moveTo>
                    <a:pt x="349" y="70"/>
                  </a:moveTo>
                  <a:cubicBezTo>
                    <a:pt x="272" y="70"/>
                    <a:pt x="210" y="133"/>
                    <a:pt x="210" y="210"/>
                  </a:cubicBezTo>
                  <a:cubicBezTo>
                    <a:pt x="210" y="287"/>
                    <a:pt x="272" y="350"/>
                    <a:pt x="349" y="350"/>
                  </a:cubicBezTo>
                  <a:cubicBezTo>
                    <a:pt x="426" y="350"/>
                    <a:pt x="489" y="287"/>
                    <a:pt x="489" y="210"/>
                  </a:cubicBezTo>
                  <a:cubicBezTo>
                    <a:pt x="489" y="133"/>
                    <a:pt x="426" y="70"/>
                    <a:pt x="349" y="70"/>
                  </a:cubicBezTo>
                  <a:close/>
                  <a:moveTo>
                    <a:pt x="349" y="326"/>
                  </a:moveTo>
                  <a:cubicBezTo>
                    <a:pt x="285" y="326"/>
                    <a:pt x="233" y="274"/>
                    <a:pt x="233" y="210"/>
                  </a:cubicBezTo>
                  <a:cubicBezTo>
                    <a:pt x="233" y="146"/>
                    <a:pt x="285" y="94"/>
                    <a:pt x="349" y="94"/>
                  </a:cubicBezTo>
                  <a:cubicBezTo>
                    <a:pt x="413" y="94"/>
                    <a:pt x="466" y="146"/>
                    <a:pt x="466" y="210"/>
                  </a:cubicBezTo>
                  <a:cubicBezTo>
                    <a:pt x="466" y="274"/>
                    <a:pt x="413" y="326"/>
                    <a:pt x="349" y="326"/>
                  </a:cubicBezTo>
                  <a:close/>
                  <a:moveTo>
                    <a:pt x="349" y="129"/>
                  </a:moveTo>
                  <a:cubicBezTo>
                    <a:pt x="304" y="129"/>
                    <a:pt x="268" y="165"/>
                    <a:pt x="268" y="210"/>
                  </a:cubicBezTo>
                  <a:cubicBezTo>
                    <a:pt x="268" y="255"/>
                    <a:pt x="304" y="292"/>
                    <a:pt x="349" y="292"/>
                  </a:cubicBezTo>
                  <a:cubicBezTo>
                    <a:pt x="394" y="292"/>
                    <a:pt x="431" y="255"/>
                    <a:pt x="431" y="210"/>
                  </a:cubicBezTo>
                  <a:cubicBezTo>
                    <a:pt x="431" y="165"/>
                    <a:pt x="394" y="129"/>
                    <a:pt x="349" y="129"/>
                  </a:cubicBezTo>
                  <a:close/>
                  <a:moveTo>
                    <a:pt x="349" y="268"/>
                  </a:moveTo>
                  <a:cubicBezTo>
                    <a:pt x="317" y="268"/>
                    <a:pt x="291" y="242"/>
                    <a:pt x="291" y="210"/>
                  </a:cubicBezTo>
                  <a:cubicBezTo>
                    <a:pt x="291" y="178"/>
                    <a:pt x="317" y="152"/>
                    <a:pt x="349" y="152"/>
                  </a:cubicBezTo>
                  <a:cubicBezTo>
                    <a:pt x="381" y="152"/>
                    <a:pt x="407" y="178"/>
                    <a:pt x="407" y="210"/>
                  </a:cubicBezTo>
                  <a:cubicBezTo>
                    <a:pt x="407" y="242"/>
                    <a:pt x="381" y="268"/>
                    <a:pt x="349" y="26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  <a:solidFill>
            <a:srgbClr val="00B0F0"/>
          </a:solidFill>
        </p:grpSpPr>
        <p:sp>
          <p:nvSpPr>
            <p:cNvPr id="58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456561" y="519708"/>
            <a:ext cx="398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work in the first half of the year</a:t>
            </a:r>
          </a:p>
        </p:txBody>
      </p:sp>
    </p:spTree>
    <p:extLst>
      <p:ext uri="{BB962C8B-B14F-4D97-AF65-F5344CB8AC3E}">
        <p14:creationId xmlns:p14="http://schemas.microsoft.com/office/powerpoint/2010/main" val="42076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库_组合 20"/>
          <p:cNvGrpSpPr/>
          <p:nvPr>
            <p:custDataLst>
              <p:tags r:id="rId1"/>
            </p:custDataLst>
          </p:nvPr>
        </p:nvGrpSpPr>
        <p:grpSpPr>
          <a:xfrm>
            <a:off x="3986251" y="1129663"/>
            <a:ext cx="2109749" cy="4598674"/>
            <a:chOff x="8828088" y="4921250"/>
            <a:chExt cx="688975" cy="1501776"/>
          </a:xfrm>
        </p:grpSpPr>
        <p:sp>
          <p:nvSpPr>
            <p:cNvPr id="22" name="Freeform 671"/>
            <p:cNvSpPr>
              <a:spLocks/>
            </p:cNvSpPr>
            <p:nvPr/>
          </p:nvSpPr>
          <p:spPr bwMode="auto">
            <a:xfrm>
              <a:off x="8907463" y="5930900"/>
              <a:ext cx="285750" cy="284163"/>
            </a:xfrm>
            <a:custGeom>
              <a:avLst/>
              <a:gdLst>
                <a:gd name="T0" fmla="*/ 0 w 180"/>
                <a:gd name="T1" fmla="*/ 0 h 179"/>
                <a:gd name="T2" fmla="*/ 180 w 180"/>
                <a:gd name="T3" fmla="*/ 179 h 179"/>
                <a:gd name="T4" fmla="*/ 136 w 180"/>
                <a:gd name="T5" fmla="*/ 153 h 179"/>
                <a:gd name="T6" fmla="*/ 96 w 180"/>
                <a:gd name="T7" fmla="*/ 121 h 179"/>
                <a:gd name="T8" fmla="*/ 59 w 180"/>
                <a:gd name="T9" fmla="*/ 85 h 179"/>
                <a:gd name="T10" fmla="*/ 28 w 180"/>
                <a:gd name="T11" fmla="*/ 45 h 179"/>
                <a:gd name="T12" fmla="*/ 0 w 180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79">
                  <a:moveTo>
                    <a:pt x="0" y="0"/>
                  </a:moveTo>
                  <a:lnTo>
                    <a:pt x="180" y="179"/>
                  </a:lnTo>
                  <a:lnTo>
                    <a:pt x="136" y="153"/>
                  </a:lnTo>
                  <a:lnTo>
                    <a:pt x="96" y="121"/>
                  </a:lnTo>
                  <a:lnTo>
                    <a:pt x="59" y="8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72"/>
            <p:cNvSpPr>
              <a:spLocks/>
            </p:cNvSpPr>
            <p:nvPr/>
          </p:nvSpPr>
          <p:spPr bwMode="auto">
            <a:xfrm>
              <a:off x="8843963" y="5753100"/>
              <a:ext cx="527050" cy="528638"/>
            </a:xfrm>
            <a:custGeom>
              <a:avLst/>
              <a:gdLst>
                <a:gd name="T0" fmla="*/ 0 w 332"/>
                <a:gd name="T1" fmla="*/ 0 h 333"/>
                <a:gd name="T2" fmla="*/ 332 w 332"/>
                <a:gd name="T3" fmla="*/ 333 h 333"/>
                <a:gd name="T4" fmla="*/ 290 w 332"/>
                <a:gd name="T5" fmla="*/ 322 h 333"/>
                <a:gd name="T6" fmla="*/ 11 w 332"/>
                <a:gd name="T7" fmla="*/ 41 h 333"/>
                <a:gd name="T8" fmla="*/ 0 w 332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3">
                  <a:moveTo>
                    <a:pt x="0" y="0"/>
                  </a:moveTo>
                  <a:lnTo>
                    <a:pt x="332" y="333"/>
                  </a:lnTo>
                  <a:lnTo>
                    <a:pt x="290" y="322"/>
                  </a:lnTo>
                  <a:lnTo>
                    <a:pt x="1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73"/>
            <p:cNvSpPr>
              <a:spLocks/>
            </p:cNvSpPr>
            <p:nvPr/>
          </p:nvSpPr>
          <p:spPr bwMode="auto">
            <a:xfrm>
              <a:off x="8828088" y="5626100"/>
              <a:ext cx="669925" cy="671513"/>
            </a:xfrm>
            <a:custGeom>
              <a:avLst/>
              <a:gdLst>
                <a:gd name="T0" fmla="*/ 0 w 422"/>
                <a:gd name="T1" fmla="*/ 0 h 423"/>
                <a:gd name="T2" fmla="*/ 422 w 422"/>
                <a:gd name="T3" fmla="*/ 421 h 423"/>
                <a:gd name="T4" fmla="*/ 421 w 422"/>
                <a:gd name="T5" fmla="*/ 423 h 423"/>
                <a:gd name="T6" fmla="*/ 391 w 422"/>
                <a:gd name="T7" fmla="*/ 420 h 423"/>
                <a:gd name="T8" fmla="*/ 2 w 422"/>
                <a:gd name="T9" fmla="*/ 32 h 423"/>
                <a:gd name="T10" fmla="*/ 0 w 422"/>
                <a:gd name="T1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423">
                  <a:moveTo>
                    <a:pt x="0" y="0"/>
                  </a:moveTo>
                  <a:lnTo>
                    <a:pt x="422" y="421"/>
                  </a:lnTo>
                  <a:lnTo>
                    <a:pt x="421" y="423"/>
                  </a:lnTo>
                  <a:lnTo>
                    <a:pt x="391" y="420"/>
                  </a:lnTo>
                  <a:lnTo>
                    <a:pt x="2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74"/>
            <p:cNvSpPr>
              <a:spLocks/>
            </p:cNvSpPr>
            <p:nvPr/>
          </p:nvSpPr>
          <p:spPr bwMode="auto">
            <a:xfrm>
              <a:off x="8828088" y="5518150"/>
              <a:ext cx="688975" cy="730250"/>
            </a:xfrm>
            <a:custGeom>
              <a:avLst/>
              <a:gdLst>
                <a:gd name="T0" fmla="*/ 4 w 434"/>
                <a:gd name="T1" fmla="*/ 0 h 460"/>
                <a:gd name="T2" fmla="*/ 434 w 434"/>
                <a:gd name="T3" fmla="*/ 429 h 460"/>
                <a:gd name="T4" fmla="*/ 434 w 434"/>
                <a:gd name="T5" fmla="*/ 460 h 460"/>
                <a:gd name="T6" fmla="*/ 0 w 434"/>
                <a:gd name="T7" fmla="*/ 27 h 460"/>
                <a:gd name="T8" fmla="*/ 4 w 434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60">
                  <a:moveTo>
                    <a:pt x="4" y="0"/>
                  </a:moveTo>
                  <a:lnTo>
                    <a:pt x="434" y="429"/>
                  </a:lnTo>
                  <a:lnTo>
                    <a:pt x="434" y="460"/>
                  </a:lnTo>
                  <a:lnTo>
                    <a:pt x="0" y="2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75"/>
            <p:cNvSpPr>
              <a:spLocks/>
            </p:cNvSpPr>
            <p:nvPr/>
          </p:nvSpPr>
          <p:spPr bwMode="auto">
            <a:xfrm>
              <a:off x="8843963" y="5424488"/>
              <a:ext cx="673100" cy="709613"/>
            </a:xfrm>
            <a:custGeom>
              <a:avLst/>
              <a:gdLst>
                <a:gd name="T0" fmla="*/ 6 w 424"/>
                <a:gd name="T1" fmla="*/ 0 h 447"/>
                <a:gd name="T2" fmla="*/ 424 w 424"/>
                <a:gd name="T3" fmla="*/ 417 h 447"/>
                <a:gd name="T4" fmla="*/ 424 w 424"/>
                <a:gd name="T5" fmla="*/ 447 h 447"/>
                <a:gd name="T6" fmla="*/ 0 w 424"/>
                <a:gd name="T7" fmla="*/ 23 h 447"/>
                <a:gd name="T8" fmla="*/ 6 w 424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47">
                  <a:moveTo>
                    <a:pt x="6" y="0"/>
                  </a:moveTo>
                  <a:lnTo>
                    <a:pt x="424" y="417"/>
                  </a:lnTo>
                  <a:lnTo>
                    <a:pt x="424" y="447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76"/>
            <p:cNvSpPr>
              <a:spLocks/>
            </p:cNvSpPr>
            <p:nvPr/>
          </p:nvSpPr>
          <p:spPr bwMode="auto">
            <a:xfrm>
              <a:off x="8867775" y="5338763"/>
              <a:ext cx="649288" cy="684213"/>
            </a:xfrm>
            <a:custGeom>
              <a:avLst/>
              <a:gdLst>
                <a:gd name="T0" fmla="*/ 9 w 409"/>
                <a:gd name="T1" fmla="*/ 0 h 431"/>
                <a:gd name="T2" fmla="*/ 409 w 409"/>
                <a:gd name="T3" fmla="*/ 399 h 431"/>
                <a:gd name="T4" fmla="*/ 409 w 409"/>
                <a:gd name="T5" fmla="*/ 431 h 431"/>
                <a:gd name="T6" fmla="*/ 0 w 409"/>
                <a:gd name="T7" fmla="*/ 22 h 431"/>
                <a:gd name="T8" fmla="*/ 9 w 409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431">
                  <a:moveTo>
                    <a:pt x="9" y="0"/>
                  </a:moveTo>
                  <a:lnTo>
                    <a:pt x="409" y="399"/>
                  </a:lnTo>
                  <a:lnTo>
                    <a:pt x="409" y="431"/>
                  </a:lnTo>
                  <a:lnTo>
                    <a:pt x="0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77"/>
            <p:cNvSpPr>
              <a:spLocks/>
            </p:cNvSpPr>
            <p:nvPr/>
          </p:nvSpPr>
          <p:spPr bwMode="auto">
            <a:xfrm>
              <a:off x="8904288" y="5264150"/>
              <a:ext cx="612775" cy="644525"/>
            </a:xfrm>
            <a:custGeom>
              <a:avLst/>
              <a:gdLst>
                <a:gd name="T0" fmla="*/ 10 w 386"/>
                <a:gd name="T1" fmla="*/ 0 h 406"/>
                <a:gd name="T2" fmla="*/ 386 w 386"/>
                <a:gd name="T3" fmla="*/ 376 h 406"/>
                <a:gd name="T4" fmla="*/ 386 w 386"/>
                <a:gd name="T5" fmla="*/ 406 h 406"/>
                <a:gd name="T6" fmla="*/ 0 w 386"/>
                <a:gd name="T7" fmla="*/ 20 h 406"/>
                <a:gd name="T8" fmla="*/ 10 w 386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406">
                  <a:moveTo>
                    <a:pt x="10" y="0"/>
                  </a:moveTo>
                  <a:lnTo>
                    <a:pt x="386" y="376"/>
                  </a:lnTo>
                  <a:lnTo>
                    <a:pt x="386" y="406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78"/>
            <p:cNvSpPr>
              <a:spLocks/>
            </p:cNvSpPr>
            <p:nvPr/>
          </p:nvSpPr>
          <p:spPr bwMode="auto">
            <a:xfrm>
              <a:off x="8945563" y="5195888"/>
              <a:ext cx="571500" cy="600075"/>
            </a:xfrm>
            <a:custGeom>
              <a:avLst/>
              <a:gdLst>
                <a:gd name="T0" fmla="*/ 13 w 360"/>
                <a:gd name="T1" fmla="*/ 0 h 378"/>
                <a:gd name="T2" fmla="*/ 360 w 360"/>
                <a:gd name="T3" fmla="*/ 347 h 378"/>
                <a:gd name="T4" fmla="*/ 360 w 360"/>
                <a:gd name="T5" fmla="*/ 378 h 378"/>
                <a:gd name="T6" fmla="*/ 0 w 360"/>
                <a:gd name="T7" fmla="*/ 18 h 378"/>
                <a:gd name="T8" fmla="*/ 13 w 360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78">
                  <a:moveTo>
                    <a:pt x="13" y="0"/>
                  </a:moveTo>
                  <a:lnTo>
                    <a:pt x="360" y="347"/>
                  </a:lnTo>
                  <a:lnTo>
                    <a:pt x="360" y="378"/>
                  </a:lnTo>
                  <a:lnTo>
                    <a:pt x="0" y="1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79"/>
            <p:cNvSpPr>
              <a:spLocks/>
            </p:cNvSpPr>
            <p:nvPr/>
          </p:nvSpPr>
          <p:spPr bwMode="auto">
            <a:xfrm>
              <a:off x="8993188" y="5135563"/>
              <a:ext cx="523875" cy="547688"/>
            </a:xfrm>
            <a:custGeom>
              <a:avLst/>
              <a:gdLst>
                <a:gd name="T0" fmla="*/ 16 w 330"/>
                <a:gd name="T1" fmla="*/ 0 h 345"/>
                <a:gd name="T2" fmla="*/ 330 w 330"/>
                <a:gd name="T3" fmla="*/ 314 h 345"/>
                <a:gd name="T4" fmla="*/ 330 w 330"/>
                <a:gd name="T5" fmla="*/ 345 h 345"/>
                <a:gd name="T6" fmla="*/ 0 w 330"/>
                <a:gd name="T7" fmla="*/ 15 h 345"/>
                <a:gd name="T8" fmla="*/ 16 w 330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45">
                  <a:moveTo>
                    <a:pt x="16" y="0"/>
                  </a:moveTo>
                  <a:lnTo>
                    <a:pt x="330" y="314"/>
                  </a:lnTo>
                  <a:lnTo>
                    <a:pt x="330" y="345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80"/>
            <p:cNvSpPr>
              <a:spLocks/>
            </p:cNvSpPr>
            <p:nvPr/>
          </p:nvSpPr>
          <p:spPr bwMode="auto">
            <a:xfrm>
              <a:off x="9048750" y="5078413"/>
              <a:ext cx="468313" cy="490538"/>
            </a:xfrm>
            <a:custGeom>
              <a:avLst/>
              <a:gdLst>
                <a:gd name="T0" fmla="*/ 17 w 295"/>
                <a:gd name="T1" fmla="*/ 0 h 309"/>
                <a:gd name="T2" fmla="*/ 295 w 295"/>
                <a:gd name="T3" fmla="*/ 279 h 309"/>
                <a:gd name="T4" fmla="*/ 295 w 295"/>
                <a:gd name="T5" fmla="*/ 309 h 309"/>
                <a:gd name="T6" fmla="*/ 0 w 295"/>
                <a:gd name="T7" fmla="*/ 15 h 309"/>
                <a:gd name="T8" fmla="*/ 17 w 295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309">
                  <a:moveTo>
                    <a:pt x="17" y="0"/>
                  </a:moveTo>
                  <a:lnTo>
                    <a:pt x="295" y="279"/>
                  </a:lnTo>
                  <a:lnTo>
                    <a:pt x="295" y="309"/>
                  </a:lnTo>
                  <a:lnTo>
                    <a:pt x="0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81"/>
            <p:cNvSpPr>
              <a:spLocks/>
            </p:cNvSpPr>
            <p:nvPr/>
          </p:nvSpPr>
          <p:spPr bwMode="auto">
            <a:xfrm>
              <a:off x="9110663" y="5030788"/>
              <a:ext cx="406400" cy="427038"/>
            </a:xfrm>
            <a:custGeom>
              <a:avLst/>
              <a:gdLst>
                <a:gd name="T0" fmla="*/ 19 w 256"/>
                <a:gd name="T1" fmla="*/ 0 h 269"/>
                <a:gd name="T2" fmla="*/ 256 w 256"/>
                <a:gd name="T3" fmla="*/ 237 h 269"/>
                <a:gd name="T4" fmla="*/ 256 w 256"/>
                <a:gd name="T5" fmla="*/ 269 h 269"/>
                <a:gd name="T6" fmla="*/ 0 w 256"/>
                <a:gd name="T7" fmla="*/ 13 h 269"/>
                <a:gd name="T8" fmla="*/ 19 w 256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69">
                  <a:moveTo>
                    <a:pt x="19" y="0"/>
                  </a:moveTo>
                  <a:lnTo>
                    <a:pt x="256" y="237"/>
                  </a:lnTo>
                  <a:lnTo>
                    <a:pt x="256" y="269"/>
                  </a:lnTo>
                  <a:lnTo>
                    <a:pt x="0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82"/>
            <p:cNvSpPr>
              <a:spLocks/>
            </p:cNvSpPr>
            <p:nvPr/>
          </p:nvSpPr>
          <p:spPr bwMode="auto">
            <a:xfrm>
              <a:off x="9180513" y="4989513"/>
              <a:ext cx="336550" cy="354013"/>
            </a:xfrm>
            <a:custGeom>
              <a:avLst/>
              <a:gdLst>
                <a:gd name="T0" fmla="*/ 21 w 212"/>
                <a:gd name="T1" fmla="*/ 0 h 223"/>
                <a:gd name="T2" fmla="*/ 212 w 212"/>
                <a:gd name="T3" fmla="*/ 193 h 223"/>
                <a:gd name="T4" fmla="*/ 212 w 212"/>
                <a:gd name="T5" fmla="*/ 223 h 223"/>
                <a:gd name="T6" fmla="*/ 0 w 212"/>
                <a:gd name="T7" fmla="*/ 11 h 223"/>
                <a:gd name="T8" fmla="*/ 21 w 21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23">
                  <a:moveTo>
                    <a:pt x="21" y="0"/>
                  </a:moveTo>
                  <a:lnTo>
                    <a:pt x="212" y="193"/>
                  </a:lnTo>
                  <a:lnTo>
                    <a:pt x="212" y="223"/>
                  </a:lnTo>
                  <a:lnTo>
                    <a:pt x="0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83"/>
            <p:cNvSpPr>
              <a:spLocks/>
            </p:cNvSpPr>
            <p:nvPr/>
          </p:nvSpPr>
          <p:spPr bwMode="auto">
            <a:xfrm>
              <a:off x="9256713" y="4956175"/>
              <a:ext cx="260350" cy="274638"/>
            </a:xfrm>
            <a:custGeom>
              <a:avLst/>
              <a:gdLst>
                <a:gd name="T0" fmla="*/ 22 w 164"/>
                <a:gd name="T1" fmla="*/ 0 h 173"/>
                <a:gd name="T2" fmla="*/ 164 w 164"/>
                <a:gd name="T3" fmla="*/ 142 h 173"/>
                <a:gd name="T4" fmla="*/ 164 w 164"/>
                <a:gd name="T5" fmla="*/ 173 h 173"/>
                <a:gd name="T6" fmla="*/ 0 w 164"/>
                <a:gd name="T7" fmla="*/ 9 h 173"/>
                <a:gd name="T8" fmla="*/ 22 w 164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73">
                  <a:moveTo>
                    <a:pt x="22" y="0"/>
                  </a:moveTo>
                  <a:lnTo>
                    <a:pt x="164" y="142"/>
                  </a:lnTo>
                  <a:lnTo>
                    <a:pt x="164" y="173"/>
                  </a:lnTo>
                  <a:lnTo>
                    <a:pt x="0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84"/>
            <p:cNvSpPr>
              <a:spLocks/>
            </p:cNvSpPr>
            <p:nvPr/>
          </p:nvSpPr>
          <p:spPr bwMode="auto">
            <a:xfrm>
              <a:off x="9342438" y="4933950"/>
              <a:ext cx="174625" cy="182563"/>
            </a:xfrm>
            <a:custGeom>
              <a:avLst/>
              <a:gdLst>
                <a:gd name="T0" fmla="*/ 25 w 110"/>
                <a:gd name="T1" fmla="*/ 0 h 115"/>
                <a:gd name="T2" fmla="*/ 110 w 110"/>
                <a:gd name="T3" fmla="*/ 85 h 115"/>
                <a:gd name="T4" fmla="*/ 110 w 110"/>
                <a:gd name="T5" fmla="*/ 115 h 115"/>
                <a:gd name="T6" fmla="*/ 0 w 110"/>
                <a:gd name="T7" fmla="*/ 5 h 115"/>
                <a:gd name="T8" fmla="*/ 25 w 110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5">
                  <a:moveTo>
                    <a:pt x="25" y="0"/>
                  </a:moveTo>
                  <a:lnTo>
                    <a:pt x="110" y="85"/>
                  </a:lnTo>
                  <a:lnTo>
                    <a:pt x="110" y="115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85"/>
            <p:cNvSpPr>
              <a:spLocks/>
            </p:cNvSpPr>
            <p:nvPr/>
          </p:nvSpPr>
          <p:spPr bwMode="auto">
            <a:xfrm>
              <a:off x="9437688" y="4921250"/>
              <a:ext cx="79375" cy="82550"/>
            </a:xfrm>
            <a:custGeom>
              <a:avLst/>
              <a:gdLst>
                <a:gd name="T0" fmla="*/ 28 w 50"/>
                <a:gd name="T1" fmla="*/ 0 h 52"/>
                <a:gd name="T2" fmla="*/ 50 w 50"/>
                <a:gd name="T3" fmla="*/ 21 h 52"/>
                <a:gd name="T4" fmla="*/ 50 w 50"/>
                <a:gd name="T5" fmla="*/ 52 h 52"/>
                <a:gd name="T6" fmla="*/ 0 w 50"/>
                <a:gd name="T7" fmla="*/ 1 h 52"/>
                <a:gd name="T8" fmla="*/ 28 w 50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28" y="0"/>
                  </a:moveTo>
                  <a:lnTo>
                    <a:pt x="50" y="21"/>
                  </a:lnTo>
                  <a:lnTo>
                    <a:pt x="50" y="52"/>
                  </a:lnTo>
                  <a:lnTo>
                    <a:pt x="0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06"/>
            <p:cNvSpPr>
              <a:spLocks/>
            </p:cNvSpPr>
            <p:nvPr/>
          </p:nvSpPr>
          <p:spPr bwMode="auto">
            <a:xfrm>
              <a:off x="8897938" y="6272213"/>
              <a:ext cx="176213" cy="150813"/>
            </a:xfrm>
            <a:custGeom>
              <a:avLst/>
              <a:gdLst>
                <a:gd name="T0" fmla="*/ 0 w 111"/>
                <a:gd name="T1" fmla="*/ 0 h 95"/>
                <a:gd name="T2" fmla="*/ 22 w 111"/>
                <a:gd name="T3" fmla="*/ 0 h 95"/>
                <a:gd name="T4" fmla="*/ 28 w 111"/>
                <a:gd name="T5" fmla="*/ 10 h 95"/>
                <a:gd name="T6" fmla="*/ 56 w 111"/>
                <a:gd name="T7" fmla="*/ 57 h 95"/>
                <a:gd name="T8" fmla="*/ 83 w 111"/>
                <a:gd name="T9" fmla="*/ 10 h 95"/>
                <a:gd name="T10" fmla="*/ 89 w 111"/>
                <a:gd name="T11" fmla="*/ 0 h 95"/>
                <a:gd name="T12" fmla="*/ 111 w 111"/>
                <a:gd name="T13" fmla="*/ 0 h 95"/>
                <a:gd name="T14" fmla="*/ 83 w 111"/>
                <a:gd name="T15" fmla="*/ 48 h 95"/>
                <a:gd name="T16" fmla="*/ 56 w 111"/>
                <a:gd name="T17" fmla="*/ 95 h 95"/>
                <a:gd name="T18" fmla="*/ 28 w 111"/>
                <a:gd name="T19" fmla="*/ 48 h 95"/>
                <a:gd name="T20" fmla="*/ 0 w 111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5">
                  <a:moveTo>
                    <a:pt x="0" y="0"/>
                  </a:moveTo>
                  <a:lnTo>
                    <a:pt x="22" y="0"/>
                  </a:lnTo>
                  <a:lnTo>
                    <a:pt x="28" y="10"/>
                  </a:lnTo>
                  <a:lnTo>
                    <a:pt x="56" y="57"/>
                  </a:lnTo>
                  <a:lnTo>
                    <a:pt x="83" y="1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83" y="48"/>
                  </a:lnTo>
                  <a:lnTo>
                    <a:pt x="56" y="95"/>
                  </a:lnTo>
                  <a:lnTo>
                    <a:pt x="2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07"/>
            <p:cNvSpPr>
              <a:spLocks/>
            </p:cNvSpPr>
            <p:nvPr/>
          </p:nvSpPr>
          <p:spPr bwMode="auto">
            <a:xfrm>
              <a:off x="8897938" y="5992813"/>
              <a:ext cx="176213" cy="152400"/>
            </a:xfrm>
            <a:custGeom>
              <a:avLst/>
              <a:gdLst>
                <a:gd name="T0" fmla="*/ 0 w 111"/>
                <a:gd name="T1" fmla="*/ 0 h 96"/>
                <a:gd name="T2" fmla="*/ 22 w 111"/>
                <a:gd name="T3" fmla="*/ 0 h 96"/>
                <a:gd name="T4" fmla="*/ 28 w 111"/>
                <a:gd name="T5" fmla="*/ 11 h 96"/>
                <a:gd name="T6" fmla="*/ 56 w 111"/>
                <a:gd name="T7" fmla="*/ 59 h 96"/>
                <a:gd name="T8" fmla="*/ 83 w 111"/>
                <a:gd name="T9" fmla="*/ 11 h 96"/>
                <a:gd name="T10" fmla="*/ 89 w 111"/>
                <a:gd name="T11" fmla="*/ 0 h 96"/>
                <a:gd name="T12" fmla="*/ 111 w 111"/>
                <a:gd name="T13" fmla="*/ 0 h 96"/>
                <a:gd name="T14" fmla="*/ 83 w 111"/>
                <a:gd name="T15" fmla="*/ 49 h 96"/>
                <a:gd name="T16" fmla="*/ 56 w 111"/>
                <a:gd name="T17" fmla="*/ 96 h 96"/>
                <a:gd name="T18" fmla="*/ 28 w 111"/>
                <a:gd name="T19" fmla="*/ 49 h 96"/>
                <a:gd name="T20" fmla="*/ 0 w 111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6">
                  <a:moveTo>
                    <a:pt x="0" y="0"/>
                  </a:moveTo>
                  <a:lnTo>
                    <a:pt x="22" y="0"/>
                  </a:lnTo>
                  <a:lnTo>
                    <a:pt x="28" y="11"/>
                  </a:lnTo>
                  <a:lnTo>
                    <a:pt x="56" y="59"/>
                  </a:lnTo>
                  <a:lnTo>
                    <a:pt x="83" y="11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83" y="49"/>
                  </a:lnTo>
                  <a:lnTo>
                    <a:pt x="56" y="96"/>
                  </a:lnTo>
                  <a:lnTo>
                    <a:pt x="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08"/>
            <p:cNvSpPr>
              <a:spLocks/>
            </p:cNvSpPr>
            <p:nvPr/>
          </p:nvSpPr>
          <p:spPr bwMode="auto">
            <a:xfrm>
              <a:off x="8897938" y="5715000"/>
              <a:ext cx="176213" cy="152400"/>
            </a:xfrm>
            <a:custGeom>
              <a:avLst/>
              <a:gdLst>
                <a:gd name="T0" fmla="*/ 0 w 111"/>
                <a:gd name="T1" fmla="*/ 0 h 96"/>
                <a:gd name="T2" fmla="*/ 22 w 111"/>
                <a:gd name="T3" fmla="*/ 0 h 96"/>
                <a:gd name="T4" fmla="*/ 28 w 111"/>
                <a:gd name="T5" fmla="*/ 10 h 96"/>
                <a:gd name="T6" fmla="*/ 56 w 111"/>
                <a:gd name="T7" fmla="*/ 59 h 96"/>
                <a:gd name="T8" fmla="*/ 83 w 111"/>
                <a:gd name="T9" fmla="*/ 10 h 96"/>
                <a:gd name="T10" fmla="*/ 89 w 111"/>
                <a:gd name="T11" fmla="*/ 0 h 96"/>
                <a:gd name="T12" fmla="*/ 111 w 111"/>
                <a:gd name="T13" fmla="*/ 0 h 96"/>
                <a:gd name="T14" fmla="*/ 83 w 111"/>
                <a:gd name="T15" fmla="*/ 48 h 96"/>
                <a:gd name="T16" fmla="*/ 56 w 111"/>
                <a:gd name="T17" fmla="*/ 96 h 96"/>
                <a:gd name="T18" fmla="*/ 28 w 111"/>
                <a:gd name="T19" fmla="*/ 48 h 96"/>
                <a:gd name="T20" fmla="*/ 0 w 111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6">
                  <a:moveTo>
                    <a:pt x="0" y="0"/>
                  </a:moveTo>
                  <a:lnTo>
                    <a:pt x="22" y="0"/>
                  </a:lnTo>
                  <a:lnTo>
                    <a:pt x="28" y="10"/>
                  </a:lnTo>
                  <a:lnTo>
                    <a:pt x="56" y="59"/>
                  </a:lnTo>
                  <a:lnTo>
                    <a:pt x="83" y="1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83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PA_库_组合 39"/>
          <p:cNvGrpSpPr/>
          <p:nvPr>
            <p:custDataLst>
              <p:tags r:id="rId2"/>
            </p:custDataLst>
          </p:nvPr>
        </p:nvGrpSpPr>
        <p:grpSpPr>
          <a:xfrm>
            <a:off x="452364" y="144680"/>
            <a:ext cx="315913" cy="2555875"/>
            <a:chOff x="4811713" y="1042988"/>
            <a:chExt cx="315913" cy="2555875"/>
          </a:xfrm>
        </p:grpSpPr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973638" y="1749425"/>
              <a:ext cx="134938" cy="1849438"/>
            </a:xfrm>
            <a:custGeom>
              <a:avLst/>
              <a:gdLst>
                <a:gd name="T0" fmla="*/ 0 w 85"/>
                <a:gd name="T1" fmla="*/ 0 h 1165"/>
                <a:gd name="T2" fmla="*/ 85 w 85"/>
                <a:gd name="T3" fmla="*/ 34 h 1165"/>
                <a:gd name="T4" fmla="*/ 85 w 85"/>
                <a:gd name="T5" fmla="*/ 1165 h 1165"/>
                <a:gd name="T6" fmla="*/ 0 w 85"/>
                <a:gd name="T7" fmla="*/ 1131 h 1165"/>
                <a:gd name="T8" fmla="*/ 0 w 85"/>
                <a:gd name="T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65">
                  <a:moveTo>
                    <a:pt x="0" y="0"/>
                  </a:moveTo>
                  <a:lnTo>
                    <a:pt x="85" y="34"/>
                  </a:lnTo>
                  <a:lnTo>
                    <a:pt x="85" y="1165"/>
                  </a:lnTo>
                  <a:lnTo>
                    <a:pt x="0" y="1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66"/>
            <p:cNvSpPr>
              <a:spLocks noEditPoints="1"/>
            </p:cNvSpPr>
            <p:nvPr/>
          </p:nvSpPr>
          <p:spPr bwMode="auto">
            <a:xfrm>
              <a:off x="4811713" y="1042988"/>
              <a:ext cx="315913" cy="317500"/>
            </a:xfrm>
            <a:custGeom>
              <a:avLst/>
              <a:gdLst>
                <a:gd name="T0" fmla="*/ 119 w 199"/>
                <a:gd name="T1" fmla="*/ 83 h 200"/>
                <a:gd name="T2" fmla="*/ 29 w 199"/>
                <a:gd name="T3" fmla="*/ 101 h 200"/>
                <a:gd name="T4" fmla="*/ 119 w 199"/>
                <a:gd name="T5" fmla="*/ 148 h 200"/>
                <a:gd name="T6" fmla="*/ 119 w 199"/>
                <a:gd name="T7" fmla="*/ 83 h 200"/>
                <a:gd name="T8" fmla="*/ 188 w 199"/>
                <a:gd name="T9" fmla="*/ 70 h 200"/>
                <a:gd name="T10" fmla="*/ 130 w 199"/>
                <a:gd name="T11" fmla="*/ 81 h 200"/>
                <a:gd name="T12" fmla="*/ 130 w 199"/>
                <a:gd name="T13" fmla="*/ 153 h 200"/>
                <a:gd name="T14" fmla="*/ 188 w 199"/>
                <a:gd name="T15" fmla="*/ 182 h 200"/>
                <a:gd name="T16" fmla="*/ 188 w 199"/>
                <a:gd name="T17" fmla="*/ 70 h 200"/>
                <a:gd name="T18" fmla="*/ 88 w 199"/>
                <a:gd name="T19" fmla="*/ 49 h 200"/>
                <a:gd name="T20" fmla="*/ 31 w 199"/>
                <a:gd name="T21" fmla="*/ 89 h 200"/>
                <a:gd name="T22" fmla="*/ 113 w 199"/>
                <a:gd name="T23" fmla="*/ 73 h 200"/>
                <a:gd name="T24" fmla="*/ 88 w 199"/>
                <a:gd name="T25" fmla="*/ 49 h 200"/>
                <a:gd name="T26" fmla="*/ 136 w 199"/>
                <a:gd name="T27" fmla="*/ 15 h 200"/>
                <a:gd name="T28" fmla="*/ 97 w 199"/>
                <a:gd name="T29" fmla="*/ 43 h 200"/>
                <a:gd name="T30" fmla="*/ 126 w 199"/>
                <a:gd name="T31" fmla="*/ 71 h 200"/>
                <a:gd name="T32" fmla="*/ 183 w 199"/>
                <a:gd name="T33" fmla="*/ 59 h 200"/>
                <a:gd name="T34" fmla="*/ 136 w 199"/>
                <a:gd name="T35" fmla="*/ 15 h 200"/>
                <a:gd name="T36" fmla="*/ 137 w 199"/>
                <a:gd name="T37" fmla="*/ 0 h 200"/>
                <a:gd name="T38" fmla="*/ 139 w 199"/>
                <a:gd name="T39" fmla="*/ 1 h 200"/>
                <a:gd name="T40" fmla="*/ 196 w 199"/>
                <a:gd name="T41" fmla="*/ 56 h 200"/>
                <a:gd name="T42" fmla="*/ 199 w 199"/>
                <a:gd name="T43" fmla="*/ 59 h 200"/>
                <a:gd name="T44" fmla="*/ 199 w 199"/>
                <a:gd name="T45" fmla="*/ 200 h 200"/>
                <a:gd name="T46" fmla="*/ 194 w 199"/>
                <a:gd name="T47" fmla="*/ 198 h 200"/>
                <a:gd name="T48" fmla="*/ 120 w 199"/>
                <a:gd name="T49" fmla="*/ 160 h 200"/>
                <a:gd name="T50" fmla="*/ 119 w 199"/>
                <a:gd name="T51" fmla="*/ 160 h 200"/>
                <a:gd name="T52" fmla="*/ 119 w 199"/>
                <a:gd name="T53" fmla="*/ 160 h 200"/>
                <a:gd name="T54" fmla="*/ 0 w 199"/>
                <a:gd name="T55" fmla="*/ 98 h 200"/>
                <a:gd name="T56" fmla="*/ 134 w 199"/>
                <a:gd name="T57" fmla="*/ 3 h 200"/>
                <a:gd name="T58" fmla="*/ 137 w 199"/>
                <a:gd name="T5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200">
                  <a:moveTo>
                    <a:pt x="119" y="83"/>
                  </a:moveTo>
                  <a:lnTo>
                    <a:pt x="29" y="101"/>
                  </a:lnTo>
                  <a:lnTo>
                    <a:pt x="119" y="148"/>
                  </a:lnTo>
                  <a:lnTo>
                    <a:pt x="119" y="83"/>
                  </a:lnTo>
                  <a:close/>
                  <a:moveTo>
                    <a:pt x="188" y="70"/>
                  </a:moveTo>
                  <a:lnTo>
                    <a:pt x="130" y="81"/>
                  </a:lnTo>
                  <a:lnTo>
                    <a:pt x="130" y="153"/>
                  </a:lnTo>
                  <a:lnTo>
                    <a:pt x="188" y="182"/>
                  </a:lnTo>
                  <a:lnTo>
                    <a:pt x="188" y="70"/>
                  </a:lnTo>
                  <a:close/>
                  <a:moveTo>
                    <a:pt x="88" y="49"/>
                  </a:moveTo>
                  <a:lnTo>
                    <a:pt x="31" y="89"/>
                  </a:lnTo>
                  <a:lnTo>
                    <a:pt x="113" y="73"/>
                  </a:lnTo>
                  <a:lnTo>
                    <a:pt x="88" y="49"/>
                  </a:lnTo>
                  <a:close/>
                  <a:moveTo>
                    <a:pt x="136" y="15"/>
                  </a:moveTo>
                  <a:lnTo>
                    <a:pt x="97" y="43"/>
                  </a:lnTo>
                  <a:lnTo>
                    <a:pt x="126" y="71"/>
                  </a:lnTo>
                  <a:lnTo>
                    <a:pt x="183" y="59"/>
                  </a:lnTo>
                  <a:lnTo>
                    <a:pt x="136" y="15"/>
                  </a:lnTo>
                  <a:close/>
                  <a:moveTo>
                    <a:pt x="137" y="0"/>
                  </a:moveTo>
                  <a:lnTo>
                    <a:pt x="139" y="1"/>
                  </a:lnTo>
                  <a:lnTo>
                    <a:pt x="196" y="56"/>
                  </a:lnTo>
                  <a:lnTo>
                    <a:pt x="199" y="59"/>
                  </a:lnTo>
                  <a:lnTo>
                    <a:pt x="199" y="200"/>
                  </a:lnTo>
                  <a:lnTo>
                    <a:pt x="194" y="198"/>
                  </a:lnTo>
                  <a:lnTo>
                    <a:pt x="120" y="160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0" y="98"/>
                  </a:lnTo>
                  <a:lnTo>
                    <a:pt x="134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PA_库_文本框 42"/>
          <p:cNvSpPr txBox="1"/>
          <p:nvPr>
            <p:custDataLst>
              <p:tags r:id="rId3"/>
            </p:custDataLst>
          </p:nvPr>
        </p:nvSpPr>
        <p:spPr>
          <a:xfrm>
            <a:off x="6574149" y="640917"/>
            <a:ext cx="461665" cy="58770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1616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  <p:sp>
        <p:nvSpPr>
          <p:cNvPr id="44" name="PA_库_矩形 43"/>
          <p:cNvSpPr/>
          <p:nvPr>
            <p:custDataLst>
              <p:tags r:id="rId4"/>
            </p:custDataLst>
          </p:nvPr>
        </p:nvSpPr>
        <p:spPr>
          <a:xfrm>
            <a:off x="7551656" y="1129663"/>
            <a:ext cx="1569660" cy="4228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body part, or roughly describe the main content of the title, and leave the font and paragraph unchanged</a:t>
            </a:r>
          </a:p>
        </p:txBody>
      </p:sp>
      <p:grpSp>
        <p:nvGrpSpPr>
          <p:cNvPr id="45" name="PA_库_组合 44"/>
          <p:cNvGrpSpPr/>
          <p:nvPr>
            <p:custDataLst>
              <p:tags r:id="rId5"/>
            </p:custDataLst>
          </p:nvPr>
        </p:nvGrpSpPr>
        <p:grpSpPr>
          <a:xfrm rot="5400000">
            <a:off x="10854215" y="5710320"/>
            <a:ext cx="1358497" cy="630342"/>
            <a:chOff x="6800850" y="5983288"/>
            <a:chExt cx="595313" cy="276225"/>
          </a:xfrm>
        </p:grpSpPr>
        <p:sp>
          <p:nvSpPr>
            <p:cNvPr id="46" name="Freeform 663"/>
            <p:cNvSpPr>
              <a:spLocks noEditPoints="1"/>
            </p:cNvSpPr>
            <p:nvPr/>
          </p:nvSpPr>
          <p:spPr bwMode="auto">
            <a:xfrm>
              <a:off x="6800850" y="6073775"/>
              <a:ext cx="595313" cy="185738"/>
            </a:xfrm>
            <a:custGeom>
              <a:avLst/>
              <a:gdLst>
                <a:gd name="T0" fmla="*/ 345 w 375"/>
                <a:gd name="T1" fmla="*/ 7 h 117"/>
                <a:gd name="T2" fmla="*/ 338 w 375"/>
                <a:gd name="T3" fmla="*/ 14 h 117"/>
                <a:gd name="T4" fmla="*/ 330 w 375"/>
                <a:gd name="T5" fmla="*/ 37 h 117"/>
                <a:gd name="T6" fmla="*/ 330 w 375"/>
                <a:gd name="T7" fmla="*/ 79 h 117"/>
                <a:gd name="T8" fmla="*/ 338 w 375"/>
                <a:gd name="T9" fmla="*/ 103 h 117"/>
                <a:gd name="T10" fmla="*/ 345 w 375"/>
                <a:gd name="T11" fmla="*/ 110 h 117"/>
                <a:gd name="T12" fmla="*/ 353 w 375"/>
                <a:gd name="T13" fmla="*/ 110 h 117"/>
                <a:gd name="T14" fmla="*/ 360 w 375"/>
                <a:gd name="T15" fmla="*/ 103 h 117"/>
                <a:gd name="T16" fmla="*/ 369 w 375"/>
                <a:gd name="T17" fmla="*/ 79 h 117"/>
                <a:gd name="T18" fmla="*/ 369 w 375"/>
                <a:gd name="T19" fmla="*/ 37 h 117"/>
                <a:gd name="T20" fmla="*/ 360 w 375"/>
                <a:gd name="T21" fmla="*/ 14 h 117"/>
                <a:gd name="T22" fmla="*/ 353 w 375"/>
                <a:gd name="T23" fmla="*/ 7 h 117"/>
                <a:gd name="T24" fmla="*/ 39 w 375"/>
                <a:gd name="T25" fmla="*/ 6 h 117"/>
                <a:gd name="T26" fmla="*/ 47 w 375"/>
                <a:gd name="T27" fmla="*/ 17 h 117"/>
                <a:gd name="T28" fmla="*/ 53 w 375"/>
                <a:gd name="T29" fmla="*/ 58 h 117"/>
                <a:gd name="T30" fmla="*/ 47 w 375"/>
                <a:gd name="T31" fmla="*/ 99 h 117"/>
                <a:gd name="T32" fmla="*/ 39 w 375"/>
                <a:gd name="T33" fmla="*/ 112 h 117"/>
                <a:gd name="T34" fmla="*/ 334 w 375"/>
                <a:gd name="T35" fmla="*/ 107 h 117"/>
                <a:gd name="T36" fmla="*/ 324 w 375"/>
                <a:gd name="T37" fmla="*/ 80 h 117"/>
                <a:gd name="T38" fmla="*/ 324 w 375"/>
                <a:gd name="T39" fmla="*/ 37 h 117"/>
                <a:gd name="T40" fmla="*/ 334 w 375"/>
                <a:gd name="T41" fmla="*/ 11 h 117"/>
                <a:gd name="T42" fmla="*/ 39 w 375"/>
                <a:gd name="T43" fmla="*/ 6 h 117"/>
                <a:gd name="T44" fmla="*/ 23 w 375"/>
                <a:gd name="T45" fmla="*/ 7 h 117"/>
                <a:gd name="T46" fmla="*/ 15 w 375"/>
                <a:gd name="T47" fmla="*/ 14 h 117"/>
                <a:gd name="T48" fmla="*/ 8 w 375"/>
                <a:gd name="T49" fmla="*/ 37 h 117"/>
                <a:gd name="T50" fmla="*/ 8 w 375"/>
                <a:gd name="T51" fmla="*/ 79 h 117"/>
                <a:gd name="T52" fmla="*/ 15 w 375"/>
                <a:gd name="T53" fmla="*/ 103 h 117"/>
                <a:gd name="T54" fmla="*/ 23 w 375"/>
                <a:gd name="T55" fmla="*/ 110 h 117"/>
                <a:gd name="T56" fmla="*/ 31 w 375"/>
                <a:gd name="T57" fmla="*/ 110 h 117"/>
                <a:gd name="T58" fmla="*/ 38 w 375"/>
                <a:gd name="T59" fmla="*/ 103 h 117"/>
                <a:gd name="T60" fmla="*/ 47 w 375"/>
                <a:gd name="T61" fmla="*/ 79 h 117"/>
                <a:gd name="T62" fmla="*/ 47 w 375"/>
                <a:gd name="T63" fmla="*/ 37 h 117"/>
                <a:gd name="T64" fmla="*/ 38 w 375"/>
                <a:gd name="T65" fmla="*/ 14 h 117"/>
                <a:gd name="T66" fmla="*/ 31 w 375"/>
                <a:gd name="T67" fmla="*/ 7 h 117"/>
                <a:gd name="T68" fmla="*/ 27 w 375"/>
                <a:gd name="T69" fmla="*/ 0 h 117"/>
                <a:gd name="T70" fmla="*/ 29 w 375"/>
                <a:gd name="T71" fmla="*/ 0 h 117"/>
                <a:gd name="T72" fmla="*/ 348 w 375"/>
                <a:gd name="T73" fmla="*/ 0 h 117"/>
                <a:gd name="T74" fmla="*/ 353 w 375"/>
                <a:gd name="T75" fmla="*/ 0 h 117"/>
                <a:gd name="T76" fmla="*/ 362 w 375"/>
                <a:gd name="T77" fmla="*/ 7 h 117"/>
                <a:gd name="T78" fmla="*/ 369 w 375"/>
                <a:gd name="T79" fmla="*/ 17 h 117"/>
                <a:gd name="T80" fmla="*/ 375 w 375"/>
                <a:gd name="T81" fmla="*/ 58 h 117"/>
                <a:gd name="T82" fmla="*/ 369 w 375"/>
                <a:gd name="T83" fmla="*/ 99 h 117"/>
                <a:gd name="T84" fmla="*/ 362 w 375"/>
                <a:gd name="T85" fmla="*/ 110 h 117"/>
                <a:gd name="T86" fmla="*/ 353 w 375"/>
                <a:gd name="T87" fmla="*/ 117 h 117"/>
                <a:gd name="T88" fmla="*/ 348 w 375"/>
                <a:gd name="T89" fmla="*/ 117 h 117"/>
                <a:gd name="T90" fmla="*/ 29 w 375"/>
                <a:gd name="T91" fmla="*/ 117 h 117"/>
                <a:gd name="T92" fmla="*/ 27 w 375"/>
                <a:gd name="T93" fmla="*/ 117 h 117"/>
                <a:gd name="T94" fmla="*/ 18 w 375"/>
                <a:gd name="T95" fmla="*/ 114 h 117"/>
                <a:gd name="T96" fmla="*/ 10 w 375"/>
                <a:gd name="T97" fmla="*/ 105 h 117"/>
                <a:gd name="T98" fmla="*/ 2 w 375"/>
                <a:gd name="T99" fmla="*/ 80 h 117"/>
                <a:gd name="T100" fmla="*/ 2 w 375"/>
                <a:gd name="T101" fmla="*/ 37 h 117"/>
                <a:gd name="T102" fmla="*/ 10 w 375"/>
                <a:gd name="T103" fmla="*/ 11 h 117"/>
                <a:gd name="T104" fmla="*/ 18 w 375"/>
                <a:gd name="T105" fmla="*/ 3 h 117"/>
                <a:gd name="T106" fmla="*/ 27 w 375"/>
                <a:gd name="T10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117">
                  <a:moveTo>
                    <a:pt x="349" y="6"/>
                  </a:moveTo>
                  <a:lnTo>
                    <a:pt x="345" y="7"/>
                  </a:lnTo>
                  <a:lnTo>
                    <a:pt x="341" y="10"/>
                  </a:lnTo>
                  <a:lnTo>
                    <a:pt x="338" y="14"/>
                  </a:lnTo>
                  <a:lnTo>
                    <a:pt x="335" y="20"/>
                  </a:lnTo>
                  <a:lnTo>
                    <a:pt x="330" y="37"/>
                  </a:lnTo>
                  <a:lnTo>
                    <a:pt x="328" y="58"/>
                  </a:lnTo>
                  <a:lnTo>
                    <a:pt x="330" y="79"/>
                  </a:lnTo>
                  <a:lnTo>
                    <a:pt x="335" y="97"/>
                  </a:lnTo>
                  <a:lnTo>
                    <a:pt x="338" y="103"/>
                  </a:lnTo>
                  <a:lnTo>
                    <a:pt x="341" y="108"/>
                  </a:lnTo>
                  <a:lnTo>
                    <a:pt x="345" y="110"/>
                  </a:lnTo>
                  <a:lnTo>
                    <a:pt x="349" y="112"/>
                  </a:lnTo>
                  <a:lnTo>
                    <a:pt x="353" y="110"/>
                  </a:lnTo>
                  <a:lnTo>
                    <a:pt x="357" y="108"/>
                  </a:lnTo>
                  <a:lnTo>
                    <a:pt x="360" y="103"/>
                  </a:lnTo>
                  <a:lnTo>
                    <a:pt x="364" y="97"/>
                  </a:lnTo>
                  <a:lnTo>
                    <a:pt x="369" y="79"/>
                  </a:lnTo>
                  <a:lnTo>
                    <a:pt x="370" y="58"/>
                  </a:lnTo>
                  <a:lnTo>
                    <a:pt x="369" y="37"/>
                  </a:lnTo>
                  <a:lnTo>
                    <a:pt x="364" y="20"/>
                  </a:lnTo>
                  <a:lnTo>
                    <a:pt x="360" y="14"/>
                  </a:lnTo>
                  <a:lnTo>
                    <a:pt x="357" y="10"/>
                  </a:lnTo>
                  <a:lnTo>
                    <a:pt x="353" y="7"/>
                  </a:lnTo>
                  <a:lnTo>
                    <a:pt x="349" y="6"/>
                  </a:lnTo>
                  <a:close/>
                  <a:moveTo>
                    <a:pt x="39" y="6"/>
                  </a:moveTo>
                  <a:lnTo>
                    <a:pt x="43" y="11"/>
                  </a:lnTo>
                  <a:lnTo>
                    <a:pt x="47" y="17"/>
                  </a:lnTo>
                  <a:lnTo>
                    <a:pt x="52" y="37"/>
                  </a:lnTo>
                  <a:lnTo>
                    <a:pt x="53" y="58"/>
                  </a:lnTo>
                  <a:lnTo>
                    <a:pt x="52" y="80"/>
                  </a:lnTo>
                  <a:lnTo>
                    <a:pt x="47" y="99"/>
                  </a:lnTo>
                  <a:lnTo>
                    <a:pt x="43" y="107"/>
                  </a:lnTo>
                  <a:lnTo>
                    <a:pt x="39" y="112"/>
                  </a:lnTo>
                  <a:lnTo>
                    <a:pt x="338" y="112"/>
                  </a:lnTo>
                  <a:lnTo>
                    <a:pt x="334" y="107"/>
                  </a:lnTo>
                  <a:lnTo>
                    <a:pt x="330" y="99"/>
                  </a:lnTo>
                  <a:lnTo>
                    <a:pt x="324" y="80"/>
                  </a:lnTo>
                  <a:lnTo>
                    <a:pt x="322" y="58"/>
                  </a:lnTo>
                  <a:lnTo>
                    <a:pt x="324" y="37"/>
                  </a:lnTo>
                  <a:lnTo>
                    <a:pt x="330" y="17"/>
                  </a:lnTo>
                  <a:lnTo>
                    <a:pt x="334" y="11"/>
                  </a:lnTo>
                  <a:lnTo>
                    <a:pt x="338" y="6"/>
                  </a:lnTo>
                  <a:lnTo>
                    <a:pt x="39" y="6"/>
                  </a:lnTo>
                  <a:close/>
                  <a:moveTo>
                    <a:pt x="27" y="6"/>
                  </a:moveTo>
                  <a:lnTo>
                    <a:pt x="23" y="7"/>
                  </a:lnTo>
                  <a:lnTo>
                    <a:pt x="19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8" y="37"/>
                  </a:lnTo>
                  <a:lnTo>
                    <a:pt x="6" y="58"/>
                  </a:lnTo>
                  <a:lnTo>
                    <a:pt x="8" y="79"/>
                  </a:lnTo>
                  <a:lnTo>
                    <a:pt x="13" y="97"/>
                  </a:lnTo>
                  <a:lnTo>
                    <a:pt x="15" y="103"/>
                  </a:lnTo>
                  <a:lnTo>
                    <a:pt x="19" y="108"/>
                  </a:lnTo>
                  <a:lnTo>
                    <a:pt x="23" y="110"/>
                  </a:lnTo>
                  <a:lnTo>
                    <a:pt x="27" y="112"/>
                  </a:lnTo>
                  <a:lnTo>
                    <a:pt x="31" y="110"/>
                  </a:lnTo>
                  <a:lnTo>
                    <a:pt x="35" y="108"/>
                  </a:lnTo>
                  <a:lnTo>
                    <a:pt x="38" y="103"/>
                  </a:lnTo>
                  <a:lnTo>
                    <a:pt x="42" y="97"/>
                  </a:lnTo>
                  <a:lnTo>
                    <a:pt x="47" y="79"/>
                  </a:lnTo>
                  <a:lnTo>
                    <a:pt x="48" y="58"/>
                  </a:lnTo>
                  <a:lnTo>
                    <a:pt x="47" y="37"/>
                  </a:lnTo>
                  <a:lnTo>
                    <a:pt x="42" y="20"/>
                  </a:lnTo>
                  <a:lnTo>
                    <a:pt x="38" y="14"/>
                  </a:lnTo>
                  <a:lnTo>
                    <a:pt x="35" y="10"/>
                  </a:lnTo>
                  <a:lnTo>
                    <a:pt x="31" y="7"/>
                  </a:lnTo>
                  <a:lnTo>
                    <a:pt x="27" y="6"/>
                  </a:lnTo>
                  <a:close/>
                  <a:moveTo>
                    <a:pt x="27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2" y="7"/>
                  </a:lnTo>
                  <a:lnTo>
                    <a:pt x="365" y="11"/>
                  </a:lnTo>
                  <a:lnTo>
                    <a:pt x="369" y="17"/>
                  </a:lnTo>
                  <a:lnTo>
                    <a:pt x="374" y="37"/>
                  </a:lnTo>
                  <a:lnTo>
                    <a:pt x="375" y="58"/>
                  </a:lnTo>
                  <a:lnTo>
                    <a:pt x="374" y="80"/>
                  </a:lnTo>
                  <a:lnTo>
                    <a:pt x="369" y="99"/>
                  </a:lnTo>
                  <a:lnTo>
                    <a:pt x="365" y="105"/>
                  </a:lnTo>
                  <a:lnTo>
                    <a:pt x="362" y="110"/>
                  </a:lnTo>
                  <a:lnTo>
                    <a:pt x="358" y="114"/>
                  </a:lnTo>
                  <a:lnTo>
                    <a:pt x="353" y="117"/>
                  </a:lnTo>
                  <a:lnTo>
                    <a:pt x="349" y="117"/>
                  </a:lnTo>
                  <a:lnTo>
                    <a:pt x="348" y="117"/>
                  </a:lnTo>
                  <a:lnTo>
                    <a:pt x="34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2" y="117"/>
                  </a:lnTo>
                  <a:lnTo>
                    <a:pt x="18" y="114"/>
                  </a:lnTo>
                  <a:lnTo>
                    <a:pt x="14" y="110"/>
                  </a:lnTo>
                  <a:lnTo>
                    <a:pt x="10" y="105"/>
                  </a:lnTo>
                  <a:lnTo>
                    <a:pt x="8" y="99"/>
                  </a:lnTo>
                  <a:lnTo>
                    <a:pt x="2" y="80"/>
                  </a:lnTo>
                  <a:lnTo>
                    <a:pt x="0" y="58"/>
                  </a:lnTo>
                  <a:lnTo>
                    <a:pt x="2" y="37"/>
                  </a:lnTo>
                  <a:lnTo>
                    <a:pt x="8" y="17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21"/>
            <p:cNvSpPr>
              <a:spLocks/>
            </p:cNvSpPr>
            <p:nvPr/>
          </p:nvSpPr>
          <p:spPr bwMode="auto">
            <a:xfrm>
              <a:off x="6983413" y="5983288"/>
              <a:ext cx="187325" cy="187325"/>
            </a:xfrm>
            <a:custGeom>
              <a:avLst/>
              <a:gdLst>
                <a:gd name="T0" fmla="*/ 18 w 118"/>
                <a:gd name="T1" fmla="*/ 0 h 118"/>
                <a:gd name="T2" fmla="*/ 25 w 118"/>
                <a:gd name="T3" fmla="*/ 4 h 118"/>
                <a:gd name="T4" fmla="*/ 59 w 118"/>
                <a:gd name="T5" fmla="*/ 38 h 118"/>
                <a:gd name="T6" fmla="*/ 93 w 118"/>
                <a:gd name="T7" fmla="*/ 4 h 118"/>
                <a:gd name="T8" fmla="*/ 99 w 118"/>
                <a:gd name="T9" fmla="*/ 0 h 118"/>
                <a:gd name="T10" fmla="*/ 107 w 118"/>
                <a:gd name="T11" fmla="*/ 0 h 118"/>
                <a:gd name="T12" fmla="*/ 114 w 118"/>
                <a:gd name="T13" fmla="*/ 4 h 118"/>
                <a:gd name="T14" fmla="*/ 118 w 118"/>
                <a:gd name="T15" fmla="*/ 10 h 118"/>
                <a:gd name="T16" fmla="*/ 118 w 118"/>
                <a:gd name="T17" fmla="*/ 18 h 118"/>
                <a:gd name="T18" fmla="*/ 114 w 118"/>
                <a:gd name="T19" fmla="*/ 25 h 118"/>
                <a:gd name="T20" fmla="*/ 80 w 118"/>
                <a:gd name="T21" fmla="*/ 59 h 118"/>
                <a:gd name="T22" fmla="*/ 114 w 118"/>
                <a:gd name="T23" fmla="*/ 93 h 118"/>
                <a:gd name="T24" fmla="*/ 118 w 118"/>
                <a:gd name="T25" fmla="*/ 99 h 118"/>
                <a:gd name="T26" fmla="*/ 118 w 118"/>
                <a:gd name="T27" fmla="*/ 107 h 118"/>
                <a:gd name="T28" fmla="*/ 114 w 118"/>
                <a:gd name="T29" fmla="*/ 114 h 118"/>
                <a:gd name="T30" fmla="*/ 107 w 118"/>
                <a:gd name="T31" fmla="*/ 118 h 118"/>
                <a:gd name="T32" fmla="*/ 99 w 118"/>
                <a:gd name="T33" fmla="*/ 118 h 118"/>
                <a:gd name="T34" fmla="*/ 93 w 118"/>
                <a:gd name="T35" fmla="*/ 114 h 118"/>
                <a:gd name="T36" fmla="*/ 59 w 118"/>
                <a:gd name="T37" fmla="*/ 80 h 118"/>
                <a:gd name="T38" fmla="*/ 25 w 118"/>
                <a:gd name="T39" fmla="*/ 114 h 118"/>
                <a:gd name="T40" fmla="*/ 18 w 118"/>
                <a:gd name="T41" fmla="*/ 118 h 118"/>
                <a:gd name="T42" fmla="*/ 10 w 118"/>
                <a:gd name="T43" fmla="*/ 118 h 118"/>
                <a:gd name="T44" fmla="*/ 4 w 118"/>
                <a:gd name="T45" fmla="*/ 114 h 118"/>
                <a:gd name="T46" fmla="*/ 0 w 118"/>
                <a:gd name="T47" fmla="*/ 107 h 118"/>
                <a:gd name="T48" fmla="*/ 0 w 118"/>
                <a:gd name="T49" fmla="*/ 99 h 118"/>
                <a:gd name="T50" fmla="*/ 4 w 118"/>
                <a:gd name="T51" fmla="*/ 93 h 118"/>
                <a:gd name="T52" fmla="*/ 38 w 118"/>
                <a:gd name="T53" fmla="*/ 59 h 118"/>
                <a:gd name="T54" fmla="*/ 4 w 118"/>
                <a:gd name="T55" fmla="*/ 25 h 118"/>
                <a:gd name="T56" fmla="*/ 0 w 118"/>
                <a:gd name="T57" fmla="*/ 18 h 118"/>
                <a:gd name="T58" fmla="*/ 0 w 118"/>
                <a:gd name="T59" fmla="*/ 10 h 118"/>
                <a:gd name="T60" fmla="*/ 4 w 118"/>
                <a:gd name="T61" fmla="*/ 4 h 118"/>
                <a:gd name="T62" fmla="*/ 10 w 118"/>
                <a:gd name="T63" fmla="*/ 0 h 118"/>
                <a:gd name="T64" fmla="*/ 18 w 118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118">
                  <a:moveTo>
                    <a:pt x="18" y="0"/>
                  </a:moveTo>
                  <a:lnTo>
                    <a:pt x="25" y="4"/>
                  </a:lnTo>
                  <a:lnTo>
                    <a:pt x="59" y="38"/>
                  </a:lnTo>
                  <a:lnTo>
                    <a:pt x="93" y="4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4" y="4"/>
                  </a:lnTo>
                  <a:lnTo>
                    <a:pt x="118" y="10"/>
                  </a:lnTo>
                  <a:lnTo>
                    <a:pt x="118" y="18"/>
                  </a:lnTo>
                  <a:lnTo>
                    <a:pt x="114" y="25"/>
                  </a:lnTo>
                  <a:lnTo>
                    <a:pt x="80" y="59"/>
                  </a:lnTo>
                  <a:lnTo>
                    <a:pt x="114" y="93"/>
                  </a:lnTo>
                  <a:lnTo>
                    <a:pt x="118" y="99"/>
                  </a:lnTo>
                  <a:lnTo>
                    <a:pt x="118" y="107"/>
                  </a:lnTo>
                  <a:lnTo>
                    <a:pt x="114" y="114"/>
                  </a:lnTo>
                  <a:lnTo>
                    <a:pt x="107" y="118"/>
                  </a:lnTo>
                  <a:lnTo>
                    <a:pt x="99" y="118"/>
                  </a:lnTo>
                  <a:lnTo>
                    <a:pt x="93" y="114"/>
                  </a:lnTo>
                  <a:lnTo>
                    <a:pt x="59" y="80"/>
                  </a:lnTo>
                  <a:lnTo>
                    <a:pt x="25" y="114"/>
                  </a:lnTo>
                  <a:lnTo>
                    <a:pt x="18" y="118"/>
                  </a:lnTo>
                  <a:lnTo>
                    <a:pt x="10" y="118"/>
                  </a:lnTo>
                  <a:lnTo>
                    <a:pt x="4" y="114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4" y="93"/>
                  </a:lnTo>
                  <a:lnTo>
                    <a:pt x="38" y="59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2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093" y="425302"/>
            <a:ext cx="845874" cy="648252"/>
            <a:chOff x="5862638" y="1562100"/>
            <a:chExt cx="1066800" cy="817563"/>
          </a:xfrm>
        </p:grpSpPr>
        <p:sp>
          <p:nvSpPr>
            <p:cNvPr id="3" name="Freeform 158"/>
            <p:cNvSpPr>
              <a:spLocks noEditPoints="1"/>
            </p:cNvSpPr>
            <p:nvPr/>
          </p:nvSpPr>
          <p:spPr bwMode="auto">
            <a:xfrm>
              <a:off x="5956300" y="1687513"/>
              <a:ext cx="785813" cy="611188"/>
            </a:xfrm>
            <a:custGeom>
              <a:avLst/>
              <a:gdLst>
                <a:gd name="T0" fmla="*/ 15 w 495"/>
                <a:gd name="T1" fmla="*/ 188 h 385"/>
                <a:gd name="T2" fmla="*/ 187 w 495"/>
                <a:gd name="T3" fmla="*/ 361 h 385"/>
                <a:gd name="T4" fmla="*/ 301 w 495"/>
                <a:gd name="T5" fmla="*/ 377 h 385"/>
                <a:gd name="T6" fmla="*/ 129 w 495"/>
                <a:gd name="T7" fmla="*/ 204 h 385"/>
                <a:gd name="T8" fmla="*/ 15 w 495"/>
                <a:gd name="T9" fmla="*/ 188 h 385"/>
                <a:gd name="T10" fmla="*/ 309 w 495"/>
                <a:gd name="T11" fmla="*/ 22 h 385"/>
                <a:gd name="T12" fmla="*/ 134 w 495"/>
                <a:gd name="T13" fmla="*/ 199 h 385"/>
                <a:gd name="T14" fmla="*/ 309 w 495"/>
                <a:gd name="T15" fmla="*/ 374 h 385"/>
                <a:gd name="T16" fmla="*/ 486 w 495"/>
                <a:gd name="T17" fmla="*/ 199 h 385"/>
                <a:gd name="T18" fmla="*/ 309 w 495"/>
                <a:gd name="T19" fmla="*/ 22 h 385"/>
                <a:gd name="T20" fmla="*/ 187 w 495"/>
                <a:gd name="T21" fmla="*/ 7 h 385"/>
                <a:gd name="T22" fmla="*/ 12 w 495"/>
                <a:gd name="T23" fmla="*/ 182 h 385"/>
                <a:gd name="T24" fmla="*/ 121 w 495"/>
                <a:gd name="T25" fmla="*/ 195 h 385"/>
                <a:gd name="T26" fmla="*/ 126 w 495"/>
                <a:gd name="T27" fmla="*/ 196 h 385"/>
                <a:gd name="T28" fmla="*/ 303 w 495"/>
                <a:gd name="T29" fmla="*/ 20 h 385"/>
                <a:gd name="T30" fmla="*/ 187 w 495"/>
                <a:gd name="T31" fmla="*/ 7 h 385"/>
                <a:gd name="T32" fmla="*/ 185 w 495"/>
                <a:gd name="T33" fmla="*/ 0 h 385"/>
                <a:gd name="T34" fmla="*/ 309 w 495"/>
                <a:gd name="T35" fmla="*/ 13 h 385"/>
                <a:gd name="T36" fmla="*/ 495 w 495"/>
                <a:gd name="T37" fmla="*/ 199 h 385"/>
                <a:gd name="T38" fmla="*/ 309 w 495"/>
                <a:gd name="T39" fmla="*/ 385 h 385"/>
                <a:gd name="T40" fmla="*/ 309 w 495"/>
                <a:gd name="T41" fmla="*/ 385 h 385"/>
                <a:gd name="T42" fmla="*/ 184 w 495"/>
                <a:gd name="T43" fmla="*/ 368 h 385"/>
                <a:gd name="T44" fmla="*/ 0 w 495"/>
                <a:gd name="T45" fmla="*/ 185 h 385"/>
                <a:gd name="T46" fmla="*/ 185 w 495"/>
                <a:gd name="T4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385">
                  <a:moveTo>
                    <a:pt x="15" y="188"/>
                  </a:moveTo>
                  <a:lnTo>
                    <a:pt x="187" y="361"/>
                  </a:lnTo>
                  <a:lnTo>
                    <a:pt x="301" y="377"/>
                  </a:lnTo>
                  <a:lnTo>
                    <a:pt x="129" y="204"/>
                  </a:lnTo>
                  <a:lnTo>
                    <a:pt x="15" y="188"/>
                  </a:lnTo>
                  <a:close/>
                  <a:moveTo>
                    <a:pt x="309" y="22"/>
                  </a:moveTo>
                  <a:lnTo>
                    <a:pt x="134" y="199"/>
                  </a:lnTo>
                  <a:lnTo>
                    <a:pt x="309" y="374"/>
                  </a:lnTo>
                  <a:lnTo>
                    <a:pt x="486" y="199"/>
                  </a:lnTo>
                  <a:lnTo>
                    <a:pt x="309" y="22"/>
                  </a:lnTo>
                  <a:close/>
                  <a:moveTo>
                    <a:pt x="187" y="7"/>
                  </a:moveTo>
                  <a:lnTo>
                    <a:pt x="12" y="182"/>
                  </a:lnTo>
                  <a:lnTo>
                    <a:pt x="121" y="195"/>
                  </a:lnTo>
                  <a:lnTo>
                    <a:pt x="126" y="196"/>
                  </a:lnTo>
                  <a:lnTo>
                    <a:pt x="303" y="20"/>
                  </a:lnTo>
                  <a:lnTo>
                    <a:pt x="187" y="7"/>
                  </a:lnTo>
                  <a:close/>
                  <a:moveTo>
                    <a:pt x="185" y="0"/>
                  </a:moveTo>
                  <a:lnTo>
                    <a:pt x="309" y="13"/>
                  </a:lnTo>
                  <a:lnTo>
                    <a:pt x="495" y="199"/>
                  </a:lnTo>
                  <a:lnTo>
                    <a:pt x="309" y="385"/>
                  </a:lnTo>
                  <a:lnTo>
                    <a:pt x="309" y="385"/>
                  </a:lnTo>
                  <a:lnTo>
                    <a:pt x="184" y="368"/>
                  </a:lnTo>
                  <a:lnTo>
                    <a:pt x="0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6605588" y="2055813"/>
              <a:ext cx="323850" cy="323850"/>
            </a:xfrm>
            <a:custGeom>
              <a:avLst/>
              <a:gdLst>
                <a:gd name="T0" fmla="*/ 6 w 204"/>
                <a:gd name="T1" fmla="*/ 0 h 204"/>
                <a:gd name="T2" fmla="*/ 9 w 204"/>
                <a:gd name="T3" fmla="*/ 1 h 204"/>
                <a:gd name="T4" fmla="*/ 201 w 204"/>
                <a:gd name="T5" fmla="*/ 195 h 204"/>
                <a:gd name="T6" fmla="*/ 204 w 204"/>
                <a:gd name="T7" fmla="*/ 197 h 204"/>
                <a:gd name="T8" fmla="*/ 204 w 204"/>
                <a:gd name="T9" fmla="*/ 200 h 204"/>
                <a:gd name="T10" fmla="*/ 201 w 204"/>
                <a:gd name="T11" fmla="*/ 203 h 204"/>
                <a:gd name="T12" fmla="*/ 199 w 204"/>
                <a:gd name="T13" fmla="*/ 204 h 204"/>
                <a:gd name="T14" fmla="*/ 196 w 204"/>
                <a:gd name="T15" fmla="*/ 204 h 204"/>
                <a:gd name="T16" fmla="*/ 193 w 204"/>
                <a:gd name="T17" fmla="*/ 203 h 204"/>
                <a:gd name="T18" fmla="*/ 1 w 204"/>
                <a:gd name="T19" fmla="*/ 10 h 204"/>
                <a:gd name="T20" fmla="*/ 0 w 204"/>
                <a:gd name="T21" fmla="*/ 8 h 204"/>
                <a:gd name="T22" fmla="*/ 0 w 204"/>
                <a:gd name="T23" fmla="*/ 4 h 204"/>
                <a:gd name="T24" fmla="*/ 1 w 204"/>
                <a:gd name="T25" fmla="*/ 1 h 204"/>
                <a:gd name="T26" fmla="*/ 4 w 204"/>
                <a:gd name="T27" fmla="*/ 0 h 204"/>
                <a:gd name="T28" fmla="*/ 6 w 20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6" y="0"/>
                  </a:moveTo>
                  <a:lnTo>
                    <a:pt x="9" y="1"/>
                  </a:lnTo>
                  <a:lnTo>
                    <a:pt x="201" y="195"/>
                  </a:lnTo>
                  <a:lnTo>
                    <a:pt x="204" y="197"/>
                  </a:lnTo>
                  <a:lnTo>
                    <a:pt x="204" y="200"/>
                  </a:lnTo>
                  <a:lnTo>
                    <a:pt x="201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3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6424613" y="1874838"/>
              <a:ext cx="144463" cy="147638"/>
            </a:xfrm>
            <a:custGeom>
              <a:avLst/>
              <a:gdLst>
                <a:gd name="T0" fmla="*/ 6 w 91"/>
                <a:gd name="T1" fmla="*/ 0 h 93"/>
                <a:gd name="T2" fmla="*/ 9 w 91"/>
                <a:gd name="T3" fmla="*/ 1 h 93"/>
                <a:gd name="T4" fmla="*/ 90 w 91"/>
                <a:gd name="T5" fmla="*/ 82 h 93"/>
                <a:gd name="T6" fmla="*/ 91 w 91"/>
                <a:gd name="T7" fmla="*/ 85 h 93"/>
                <a:gd name="T8" fmla="*/ 91 w 91"/>
                <a:gd name="T9" fmla="*/ 88 h 93"/>
                <a:gd name="T10" fmla="*/ 90 w 91"/>
                <a:gd name="T11" fmla="*/ 90 h 93"/>
                <a:gd name="T12" fmla="*/ 88 w 91"/>
                <a:gd name="T13" fmla="*/ 93 h 93"/>
                <a:gd name="T14" fmla="*/ 85 w 91"/>
                <a:gd name="T15" fmla="*/ 93 h 93"/>
                <a:gd name="T16" fmla="*/ 82 w 91"/>
                <a:gd name="T17" fmla="*/ 90 h 93"/>
                <a:gd name="T18" fmla="*/ 1 w 91"/>
                <a:gd name="T19" fmla="*/ 9 h 93"/>
                <a:gd name="T20" fmla="*/ 0 w 91"/>
                <a:gd name="T21" fmla="*/ 6 h 93"/>
                <a:gd name="T22" fmla="*/ 0 w 91"/>
                <a:gd name="T23" fmla="*/ 4 h 93"/>
                <a:gd name="T24" fmla="*/ 1 w 91"/>
                <a:gd name="T25" fmla="*/ 1 h 93"/>
                <a:gd name="T26" fmla="*/ 4 w 91"/>
                <a:gd name="T27" fmla="*/ 0 h 93"/>
                <a:gd name="T28" fmla="*/ 6 w 9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3">
                  <a:moveTo>
                    <a:pt x="6" y="0"/>
                  </a:moveTo>
                  <a:lnTo>
                    <a:pt x="9" y="1"/>
                  </a:lnTo>
                  <a:lnTo>
                    <a:pt x="90" y="82"/>
                  </a:lnTo>
                  <a:lnTo>
                    <a:pt x="91" y="85"/>
                  </a:lnTo>
                  <a:lnTo>
                    <a:pt x="91" y="88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1"/>
            <p:cNvSpPr>
              <a:spLocks/>
            </p:cNvSpPr>
            <p:nvPr/>
          </p:nvSpPr>
          <p:spPr bwMode="auto">
            <a:xfrm>
              <a:off x="6264275" y="1714500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4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0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6197600" y="1647825"/>
              <a:ext cx="33338" cy="33338"/>
            </a:xfrm>
            <a:custGeom>
              <a:avLst/>
              <a:gdLst>
                <a:gd name="T0" fmla="*/ 7 w 21"/>
                <a:gd name="T1" fmla="*/ 0 h 21"/>
                <a:gd name="T2" fmla="*/ 9 w 21"/>
                <a:gd name="T3" fmla="*/ 3 h 21"/>
                <a:gd name="T4" fmla="*/ 20 w 21"/>
                <a:gd name="T5" fmla="*/ 12 h 21"/>
                <a:gd name="T6" fmla="*/ 21 w 21"/>
                <a:gd name="T7" fmla="*/ 15 h 21"/>
                <a:gd name="T8" fmla="*/ 21 w 21"/>
                <a:gd name="T9" fmla="*/ 17 h 21"/>
                <a:gd name="T10" fmla="*/ 20 w 21"/>
                <a:gd name="T11" fmla="*/ 20 h 21"/>
                <a:gd name="T12" fmla="*/ 17 w 21"/>
                <a:gd name="T13" fmla="*/ 21 h 21"/>
                <a:gd name="T14" fmla="*/ 13 w 21"/>
                <a:gd name="T15" fmla="*/ 21 h 21"/>
                <a:gd name="T16" fmla="*/ 11 w 21"/>
                <a:gd name="T17" fmla="*/ 20 h 21"/>
                <a:gd name="T18" fmla="*/ 1 w 21"/>
                <a:gd name="T19" fmla="*/ 11 h 21"/>
                <a:gd name="T20" fmla="*/ 0 w 21"/>
                <a:gd name="T21" fmla="*/ 8 h 21"/>
                <a:gd name="T22" fmla="*/ 0 w 21"/>
                <a:gd name="T23" fmla="*/ 5 h 21"/>
                <a:gd name="T24" fmla="*/ 1 w 21"/>
                <a:gd name="T25" fmla="*/ 3 h 21"/>
                <a:gd name="T26" fmla="*/ 4 w 21"/>
                <a:gd name="T27" fmla="*/ 0 h 21"/>
                <a:gd name="T28" fmla="*/ 7 w 21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9" y="3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/>
            </p:cNvSpPr>
            <p:nvPr/>
          </p:nvSpPr>
          <p:spPr bwMode="auto">
            <a:xfrm>
              <a:off x="6270625" y="1968500"/>
              <a:ext cx="322263" cy="323850"/>
            </a:xfrm>
            <a:custGeom>
              <a:avLst/>
              <a:gdLst>
                <a:gd name="T0" fmla="*/ 7 w 203"/>
                <a:gd name="T1" fmla="*/ 0 h 204"/>
                <a:gd name="T2" fmla="*/ 9 w 203"/>
                <a:gd name="T3" fmla="*/ 1 h 204"/>
                <a:gd name="T4" fmla="*/ 202 w 203"/>
                <a:gd name="T5" fmla="*/ 195 h 204"/>
                <a:gd name="T6" fmla="*/ 203 w 203"/>
                <a:gd name="T7" fmla="*/ 197 h 204"/>
                <a:gd name="T8" fmla="*/ 203 w 203"/>
                <a:gd name="T9" fmla="*/ 200 h 204"/>
                <a:gd name="T10" fmla="*/ 202 w 203"/>
                <a:gd name="T11" fmla="*/ 203 h 204"/>
                <a:gd name="T12" fmla="*/ 199 w 203"/>
                <a:gd name="T13" fmla="*/ 204 h 204"/>
                <a:gd name="T14" fmla="*/ 196 w 203"/>
                <a:gd name="T15" fmla="*/ 204 h 204"/>
                <a:gd name="T16" fmla="*/ 194 w 203"/>
                <a:gd name="T17" fmla="*/ 203 h 204"/>
                <a:gd name="T18" fmla="*/ 1 w 203"/>
                <a:gd name="T19" fmla="*/ 10 h 204"/>
                <a:gd name="T20" fmla="*/ 0 w 203"/>
                <a:gd name="T21" fmla="*/ 8 h 204"/>
                <a:gd name="T22" fmla="*/ 0 w 203"/>
                <a:gd name="T23" fmla="*/ 4 h 204"/>
                <a:gd name="T24" fmla="*/ 1 w 203"/>
                <a:gd name="T25" fmla="*/ 1 h 204"/>
                <a:gd name="T26" fmla="*/ 4 w 203"/>
                <a:gd name="T27" fmla="*/ 0 h 204"/>
                <a:gd name="T28" fmla="*/ 7 w 203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204">
                  <a:moveTo>
                    <a:pt x="7" y="0"/>
                  </a:moveTo>
                  <a:lnTo>
                    <a:pt x="9" y="1"/>
                  </a:lnTo>
                  <a:lnTo>
                    <a:pt x="202" y="195"/>
                  </a:lnTo>
                  <a:lnTo>
                    <a:pt x="203" y="197"/>
                  </a:lnTo>
                  <a:lnTo>
                    <a:pt x="203" y="200"/>
                  </a:lnTo>
                  <a:lnTo>
                    <a:pt x="202" y="203"/>
                  </a:lnTo>
                  <a:lnTo>
                    <a:pt x="199" y="204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/>
            </p:cNvSpPr>
            <p:nvPr/>
          </p:nvSpPr>
          <p:spPr bwMode="auto">
            <a:xfrm>
              <a:off x="6088063" y="1787525"/>
              <a:ext cx="147638" cy="147638"/>
            </a:xfrm>
            <a:custGeom>
              <a:avLst/>
              <a:gdLst>
                <a:gd name="T0" fmla="*/ 4 w 93"/>
                <a:gd name="T1" fmla="*/ 0 h 93"/>
                <a:gd name="T2" fmla="*/ 8 w 93"/>
                <a:gd name="T3" fmla="*/ 0 h 93"/>
                <a:gd name="T4" fmla="*/ 10 w 93"/>
                <a:gd name="T5" fmla="*/ 1 h 93"/>
                <a:gd name="T6" fmla="*/ 91 w 93"/>
                <a:gd name="T7" fmla="*/ 82 h 93"/>
                <a:gd name="T8" fmla="*/ 93 w 93"/>
                <a:gd name="T9" fmla="*/ 85 h 93"/>
                <a:gd name="T10" fmla="*/ 93 w 93"/>
                <a:gd name="T11" fmla="*/ 88 h 93"/>
                <a:gd name="T12" fmla="*/ 91 w 93"/>
                <a:gd name="T13" fmla="*/ 90 h 93"/>
                <a:gd name="T14" fmla="*/ 89 w 93"/>
                <a:gd name="T15" fmla="*/ 93 h 93"/>
                <a:gd name="T16" fmla="*/ 85 w 93"/>
                <a:gd name="T17" fmla="*/ 93 h 93"/>
                <a:gd name="T18" fmla="*/ 84 w 93"/>
                <a:gd name="T19" fmla="*/ 90 h 93"/>
                <a:gd name="T20" fmla="*/ 1 w 93"/>
                <a:gd name="T21" fmla="*/ 9 h 93"/>
                <a:gd name="T22" fmla="*/ 0 w 93"/>
                <a:gd name="T23" fmla="*/ 6 h 93"/>
                <a:gd name="T24" fmla="*/ 0 w 93"/>
                <a:gd name="T25" fmla="*/ 4 h 93"/>
                <a:gd name="T26" fmla="*/ 1 w 93"/>
                <a:gd name="T27" fmla="*/ 1 h 93"/>
                <a:gd name="T28" fmla="*/ 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4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5988050" y="1687513"/>
              <a:ext cx="58738" cy="55563"/>
            </a:xfrm>
            <a:custGeom>
              <a:avLst/>
              <a:gdLst>
                <a:gd name="T0" fmla="*/ 6 w 37"/>
                <a:gd name="T1" fmla="*/ 0 h 35"/>
                <a:gd name="T2" fmla="*/ 9 w 37"/>
                <a:gd name="T3" fmla="*/ 1 h 35"/>
                <a:gd name="T4" fmla="*/ 35 w 37"/>
                <a:gd name="T5" fmla="*/ 26 h 35"/>
                <a:gd name="T6" fmla="*/ 37 w 37"/>
                <a:gd name="T7" fmla="*/ 29 h 35"/>
                <a:gd name="T8" fmla="*/ 37 w 37"/>
                <a:gd name="T9" fmla="*/ 31 h 35"/>
                <a:gd name="T10" fmla="*/ 35 w 37"/>
                <a:gd name="T11" fmla="*/ 34 h 35"/>
                <a:gd name="T12" fmla="*/ 33 w 37"/>
                <a:gd name="T13" fmla="*/ 35 h 35"/>
                <a:gd name="T14" fmla="*/ 29 w 37"/>
                <a:gd name="T15" fmla="*/ 35 h 35"/>
                <a:gd name="T16" fmla="*/ 26 w 37"/>
                <a:gd name="T17" fmla="*/ 34 h 35"/>
                <a:gd name="T18" fmla="*/ 1 w 37"/>
                <a:gd name="T19" fmla="*/ 9 h 35"/>
                <a:gd name="T20" fmla="*/ 0 w 37"/>
                <a:gd name="T21" fmla="*/ 7 h 35"/>
                <a:gd name="T22" fmla="*/ 0 w 37"/>
                <a:gd name="T23" fmla="*/ 4 h 35"/>
                <a:gd name="T24" fmla="*/ 1 w 37"/>
                <a:gd name="T25" fmla="*/ 1 h 35"/>
                <a:gd name="T26" fmla="*/ 4 w 37"/>
                <a:gd name="T27" fmla="*/ 0 h 35"/>
                <a:gd name="T28" fmla="*/ 6 w 3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6" y="0"/>
                  </a:moveTo>
                  <a:lnTo>
                    <a:pt x="9" y="1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6"/>
            <p:cNvSpPr>
              <a:spLocks/>
            </p:cNvSpPr>
            <p:nvPr/>
          </p:nvSpPr>
          <p:spPr bwMode="auto">
            <a:xfrm>
              <a:off x="5929313" y="1628775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9 w 20"/>
                <a:gd name="T5" fmla="*/ 2 h 20"/>
                <a:gd name="T6" fmla="*/ 19 w 20"/>
                <a:gd name="T7" fmla="*/ 11 h 20"/>
                <a:gd name="T8" fmla="*/ 20 w 20"/>
                <a:gd name="T9" fmla="*/ 13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9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7"/>
            <p:cNvSpPr>
              <a:spLocks/>
            </p:cNvSpPr>
            <p:nvPr/>
          </p:nvSpPr>
          <p:spPr bwMode="auto">
            <a:xfrm>
              <a:off x="5862638" y="1562100"/>
              <a:ext cx="31750" cy="31750"/>
            </a:xfrm>
            <a:custGeom>
              <a:avLst/>
              <a:gdLst>
                <a:gd name="T0" fmla="*/ 4 w 20"/>
                <a:gd name="T1" fmla="*/ 0 h 20"/>
                <a:gd name="T2" fmla="*/ 7 w 20"/>
                <a:gd name="T3" fmla="*/ 0 h 20"/>
                <a:gd name="T4" fmla="*/ 10 w 20"/>
                <a:gd name="T5" fmla="*/ 2 h 20"/>
                <a:gd name="T6" fmla="*/ 19 w 20"/>
                <a:gd name="T7" fmla="*/ 11 h 20"/>
                <a:gd name="T8" fmla="*/ 20 w 20"/>
                <a:gd name="T9" fmla="*/ 14 h 20"/>
                <a:gd name="T10" fmla="*/ 20 w 20"/>
                <a:gd name="T11" fmla="*/ 16 h 20"/>
                <a:gd name="T12" fmla="*/ 19 w 20"/>
                <a:gd name="T13" fmla="*/ 19 h 20"/>
                <a:gd name="T14" fmla="*/ 16 w 20"/>
                <a:gd name="T15" fmla="*/ 20 h 20"/>
                <a:gd name="T16" fmla="*/ 13 w 20"/>
                <a:gd name="T17" fmla="*/ 20 h 20"/>
                <a:gd name="T18" fmla="*/ 11 w 20"/>
                <a:gd name="T19" fmla="*/ 19 h 20"/>
                <a:gd name="T20" fmla="*/ 2 w 20"/>
                <a:gd name="T21" fmla="*/ 10 h 20"/>
                <a:gd name="T22" fmla="*/ 0 w 20"/>
                <a:gd name="T23" fmla="*/ 7 h 20"/>
                <a:gd name="T24" fmla="*/ 0 w 20"/>
                <a:gd name="T25" fmla="*/ 4 h 20"/>
                <a:gd name="T26" fmla="*/ 2 w 20"/>
                <a:gd name="T27" fmla="*/ 2 h 20"/>
                <a:gd name="T28" fmla="*/ 4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1FFCC"/>
            </a:solidFill>
            <a:ln w="0">
              <a:solidFill>
                <a:srgbClr val="16163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6561" y="519708"/>
            <a:ext cx="737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Summary of the department's main projects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31371" y="4936209"/>
            <a:ext cx="11137237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47762" y="3157376"/>
            <a:ext cx="0" cy="172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52086" y="2641643"/>
            <a:ext cx="0" cy="2232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280506" y="3447468"/>
            <a:ext cx="0" cy="144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7804" y="4119341"/>
            <a:ext cx="0" cy="792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947665" y="2871148"/>
            <a:ext cx="0" cy="2016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 bwMode="auto">
          <a:xfrm>
            <a:off x="2869308" y="4827814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75762" y="4827814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515804" y="4827814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6208506" y="4827814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882301" y="4827814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91714" y="2094551"/>
            <a:ext cx="1100020" cy="1325482"/>
            <a:chOff x="1076525" y="2133072"/>
            <a:chExt cx="1291976" cy="1556781"/>
          </a:xfrm>
        </p:grpSpPr>
        <p:sp>
          <p:nvSpPr>
            <p:cNvPr id="26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27" name="MH_Other_9"/>
            <p:cNvSpPr/>
            <p:nvPr>
              <p:custDataLst>
                <p:tags r:id="rId7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One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48654" y="1592976"/>
            <a:ext cx="1200065" cy="1446031"/>
            <a:chOff x="1076525" y="2133072"/>
            <a:chExt cx="1291976" cy="1556781"/>
          </a:xfrm>
        </p:grpSpPr>
        <p:sp>
          <p:nvSpPr>
            <p:cNvPr id="29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30" name="MH_Other_9"/>
            <p:cNvSpPr/>
            <p:nvPr>
              <p:custDataLst>
                <p:tags r:id="rId6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Two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32126" y="2779127"/>
            <a:ext cx="1100020" cy="1325482"/>
            <a:chOff x="1076525" y="2133072"/>
            <a:chExt cx="1291976" cy="1556781"/>
          </a:xfrm>
        </p:grpSpPr>
        <p:sp>
          <p:nvSpPr>
            <p:cNvPr id="32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33" name="MH_Other_9"/>
            <p:cNvSpPr/>
            <p:nvPr>
              <p:custDataLst>
                <p:tags r:id="rId5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Three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90898" y="1723238"/>
            <a:ext cx="1405457" cy="1693520"/>
            <a:chOff x="1076525" y="2133072"/>
            <a:chExt cx="1291976" cy="1556781"/>
          </a:xfrm>
        </p:grpSpPr>
        <p:sp>
          <p:nvSpPr>
            <p:cNvPr id="35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36" name="MH_Other_9"/>
            <p:cNvSpPr/>
            <p:nvPr>
              <p:custDataLst>
                <p:tags r:id="rId4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Four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95993" y="1588960"/>
            <a:ext cx="1100020" cy="1325482"/>
            <a:chOff x="1076525" y="2133072"/>
            <a:chExt cx="1291976" cy="1556781"/>
          </a:xfrm>
        </p:grpSpPr>
        <p:sp>
          <p:nvSpPr>
            <p:cNvPr id="38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39" name="MH_Other_9"/>
            <p:cNvSpPr/>
            <p:nvPr>
              <p:custDataLst>
                <p:tags r:id="rId3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Five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9494751" y="4104609"/>
            <a:ext cx="0" cy="82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 bwMode="auto">
          <a:xfrm>
            <a:off x="9422751" y="4813082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939073" y="2764395"/>
            <a:ext cx="1100020" cy="1325482"/>
            <a:chOff x="1076525" y="2133072"/>
            <a:chExt cx="1291976" cy="1556781"/>
          </a:xfrm>
        </p:grpSpPr>
        <p:sp>
          <p:nvSpPr>
            <p:cNvPr id="43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44" name="MH_Other_9"/>
            <p:cNvSpPr/>
            <p:nvPr>
              <p:custDataLst>
                <p:tags r:id="rId2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Six</a:t>
              </a: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10963201" y="3142699"/>
            <a:ext cx="0" cy="172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 bwMode="auto">
          <a:xfrm>
            <a:off x="10891201" y="4813137"/>
            <a:ext cx="192000" cy="192000"/>
          </a:xfrm>
          <a:prstGeom prst="ellipse">
            <a:avLst/>
          </a:prstGeom>
          <a:solidFill>
            <a:srgbClr val="161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srgbClr val="C000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407153" y="2079874"/>
            <a:ext cx="1100020" cy="1325482"/>
            <a:chOff x="1076525" y="2133072"/>
            <a:chExt cx="1291976" cy="1556781"/>
          </a:xfrm>
        </p:grpSpPr>
        <p:sp>
          <p:nvSpPr>
            <p:cNvPr id="48" name="椭圆 11"/>
            <p:cNvSpPr/>
            <p:nvPr/>
          </p:nvSpPr>
          <p:spPr>
            <a:xfrm>
              <a:off x="1076525" y="2133072"/>
              <a:ext cx="1291976" cy="1556781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rgbClr val="161638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lt"/>
              </a:endParaRPr>
            </a:p>
          </p:txBody>
        </p:sp>
        <p:sp>
          <p:nvSpPr>
            <p:cNvPr id="49" name="MH_Other_9"/>
            <p:cNvSpPr/>
            <p:nvPr>
              <p:custDataLst>
                <p:tags r:id="rId1"/>
              </p:custDataLst>
            </p:nvPr>
          </p:nvSpPr>
          <p:spPr>
            <a:xfrm>
              <a:off x="1281694" y="2323989"/>
              <a:ext cx="882310" cy="882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Process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Seven</a:t>
              </a:r>
            </a:p>
          </p:txBody>
        </p:sp>
      </p:grpSp>
      <p:sp>
        <p:nvSpPr>
          <p:cNvPr id="50" name="TextBox 16"/>
          <p:cNvSpPr txBox="1"/>
          <p:nvPr/>
        </p:nvSpPr>
        <p:spPr bwMode="auto">
          <a:xfrm>
            <a:off x="668245" y="5209144"/>
            <a:ext cx="1407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Field trips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Preliminary offer</a:t>
            </a:r>
          </a:p>
        </p:txBody>
      </p:sp>
      <p:sp>
        <p:nvSpPr>
          <p:cNvPr id="51" name="TextBox 19"/>
          <p:cNvSpPr txBox="1"/>
          <p:nvPr/>
        </p:nvSpPr>
        <p:spPr bwMode="auto">
          <a:xfrm>
            <a:off x="2151145" y="5259978"/>
            <a:ext cx="1595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Sign a contract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Prepayments</a:t>
            </a:r>
          </a:p>
        </p:txBody>
      </p:sp>
      <p:sp>
        <p:nvSpPr>
          <p:cNvPr id="52" name="TextBox 22"/>
          <p:cNvSpPr txBox="1"/>
          <p:nvPr/>
        </p:nvSpPr>
        <p:spPr bwMode="auto">
          <a:xfrm>
            <a:off x="4032126" y="5247930"/>
            <a:ext cx="1162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Customer communication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Design</a:t>
            </a:r>
          </a:p>
        </p:txBody>
      </p:sp>
      <p:sp>
        <p:nvSpPr>
          <p:cNvPr id="53" name="TextBox 39"/>
          <p:cNvSpPr txBox="1"/>
          <p:nvPr/>
        </p:nvSpPr>
        <p:spPr bwMode="auto">
          <a:xfrm>
            <a:off x="8831173" y="5259978"/>
            <a:ext cx="1575980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Sign a contract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Prepayments</a:t>
            </a:r>
          </a:p>
        </p:txBody>
      </p:sp>
      <p:sp>
        <p:nvSpPr>
          <p:cNvPr id="54" name="TextBox 54"/>
          <p:cNvSpPr txBox="1"/>
          <p:nvPr/>
        </p:nvSpPr>
        <p:spPr bwMode="auto">
          <a:xfrm>
            <a:off x="10446403" y="5235516"/>
            <a:ext cx="1544237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Implementation of the project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Customer acceptance</a:t>
            </a:r>
          </a:p>
        </p:txBody>
      </p:sp>
      <p:sp>
        <p:nvSpPr>
          <p:cNvPr id="55" name="TextBox 57"/>
          <p:cNvSpPr txBox="1"/>
          <p:nvPr/>
        </p:nvSpPr>
        <p:spPr bwMode="auto">
          <a:xfrm>
            <a:off x="5681558" y="5438525"/>
            <a:ext cx="122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Modifying the scheme</a:t>
            </a:r>
          </a:p>
        </p:txBody>
      </p:sp>
      <p:sp>
        <p:nvSpPr>
          <p:cNvPr id="56" name="TextBox 60"/>
          <p:cNvSpPr txBox="1"/>
          <p:nvPr/>
        </p:nvSpPr>
        <p:spPr bwMode="auto">
          <a:xfrm>
            <a:off x="7409629" y="5414063"/>
            <a:ext cx="1161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Determining the scenario</a:t>
            </a:r>
          </a:p>
        </p:txBody>
      </p:sp>
    </p:spTree>
    <p:extLst>
      <p:ext uri="{BB962C8B-B14F-4D97-AF65-F5344CB8AC3E}">
        <p14:creationId xmlns:p14="http://schemas.microsoft.com/office/powerpoint/2010/main" val="16295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7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6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E045C68-FF7B-4649-8DB3-8F2483E4C3F3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几何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1190</Words>
  <Application>Microsoft Office PowerPoint</Application>
  <PresentationFormat>宽屏</PresentationFormat>
  <Paragraphs>267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时尚中黑简体</vt:lpstr>
      <vt:lpstr>微软雅黑</vt:lpstr>
      <vt:lpstr>Arial</vt:lpstr>
      <vt:lpstr>Arial Black</vt:lpstr>
      <vt:lpstr>Calibri</vt:lpstr>
      <vt:lpstr>Kartika</vt:lpstr>
      <vt:lpstr>1-https://freeppt7.com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几何5</dc:title>
  <dc:creator>https://freeppt7.com; https://www.jpppt.com</dc:creator>
  <cp:lastModifiedBy>宇 之灵</cp:lastModifiedBy>
  <cp:revision>114</cp:revision>
  <dcterms:created xsi:type="dcterms:W3CDTF">2017-10-26T02:02:04Z</dcterms:created>
  <dcterms:modified xsi:type="dcterms:W3CDTF">2019-09-25T13:48:26Z</dcterms:modified>
</cp:coreProperties>
</file>