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2"/>
    <p:sldId id="258" r:id="rId3"/>
    <p:sldId id="262" r:id="rId4"/>
    <p:sldId id="259" r:id="rId5"/>
    <p:sldId id="264" r:id="rId6"/>
    <p:sldId id="260" r:id="rId7"/>
    <p:sldId id="263" r:id="rId8"/>
    <p:sldId id="265" r:id="rId9"/>
    <p:sldId id="267" r:id="rId10"/>
    <p:sldId id="261" r:id="rId11"/>
    <p:sldId id="266" r:id="rId12"/>
    <p:sldId id="268" r:id="rId13"/>
    <p:sldId id="269" r:id="rId14"/>
    <p:sldId id="270" r:id="rId15"/>
    <p:sldId id="272" r:id="rId16"/>
    <p:sldId id="271" r:id="rId17"/>
    <p:sldId id="273" r:id="rId18"/>
    <p:sldId id="274" r:id="rId19"/>
    <p:sldId id="275"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8" d="100"/>
          <a:sy n="68" d="100"/>
        </p:scale>
        <p:origin x="792" y="66"/>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工作表1!$B$1</c:f>
              <c:strCache>
                <c:ptCount val="1"/>
                <c:pt idx="0">
                  <c:v>系列 1</c:v>
                </c:pt>
              </c:strCache>
            </c:strRef>
          </c:tx>
          <c:spPr>
            <a:ln w="28575" cap="rnd">
              <a:solidFill>
                <a:schemeClr val="tx1"/>
              </a:solidFill>
              <a:round/>
            </a:ln>
            <a:effectLst/>
          </c:spPr>
          <c:marker>
            <c:symbol val="none"/>
          </c:marker>
          <c:cat>
            <c:numRef>
              <c:f>工作表1!$A$2:$A$7</c:f>
              <c:numCache>
                <c:formatCode>General</c:formatCode>
                <c:ptCount val="6"/>
                <c:pt idx="0">
                  <c:v>2008</c:v>
                </c:pt>
                <c:pt idx="1">
                  <c:v>2009</c:v>
                </c:pt>
                <c:pt idx="2">
                  <c:v>2010</c:v>
                </c:pt>
                <c:pt idx="3">
                  <c:v>2011</c:v>
                </c:pt>
                <c:pt idx="4">
                  <c:v>2012</c:v>
                </c:pt>
                <c:pt idx="5">
                  <c:v>2013</c:v>
                </c:pt>
              </c:numCache>
            </c:numRef>
          </c:cat>
          <c:val>
            <c:numRef>
              <c:f>工作表1!$B$2:$B$7</c:f>
              <c:numCache>
                <c:formatCode>General</c:formatCode>
                <c:ptCount val="6"/>
                <c:pt idx="0">
                  <c:v>4.3</c:v>
                </c:pt>
                <c:pt idx="1">
                  <c:v>2.5</c:v>
                </c:pt>
                <c:pt idx="2">
                  <c:v>3.5</c:v>
                </c:pt>
                <c:pt idx="3">
                  <c:v>4.5</c:v>
                </c:pt>
                <c:pt idx="4">
                  <c:v>4.0999999999999996</c:v>
                </c:pt>
                <c:pt idx="5">
                  <c:v>4.26</c:v>
                </c:pt>
              </c:numCache>
            </c:numRef>
          </c:val>
          <c:smooth val="1"/>
          <c:extLst>
            <c:ext xmlns:c16="http://schemas.microsoft.com/office/drawing/2014/chart" uri="{C3380CC4-5D6E-409C-BE32-E72D297353CC}">
              <c16:uniqueId val="{00000000-5881-4452-9A80-E455DF6D659E}"/>
            </c:ext>
          </c:extLst>
        </c:ser>
        <c:ser>
          <c:idx val="1"/>
          <c:order val="1"/>
          <c:tx>
            <c:strRef>
              <c:f>工作表1!$C$1</c:f>
              <c:strCache>
                <c:ptCount val="1"/>
                <c:pt idx="0">
                  <c:v>系列 2</c:v>
                </c:pt>
              </c:strCache>
            </c:strRef>
          </c:tx>
          <c:spPr>
            <a:ln w="28575" cap="rnd">
              <a:solidFill>
                <a:schemeClr val="bg1">
                  <a:lumMod val="75000"/>
                  <a:alpha val="60000"/>
                </a:schemeClr>
              </a:solidFill>
              <a:round/>
            </a:ln>
            <a:effectLst/>
          </c:spPr>
          <c:marker>
            <c:symbol val="none"/>
          </c:marker>
          <c:cat>
            <c:numRef>
              <c:f>工作表1!$A$2:$A$7</c:f>
              <c:numCache>
                <c:formatCode>General</c:formatCode>
                <c:ptCount val="6"/>
                <c:pt idx="0">
                  <c:v>2008</c:v>
                </c:pt>
                <c:pt idx="1">
                  <c:v>2009</c:v>
                </c:pt>
                <c:pt idx="2">
                  <c:v>2010</c:v>
                </c:pt>
                <c:pt idx="3">
                  <c:v>2011</c:v>
                </c:pt>
                <c:pt idx="4">
                  <c:v>2012</c:v>
                </c:pt>
                <c:pt idx="5">
                  <c:v>2013</c:v>
                </c:pt>
              </c:numCache>
            </c:numRef>
          </c:cat>
          <c:val>
            <c:numRef>
              <c:f>工作表1!$C$2:$C$7</c:f>
              <c:numCache>
                <c:formatCode>General</c:formatCode>
                <c:ptCount val="6"/>
                <c:pt idx="0">
                  <c:v>2.4</c:v>
                </c:pt>
                <c:pt idx="1">
                  <c:v>4.4000000000000004</c:v>
                </c:pt>
                <c:pt idx="2">
                  <c:v>1.8</c:v>
                </c:pt>
                <c:pt idx="3">
                  <c:v>2.8</c:v>
                </c:pt>
                <c:pt idx="4">
                  <c:v>2.5</c:v>
                </c:pt>
                <c:pt idx="5">
                  <c:v>2.36</c:v>
                </c:pt>
              </c:numCache>
            </c:numRef>
          </c:val>
          <c:smooth val="1"/>
          <c:extLst>
            <c:ext xmlns:c16="http://schemas.microsoft.com/office/drawing/2014/chart" uri="{C3380CC4-5D6E-409C-BE32-E72D297353CC}">
              <c16:uniqueId val="{00000001-5881-4452-9A80-E455DF6D659E}"/>
            </c:ext>
          </c:extLst>
        </c:ser>
        <c:ser>
          <c:idx val="2"/>
          <c:order val="2"/>
          <c:tx>
            <c:strRef>
              <c:f>工作表1!$D$1</c:f>
              <c:strCache>
                <c:ptCount val="1"/>
                <c:pt idx="0">
                  <c:v>系列 3</c:v>
                </c:pt>
              </c:strCache>
            </c:strRef>
          </c:tx>
          <c:spPr>
            <a:ln w="28575" cap="flat">
              <a:solidFill>
                <a:schemeClr val="tx1">
                  <a:lumMod val="65000"/>
                  <a:lumOff val="35000"/>
                </a:schemeClr>
              </a:solidFill>
              <a:miter lim="800000"/>
            </a:ln>
            <a:effectLst/>
          </c:spPr>
          <c:marker>
            <c:symbol val="none"/>
          </c:marker>
          <c:cat>
            <c:numRef>
              <c:f>工作表1!$A$2:$A$7</c:f>
              <c:numCache>
                <c:formatCode>General</c:formatCode>
                <c:ptCount val="6"/>
                <c:pt idx="0">
                  <c:v>2008</c:v>
                </c:pt>
                <c:pt idx="1">
                  <c:v>2009</c:v>
                </c:pt>
                <c:pt idx="2">
                  <c:v>2010</c:v>
                </c:pt>
                <c:pt idx="3">
                  <c:v>2011</c:v>
                </c:pt>
                <c:pt idx="4">
                  <c:v>2012</c:v>
                </c:pt>
                <c:pt idx="5">
                  <c:v>2013</c:v>
                </c:pt>
              </c:numCache>
            </c:numRef>
          </c:cat>
          <c:val>
            <c:numRef>
              <c:f>工作表1!$D$2:$D$7</c:f>
              <c:numCache>
                <c:formatCode>General</c:formatCode>
                <c:ptCount val="6"/>
                <c:pt idx="0">
                  <c:v>2</c:v>
                </c:pt>
                <c:pt idx="1">
                  <c:v>2</c:v>
                </c:pt>
                <c:pt idx="2">
                  <c:v>3</c:v>
                </c:pt>
                <c:pt idx="3">
                  <c:v>5</c:v>
                </c:pt>
                <c:pt idx="4">
                  <c:v>5.5</c:v>
                </c:pt>
                <c:pt idx="5">
                  <c:v>6.5</c:v>
                </c:pt>
              </c:numCache>
            </c:numRef>
          </c:val>
          <c:smooth val="1"/>
          <c:extLst>
            <c:ext xmlns:c16="http://schemas.microsoft.com/office/drawing/2014/chart" uri="{C3380CC4-5D6E-409C-BE32-E72D297353CC}">
              <c16:uniqueId val="{00000002-5881-4452-9A80-E455DF6D659E}"/>
            </c:ext>
          </c:extLst>
        </c:ser>
        <c:dLbls>
          <c:showLegendKey val="0"/>
          <c:showVal val="0"/>
          <c:showCatName val="0"/>
          <c:showSerName val="0"/>
          <c:showPercent val="0"/>
          <c:showBubbleSize val="0"/>
        </c:dLbls>
        <c:smooth val="0"/>
        <c:axId val="-221489488"/>
        <c:axId val="-221485136"/>
      </c:lineChart>
      <c:catAx>
        <c:axId val="-221489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221485136"/>
        <c:crosses val="autoZero"/>
        <c:auto val="1"/>
        <c:lblAlgn val="ctr"/>
        <c:lblOffset val="100"/>
        <c:noMultiLvlLbl val="0"/>
      </c:catAx>
      <c:valAx>
        <c:axId val="-221485136"/>
        <c:scaling>
          <c:orientation val="minMax"/>
        </c:scaling>
        <c:delete val="1"/>
        <c:axPos val="l"/>
        <c:numFmt formatCode="General" sourceLinked="1"/>
        <c:majorTickMark val="none"/>
        <c:minorTickMark val="none"/>
        <c:tickLblPos val="nextTo"/>
        <c:crossAx val="-2214894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1AFB71-D95E-4159-859A-15AC37205191}" type="datetimeFigureOut">
              <a:rPr lang="zh-CN" altLang="en-US" smtClean="0"/>
              <a:t>2019/10/1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7178C9-77CA-4580-A4B4-1152AEB7DD8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AFB71-D95E-4159-859A-15AC37205191}" type="datetimeFigureOut">
              <a:rPr lang="zh-CN" altLang="en-US" smtClean="0"/>
              <a:t>2019/10/1 Tuesday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7178C9-77CA-4580-A4B4-1152AEB7DD8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850×850)"/>
          <p:cNvPicPr>
            <a:picLocks noChangeAspect="1" noChangeArrowheads="1"/>
          </p:cNvPicPr>
          <p:nvPr/>
        </p:nvPicPr>
        <p:blipFill rotWithShape="1">
          <a:blip r:embed="rId2">
            <a:extLst>
              <a:ext uri="{28A0092B-C50C-407E-A947-70E740481C1C}">
                <a14:useLocalDpi xmlns:a14="http://schemas.microsoft.com/office/drawing/2010/main" val="0"/>
              </a:ext>
            </a:extLst>
          </a:blip>
          <a:srcRect t="9681" r="575" b="34066"/>
          <a:stretch>
            <a:fillRect/>
          </a:stretch>
        </p:blipFill>
        <p:spPr bwMode="auto">
          <a:xfrm>
            <a:off x="0" y="0"/>
            <a:ext cx="12192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3602807" y="1594021"/>
            <a:ext cx="3779858" cy="4670855"/>
          </a:xfrm>
          <a:prstGeom prst="rect">
            <a:avLst/>
          </a:prstGeom>
        </p:spPr>
      </p:pic>
      <p:sp>
        <p:nvSpPr>
          <p:cNvPr id="3" name="文本框 2"/>
          <p:cNvSpPr txBox="1"/>
          <p:nvPr/>
        </p:nvSpPr>
        <p:spPr>
          <a:xfrm>
            <a:off x="6097826" y="657664"/>
            <a:ext cx="1106170" cy="4228293"/>
          </a:xfrm>
          <a:prstGeom prst="rect">
            <a:avLst/>
          </a:prstGeom>
          <a:noFill/>
        </p:spPr>
        <p:txBody>
          <a:bodyPr vert="eaVert" wrap="square" rtlCol="0">
            <a:spAutoFit/>
          </a:bodyPr>
          <a:lstStyle/>
          <a:p>
            <a:pPr algn="dist"/>
            <a:r>
              <a:rPr lang="zh-CN" altLang="en-US" sz="6000" b="1" dirty="0">
                <a:latin typeface="文悦古典明朝体 (非商业使用) W5" pitchFamily="50" charset="-122"/>
                <a:ea typeface="文悦古典明朝体 (非商业使用) W5" pitchFamily="50" charset="-122"/>
              </a:rPr>
              <a:t>禅意水墨风</a:t>
            </a:r>
          </a:p>
        </p:txBody>
      </p:sp>
      <p:sp>
        <p:nvSpPr>
          <p:cNvPr id="5" name="文本框 4"/>
          <p:cNvSpPr txBox="1"/>
          <p:nvPr/>
        </p:nvSpPr>
        <p:spPr>
          <a:xfrm>
            <a:off x="5667885" y="2060441"/>
            <a:ext cx="461665" cy="2737118"/>
          </a:xfrm>
          <a:prstGeom prst="rect">
            <a:avLst/>
          </a:prstGeom>
          <a:noFill/>
        </p:spPr>
        <p:txBody>
          <a:bodyPr vert="eaVert" wrap="square" rtlCol="0">
            <a:spAutoFit/>
          </a:bodyPr>
          <a:lstStyle/>
          <a:p>
            <a:pPr algn="dist"/>
            <a:r>
              <a:rPr lang="zh-CN" altLang="en-US" dirty="0">
                <a:latin typeface="楷体" panose="02010609060101010101" pitchFamily="49" charset="-122"/>
                <a:ea typeface="楷体" panose="02010609060101010101" pitchFamily="49" charset="-122"/>
              </a:rPr>
              <a:t>工作计划总结通用版</a:t>
            </a:r>
          </a:p>
        </p:txBody>
      </p: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t="65534" r="76040"/>
          <a:stretch>
            <a:fillRect/>
          </a:stretch>
        </p:blipFill>
        <p:spPr>
          <a:xfrm>
            <a:off x="5615797" y="5826211"/>
            <a:ext cx="626076" cy="877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100073" y="1308652"/>
            <a:ext cx="3048000" cy="42406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隶书" panose="02010509060101010101" pitchFamily="49" charset="-122"/>
              <a:ea typeface="隶书" panose="02010509060101010101" pitchFamily="49" charset="-122"/>
            </a:endParaRPr>
          </a:p>
        </p:txBody>
      </p:sp>
      <p:sp>
        <p:nvSpPr>
          <p:cNvPr id="12" name="文本框 11"/>
          <p:cNvSpPr txBox="1"/>
          <p:nvPr/>
        </p:nvSpPr>
        <p:spPr>
          <a:xfrm>
            <a:off x="8431469" y="1899986"/>
            <a:ext cx="1985159" cy="3289852"/>
          </a:xfrm>
          <a:prstGeom prst="rect">
            <a:avLst/>
          </a:prstGeom>
          <a:noFill/>
        </p:spPr>
        <p:txBody>
          <a:bodyPr vert="eaVert"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a:t>
            </a:r>
            <a:endParaRPr lang="en-US" altLang="zh-CN" sz="1200" dirty="0">
              <a:latin typeface="楷体" panose="02010609060101010101" pitchFamily="49" charset="-122"/>
              <a:ea typeface="楷体" panose="02010609060101010101" pitchFamily="49" charset="-122"/>
            </a:endParaRPr>
          </a:p>
        </p:txBody>
      </p:sp>
      <p:sp>
        <p:nvSpPr>
          <p:cNvPr id="13" name="文本框 12"/>
          <p:cNvSpPr txBox="1"/>
          <p:nvPr/>
        </p:nvSpPr>
        <p:spPr>
          <a:xfrm>
            <a:off x="10289907" y="1899986"/>
            <a:ext cx="492443" cy="2199503"/>
          </a:xfrm>
          <a:prstGeom prst="rect">
            <a:avLst/>
          </a:prstGeom>
          <a:noFill/>
        </p:spPr>
        <p:txBody>
          <a:bodyPr vert="eaVert" wrap="square" rtlCol="0">
            <a:spAutoFit/>
          </a:bodyPr>
          <a:lstStyle/>
          <a:p>
            <a:pPr algn="dist"/>
            <a:r>
              <a:rPr lang="zh-CN" altLang="en-US" sz="2000" b="1" dirty="0">
                <a:latin typeface="楷体" panose="02010609060101010101" pitchFamily="49" charset="-122"/>
                <a:ea typeface="楷体" panose="02010609060101010101" pitchFamily="49" charset="-122"/>
              </a:rPr>
              <a:t>输入标题内容</a:t>
            </a:r>
          </a:p>
        </p:txBody>
      </p:sp>
      <p:sp>
        <p:nvSpPr>
          <p:cNvPr id="14" name="文本框 13"/>
          <p:cNvSpPr txBox="1"/>
          <p:nvPr/>
        </p:nvSpPr>
        <p:spPr>
          <a:xfrm>
            <a:off x="4987445" y="1899986"/>
            <a:ext cx="1985159" cy="3289852"/>
          </a:xfrm>
          <a:prstGeom prst="rect">
            <a:avLst/>
          </a:prstGeom>
          <a:noFill/>
        </p:spPr>
        <p:txBody>
          <a:bodyPr vert="eaVert"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a:t>
            </a:r>
            <a:endParaRPr lang="en-US" altLang="zh-CN" sz="1200" dirty="0">
              <a:latin typeface="楷体" panose="02010609060101010101" pitchFamily="49" charset="-122"/>
              <a:ea typeface="楷体" panose="02010609060101010101" pitchFamily="49" charset="-122"/>
            </a:endParaRPr>
          </a:p>
        </p:txBody>
      </p:sp>
      <p:sp>
        <p:nvSpPr>
          <p:cNvPr id="15" name="文本框 14"/>
          <p:cNvSpPr txBox="1"/>
          <p:nvPr/>
        </p:nvSpPr>
        <p:spPr>
          <a:xfrm>
            <a:off x="6845883" y="1899986"/>
            <a:ext cx="492443" cy="2199503"/>
          </a:xfrm>
          <a:prstGeom prst="rect">
            <a:avLst/>
          </a:prstGeom>
          <a:noFill/>
        </p:spPr>
        <p:txBody>
          <a:bodyPr vert="eaVert" wrap="square" rtlCol="0">
            <a:spAutoFit/>
          </a:bodyPr>
          <a:lstStyle/>
          <a:p>
            <a:pPr algn="dist"/>
            <a:r>
              <a:rPr lang="zh-CN" altLang="en-US" sz="2000" b="1" dirty="0">
                <a:latin typeface="楷体" panose="02010609060101010101" pitchFamily="49" charset="-122"/>
                <a:ea typeface="楷体" panose="02010609060101010101" pitchFamily="49" charset="-122"/>
              </a:rPr>
              <a:t>输入标题内容</a:t>
            </a:r>
          </a:p>
        </p:txBody>
      </p:sp>
      <p:sp>
        <p:nvSpPr>
          <p:cNvPr id="16" name="文本框 15"/>
          <p:cNvSpPr txBox="1"/>
          <p:nvPr/>
        </p:nvSpPr>
        <p:spPr>
          <a:xfrm>
            <a:off x="1509095" y="1899986"/>
            <a:ext cx="1985159" cy="3289852"/>
          </a:xfrm>
          <a:prstGeom prst="rect">
            <a:avLst/>
          </a:prstGeom>
          <a:noFill/>
        </p:spPr>
        <p:txBody>
          <a:bodyPr vert="eaVert"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a:t>
            </a:r>
            <a:endParaRPr lang="en-US" altLang="zh-CN" sz="1200" dirty="0">
              <a:latin typeface="楷体" panose="02010609060101010101" pitchFamily="49" charset="-122"/>
              <a:ea typeface="楷体" panose="02010609060101010101" pitchFamily="49" charset="-122"/>
            </a:endParaRPr>
          </a:p>
        </p:txBody>
      </p:sp>
      <p:sp>
        <p:nvSpPr>
          <p:cNvPr id="17" name="文本框 16"/>
          <p:cNvSpPr txBox="1"/>
          <p:nvPr/>
        </p:nvSpPr>
        <p:spPr>
          <a:xfrm>
            <a:off x="3367533" y="1899986"/>
            <a:ext cx="492443" cy="2199503"/>
          </a:xfrm>
          <a:prstGeom prst="rect">
            <a:avLst/>
          </a:prstGeom>
          <a:noFill/>
        </p:spPr>
        <p:txBody>
          <a:bodyPr vert="eaVert" wrap="square" rtlCol="0">
            <a:spAutoFit/>
          </a:bodyPr>
          <a:lstStyle/>
          <a:p>
            <a:pPr algn="dist"/>
            <a:r>
              <a:rPr lang="zh-CN" altLang="en-US" sz="2000" b="1" dirty="0">
                <a:latin typeface="楷体" panose="02010609060101010101" pitchFamily="49" charset="-122"/>
                <a:ea typeface="楷体" panose="02010609060101010101" pitchFamily="49" charset="-122"/>
              </a:rPr>
              <a:t>输入标题内容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1000"/>
                                        <p:tgtEl>
                                          <p:spTgt spid="17"/>
                                        </p:tgtEl>
                                      </p:cBhvr>
                                    </p:animEffect>
                                    <p:anim calcmode="lin" valueType="num">
                                      <p:cBhvr>
                                        <p:cTn id="36" dur="1000" fill="hold"/>
                                        <p:tgtEl>
                                          <p:spTgt spid="17"/>
                                        </p:tgtEl>
                                        <p:attrNameLst>
                                          <p:attrName>ppt_x</p:attrName>
                                        </p:attrNameLst>
                                      </p:cBhvr>
                                      <p:tavLst>
                                        <p:tav tm="0">
                                          <p:val>
                                            <p:strVal val="#ppt_x"/>
                                          </p:val>
                                        </p:tav>
                                        <p:tav tm="100000">
                                          <p:val>
                                            <p:strVal val="#ppt_x"/>
                                          </p:val>
                                        </p:tav>
                                      </p:tavLst>
                                    </p:anim>
                                    <p:anim calcmode="lin" valueType="num">
                                      <p:cBhvr>
                                        <p:cTn id="37" dur="1000" fill="hold"/>
                                        <p:tgtEl>
                                          <p:spTgt spid="17"/>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4"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1584" y="1600200"/>
            <a:ext cx="3657600" cy="3657600"/>
          </a:xfrm>
          <a:prstGeom prst="rect">
            <a:avLst/>
          </a:prstGeom>
        </p:spPr>
      </p:pic>
      <p:sp>
        <p:nvSpPr>
          <p:cNvPr id="6" name="文本框 5"/>
          <p:cNvSpPr txBox="1"/>
          <p:nvPr/>
        </p:nvSpPr>
        <p:spPr>
          <a:xfrm>
            <a:off x="3507260" y="2769398"/>
            <a:ext cx="1507524" cy="1323439"/>
          </a:xfrm>
          <a:prstGeom prst="rect">
            <a:avLst/>
          </a:prstGeom>
          <a:noFill/>
        </p:spPr>
        <p:txBody>
          <a:bodyPr wrap="square" rtlCol="0">
            <a:spAutoFit/>
          </a:bodyPr>
          <a:lstStyle/>
          <a:p>
            <a:r>
              <a:rPr lang="zh-CN" altLang="en-US" sz="4000" b="1" dirty="0">
                <a:latin typeface="楷体" panose="02010609060101010101" pitchFamily="49" charset="-122"/>
                <a:ea typeface="楷体" panose="02010609060101010101" pitchFamily="49" charset="-122"/>
              </a:rPr>
              <a:t>第 壹章 节</a:t>
            </a:r>
          </a:p>
        </p:txBody>
      </p:sp>
      <p:sp>
        <p:nvSpPr>
          <p:cNvPr id="7" name="文本框 6"/>
          <p:cNvSpPr txBox="1"/>
          <p:nvPr/>
        </p:nvSpPr>
        <p:spPr>
          <a:xfrm>
            <a:off x="5929184" y="3028890"/>
            <a:ext cx="4524632" cy="1384995"/>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a:t>
            </a:r>
          </a:p>
          <a:p>
            <a:pPr>
              <a:lnSpc>
                <a:spcPct val="150000"/>
              </a:lnSpc>
            </a:pP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5929184" y="2567225"/>
            <a:ext cx="2397211"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输入标题内容</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500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srcRect/>
          <a:stretch>
            <a:fillRect/>
          </a:stretch>
        </p:blipFill>
        <p:spPr>
          <a:xfrm>
            <a:off x="0" y="30892"/>
            <a:ext cx="3708849" cy="4127157"/>
          </a:xfrm>
          <a:prstGeom prst="rect">
            <a:avLst/>
          </a:prstGeom>
        </p:spPr>
      </p:pic>
      <p:graphicFrame>
        <p:nvGraphicFramePr>
          <p:cNvPr id="3" name="图表 2"/>
          <p:cNvGraphicFramePr/>
          <p:nvPr/>
        </p:nvGraphicFramePr>
        <p:xfrm>
          <a:off x="3927319" y="627494"/>
          <a:ext cx="7677807" cy="4151587"/>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3"/>
          <p:cNvSpPr txBox="1"/>
          <p:nvPr/>
        </p:nvSpPr>
        <p:spPr>
          <a:xfrm>
            <a:off x="4536691" y="5568234"/>
            <a:ext cx="6596747"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5" name="文本框 4"/>
          <p:cNvSpPr txBox="1"/>
          <p:nvPr/>
        </p:nvSpPr>
        <p:spPr>
          <a:xfrm>
            <a:off x="4536691" y="5168124"/>
            <a:ext cx="2397211"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输入标题内容</a:t>
            </a: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7480" y="4188190"/>
            <a:ext cx="1524003" cy="19598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18449" t="41966" r="21780"/>
          <a:stretch>
            <a:fillRect/>
          </a:stretch>
        </p:blipFill>
        <p:spPr bwMode="auto">
          <a:xfrm>
            <a:off x="8336691" y="2615861"/>
            <a:ext cx="3855309" cy="424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1472215" y="2281337"/>
            <a:ext cx="6596747"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4" name="文本框 3"/>
          <p:cNvSpPr txBox="1"/>
          <p:nvPr/>
        </p:nvSpPr>
        <p:spPr>
          <a:xfrm>
            <a:off x="1472215" y="1559951"/>
            <a:ext cx="2397211"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输入标题内容</a:t>
            </a:r>
          </a:p>
        </p:txBody>
      </p:sp>
      <p:sp>
        <p:nvSpPr>
          <p:cNvPr id="5" name="文本框 4"/>
          <p:cNvSpPr txBox="1"/>
          <p:nvPr/>
        </p:nvSpPr>
        <p:spPr>
          <a:xfrm>
            <a:off x="1472215" y="3288611"/>
            <a:ext cx="6596747"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6" name="文本框 5"/>
          <p:cNvSpPr txBox="1"/>
          <p:nvPr/>
        </p:nvSpPr>
        <p:spPr>
          <a:xfrm>
            <a:off x="1472215" y="4295885"/>
            <a:ext cx="6596747"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3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4762500"/>
            <a:ext cx="121920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9822" y="2192681"/>
            <a:ext cx="2695575" cy="321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 name="组合 17"/>
          <p:cNvGrpSpPr/>
          <p:nvPr/>
        </p:nvGrpSpPr>
        <p:grpSpPr>
          <a:xfrm>
            <a:off x="530881" y="2910633"/>
            <a:ext cx="1891043" cy="1877438"/>
            <a:chOff x="530881" y="2910633"/>
            <a:chExt cx="1891043" cy="1877438"/>
          </a:xfrm>
        </p:grpSpPr>
        <p:sp>
          <p:nvSpPr>
            <p:cNvPr id="7" name="文本框 6"/>
            <p:cNvSpPr txBox="1"/>
            <p:nvPr/>
          </p:nvSpPr>
          <p:spPr>
            <a:xfrm>
              <a:off x="530881" y="2910633"/>
              <a:ext cx="1359551" cy="369332"/>
            </a:xfrm>
            <a:prstGeom prst="rect">
              <a:avLst/>
            </a:prstGeom>
            <a:noFill/>
          </p:spPr>
          <p:txBody>
            <a:bodyPr wrap="square" rtlCol="0">
              <a:spAutoFit/>
            </a:bodyPr>
            <a:lstStyle/>
            <a:p>
              <a:pPr algn="dist"/>
              <a:r>
                <a:rPr lang="zh-CN" altLang="en-US" b="1" dirty="0">
                  <a:latin typeface="楷体" panose="02010609060101010101" pitchFamily="49" charset="-122"/>
                  <a:ea typeface="楷体" panose="02010609060101010101" pitchFamily="49" charset="-122"/>
                </a:rPr>
                <a:t>输入标题</a:t>
              </a:r>
            </a:p>
          </p:txBody>
        </p:sp>
        <p:sp>
          <p:nvSpPr>
            <p:cNvPr id="8" name="文本框 7"/>
            <p:cNvSpPr txBox="1"/>
            <p:nvPr/>
          </p:nvSpPr>
          <p:spPr>
            <a:xfrm>
              <a:off x="530881" y="3310743"/>
              <a:ext cx="1891043" cy="1477328"/>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内容，单击此处输入文本</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内容，单击此处输入</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文本内容，单击此处输</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入文本内容</a:t>
              </a:r>
            </a:p>
          </p:txBody>
        </p:sp>
      </p:grpSp>
      <p:grpSp>
        <p:nvGrpSpPr>
          <p:cNvPr id="17" name="组合 16"/>
          <p:cNvGrpSpPr/>
          <p:nvPr/>
        </p:nvGrpSpPr>
        <p:grpSpPr>
          <a:xfrm>
            <a:off x="2758779" y="2910633"/>
            <a:ext cx="1891043" cy="1877438"/>
            <a:chOff x="2758779" y="2910633"/>
            <a:chExt cx="1891043" cy="1877438"/>
          </a:xfrm>
        </p:grpSpPr>
        <p:sp>
          <p:nvSpPr>
            <p:cNvPr id="9" name="文本框 8"/>
            <p:cNvSpPr txBox="1"/>
            <p:nvPr/>
          </p:nvSpPr>
          <p:spPr>
            <a:xfrm>
              <a:off x="2758779" y="2910633"/>
              <a:ext cx="1359551" cy="369332"/>
            </a:xfrm>
            <a:prstGeom prst="rect">
              <a:avLst/>
            </a:prstGeom>
            <a:noFill/>
          </p:spPr>
          <p:txBody>
            <a:bodyPr wrap="square" rtlCol="0">
              <a:spAutoFit/>
            </a:bodyPr>
            <a:lstStyle/>
            <a:p>
              <a:pPr algn="dist"/>
              <a:r>
                <a:rPr lang="zh-CN" altLang="en-US" b="1" dirty="0">
                  <a:latin typeface="楷体" panose="02010609060101010101" pitchFamily="49" charset="-122"/>
                  <a:ea typeface="楷体" panose="02010609060101010101" pitchFamily="49" charset="-122"/>
                </a:rPr>
                <a:t>输入标题</a:t>
              </a:r>
            </a:p>
          </p:txBody>
        </p:sp>
        <p:sp>
          <p:nvSpPr>
            <p:cNvPr id="10" name="文本框 9"/>
            <p:cNvSpPr txBox="1"/>
            <p:nvPr/>
          </p:nvSpPr>
          <p:spPr>
            <a:xfrm>
              <a:off x="2758779" y="3310743"/>
              <a:ext cx="1891043" cy="1477328"/>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内容，单击此处输入文本</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内容，单击此处输入</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文本内容，单击此处输</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入文本内容</a:t>
              </a:r>
            </a:p>
          </p:txBody>
        </p:sp>
      </p:grpSp>
      <p:grpSp>
        <p:nvGrpSpPr>
          <p:cNvPr id="16" name="组合 15"/>
          <p:cNvGrpSpPr/>
          <p:nvPr/>
        </p:nvGrpSpPr>
        <p:grpSpPr>
          <a:xfrm>
            <a:off x="7345397" y="2903701"/>
            <a:ext cx="1891043" cy="1877438"/>
            <a:chOff x="7345397" y="2903701"/>
            <a:chExt cx="1891043" cy="1877438"/>
          </a:xfrm>
        </p:grpSpPr>
        <p:sp>
          <p:nvSpPr>
            <p:cNvPr id="11" name="文本框 10"/>
            <p:cNvSpPr txBox="1"/>
            <p:nvPr/>
          </p:nvSpPr>
          <p:spPr>
            <a:xfrm>
              <a:off x="7345397" y="2903701"/>
              <a:ext cx="1359551" cy="369332"/>
            </a:xfrm>
            <a:prstGeom prst="rect">
              <a:avLst/>
            </a:prstGeom>
            <a:noFill/>
          </p:spPr>
          <p:txBody>
            <a:bodyPr wrap="square" rtlCol="0">
              <a:spAutoFit/>
            </a:bodyPr>
            <a:lstStyle/>
            <a:p>
              <a:pPr algn="dist"/>
              <a:r>
                <a:rPr lang="zh-CN" altLang="en-US" b="1" dirty="0">
                  <a:latin typeface="楷体" panose="02010609060101010101" pitchFamily="49" charset="-122"/>
                  <a:ea typeface="楷体" panose="02010609060101010101" pitchFamily="49" charset="-122"/>
                </a:rPr>
                <a:t>输入标题</a:t>
              </a:r>
            </a:p>
          </p:txBody>
        </p:sp>
        <p:sp>
          <p:nvSpPr>
            <p:cNvPr id="12" name="文本框 11"/>
            <p:cNvSpPr txBox="1"/>
            <p:nvPr/>
          </p:nvSpPr>
          <p:spPr>
            <a:xfrm>
              <a:off x="7345397" y="3303811"/>
              <a:ext cx="1891043" cy="1477328"/>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内容，单击此处输入文本</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内容，单击此处输入</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文本内容，单击此处输</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入文本内容</a:t>
              </a:r>
            </a:p>
          </p:txBody>
        </p:sp>
      </p:grpSp>
      <p:grpSp>
        <p:nvGrpSpPr>
          <p:cNvPr id="15" name="组合 14"/>
          <p:cNvGrpSpPr/>
          <p:nvPr/>
        </p:nvGrpSpPr>
        <p:grpSpPr>
          <a:xfrm>
            <a:off x="9573295" y="2910633"/>
            <a:ext cx="1891043" cy="1877438"/>
            <a:chOff x="9573295" y="2910633"/>
            <a:chExt cx="1891043" cy="1877438"/>
          </a:xfrm>
        </p:grpSpPr>
        <p:sp>
          <p:nvSpPr>
            <p:cNvPr id="13" name="文本框 12"/>
            <p:cNvSpPr txBox="1"/>
            <p:nvPr/>
          </p:nvSpPr>
          <p:spPr>
            <a:xfrm>
              <a:off x="9573295" y="2910633"/>
              <a:ext cx="1359551" cy="369332"/>
            </a:xfrm>
            <a:prstGeom prst="rect">
              <a:avLst/>
            </a:prstGeom>
            <a:noFill/>
          </p:spPr>
          <p:txBody>
            <a:bodyPr wrap="square" rtlCol="0">
              <a:spAutoFit/>
            </a:bodyPr>
            <a:lstStyle/>
            <a:p>
              <a:pPr algn="dist"/>
              <a:r>
                <a:rPr lang="zh-CN" altLang="en-US" b="1" dirty="0">
                  <a:latin typeface="楷体" panose="02010609060101010101" pitchFamily="49" charset="-122"/>
                  <a:ea typeface="楷体" panose="02010609060101010101" pitchFamily="49" charset="-122"/>
                </a:rPr>
                <a:t>输入标题</a:t>
              </a:r>
            </a:p>
          </p:txBody>
        </p:sp>
        <p:sp>
          <p:nvSpPr>
            <p:cNvPr id="14" name="文本框 13"/>
            <p:cNvSpPr txBox="1"/>
            <p:nvPr/>
          </p:nvSpPr>
          <p:spPr>
            <a:xfrm>
              <a:off x="9573295" y="3310743"/>
              <a:ext cx="1891043" cy="1477328"/>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内容，单击此处输入文本</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内容，单击此处输入</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文本内容，单击此处输</a:t>
              </a:r>
              <a:endParaRPr lang="en-US" altLang="zh-CN" sz="1200" dirty="0">
                <a:latin typeface="楷体" panose="02010609060101010101" pitchFamily="49" charset="-122"/>
                <a:ea typeface="楷体" panose="02010609060101010101" pitchFamily="49" charset="-122"/>
              </a:endParaRPr>
            </a:p>
            <a:p>
              <a:pPr>
                <a:lnSpc>
                  <a:spcPct val="150000"/>
                </a:lnSpc>
              </a:pPr>
              <a:r>
                <a:rPr lang="zh-CN" altLang="en-US" sz="1200" dirty="0">
                  <a:latin typeface="楷体" panose="02010609060101010101" pitchFamily="49" charset="-122"/>
                  <a:ea typeface="楷体" panose="02010609060101010101" pitchFamily="49" charset="-122"/>
                </a:rPr>
                <a:t>入文本内容</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1584" y="1600200"/>
            <a:ext cx="3657600" cy="3657600"/>
          </a:xfrm>
          <a:prstGeom prst="rect">
            <a:avLst/>
          </a:prstGeom>
        </p:spPr>
      </p:pic>
      <p:sp>
        <p:nvSpPr>
          <p:cNvPr id="6" name="文本框 5"/>
          <p:cNvSpPr txBox="1"/>
          <p:nvPr/>
        </p:nvSpPr>
        <p:spPr>
          <a:xfrm>
            <a:off x="3507260" y="2767280"/>
            <a:ext cx="1507524" cy="1323439"/>
          </a:xfrm>
          <a:prstGeom prst="rect">
            <a:avLst/>
          </a:prstGeom>
          <a:noFill/>
        </p:spPr>
        <p:txBody>
          <a:bodyPr wrap="square" rtlCol="0">
            <a:spAutoFit/>
          </a:bodyPr>
          <a:lstStyle/>
          <a:p>
            <a:r>
              <a:rPr lang="zh-CN" altLang="en-US" sz="4000" b="1" dirty="0">
                <a:latin typeface="楷体" panose="02010609060101010101" pitchFamily="49" charset="-122"/>
                <a:ea typeface="楷体" panose="02010609060101010101" pitchFamily="49" charset="-122"/>
              </a:rPr>
              <a:t>第 壹章 节</a:t>
            </a:r>
          </a:p>
        </p:txBody>
      </p:sp>
      <p:sp>
        <p:nvSpPr>
          <p:cNvPr id="7" name="文本框 6"/>
          <p:cNvSpPr txBox="1"/>
          <p:nvPr/>
        </p:nvSpPr>
        <p:spPr>
          <a:xfrm>
            <a:off x="5929184" y="3026772"/>
            <a:ext cx="4524632" cy="1384995"/>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a:t>
            </a:r>
          </a:p>
          <a:p>
            <a:pPr>
              <a:lnSpc>
                <a:spcPct val="150000"/>
              </a:lnSpc>
            </a:pP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5929184" y="2567225"/>
            <a:ext cx="2397211"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输入标题内容</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3455988" y="2539930"/>
            <a:ext cx="1462001"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输入标题</a:t>
            </a:r>
          </a:p>
        </p:txBody>
      </p:sp>
      <p:sp>
        <p:nvSpPr>
          <p:cNvPr id="9" name="文本框 8"/>
          <p:cNvSpPr txBox="1"/>
          <p:nvPr/>
        </p:nvSpPr>
        <p:spPr>
          <a:xfrm>
            <a:off x="3455988" y="2940040"/>
            <a:ext cx="2458758" cy="1657698"/>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单击此处输入文本</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内容，单击此处输入文本</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内容，单击此处输入文</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本内容，单击此处输入</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文本内容</a:t>
            </a:r>
          </a:p>
        </p:txBody>
      </p:sp>
      <p:sp>
        <p:nvSpPr>
          <p:cNvPr id="10" name="文本框 9"/>
          <p:cNvSpPr txBox="1"/>
          <p:nvPr/>
        </p:nvSpPr>
        <p:spPr>
          <a:xfrm>
            <a:off x="9205999" y="2539930"/>
            <a:ext cx="1462001"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输入标题</a:t>
            </a:r>
          </a:p>
        </p:txBody>
      </p:sp>
      <p:sp>
        <p:nvSpPr>
          <p:cNvPr id="11" name="文本框 10"/>
          <p:cNvSpPr txBox="1"/>
          <p:nvPr/>
        </p:nvSpPr>
        <p:spPr>
          <a:xfrm>
            <a:off x="9205999" y="2940040"/>
            <a:ext cx="2458758" cy="1657698"/>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单击此处输入文本</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内容，单击此处输入文本</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内容，单击此处输入文</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本内容，单击此处输入</a:t>
            </a:r>
            <a:endParaRPr lang="en-US" altLang="zh-CN" sz="1400" dirty="0">
              <a:latin typeface="楷体" panose="02010609060101010101" pitchFamily="49" charset="-122"/>
              <a:ea typeface="楷体" panose="02010609060101010101" pitchFamily="49" charset="-122"/>
            </a:endParaRPr>
          </a:p>
          <a:p>
            <a:pPr>
              <a:lnSpc>
                <a:spcPct val="150000"/>
              </a:lnSpc>
            </a:pPr>
            <a:r>
              <a:rPr lang="zh-CN" altLang="en-US" sz="1400" dirty="0">
                <a:latin typeface="楷体" panose="02010609060101010101" pitchFamily="49" charset="-122"/>
                <a:ea typeface="楷体" panose="02010609060101010101" pitchFamily="49" charset="-122"/>
              </a:rPr>
              <a:t>文本内容</a:t>
            </a:r>
          </a:p>
        </p:txBody>
      </p:sp>
      <p:pic>
        <p:nvPicPr>
          <p:cNvPr id="4" name="图片 3"/>
          <p:cNvPicPr>
            <a:picLocks noChangeAspect="1"/>
          </p:cNvPicPr>
          <p:nvPr/>
        </p:nvPicPr>
        <p:blipFill>
          <a:blip r:embed="rId2"/>
          <a:stretch>
            <a:fillRect/>
          </a:stretch>
        </p:blipFill>
        <p:spPr>
          <a:xfrm>
            <a:off x="879753" y="2058988"/>
            <a:ext cx="2443635" cy="3157263"/>
          </a:xfrm>
          <a:prstGeom prst="rect">
            <a:avLst/>
          </a:prstGeom>
        </p:spPr>
      </p:pic>
      <p:pic>
        <p:nvPicPr>
          <p:cNvPr id="5" name="图片 4"/>
          <p:cNvPicPr>
            <a:picLocks noChangeAspect="1"/>
          </p:cNvPicPr>
          <p:nvPr/>
        </p:nvPicPr>
        <p:blipFill rotWithShape="1">
          <a:blip r:embed="rId3"/>
          <a:srcRect b="11487"/>
          <a:stretch>
            <a:fillRect/>
          </a:stretch>
        </p:blipFill>
        <p:spPr>
          <a:xfrm>
            <a:off x="6614641" y="2058987"/>
            <a:ext cx="2424449" cy="31572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4"/>
          <p:cNvSpPr/>
          <p:nvPr/>
        </p:nvSpPr>
        <p:spPr bwMode="auto">
          <a:xfrm>
            <a:off x="589260" y="1717590"/>
            <a:ext cx="989744" cy="999399"/>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 name="Freeform 74"/>
          <p:cNvSpPr/>
          <p:nvPr/>
        </p:nvSpPr>
        <p:spPr bwMode="auto">
          <a:xfrm>
            <a:off x="6203347" y="1717590"/>
            <a:ext cx="989744" cy="999399"/>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 name="Freeform 74"/>
          <p:cNvSpPr/>
          <p:nvPr/>
        </p:nvSpPr>
        <p:spPr bwMode="auto">
          <a:xfrm>
            <a:off x="589260" y="3982996"/>
            <a:ext cx="989744" cy="999399"/>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 name="Freeform 74"/>
          <p:cNvSpPr/>
          <p:nvPr/>
        </p:nvSpPr>
        <p:spPr bwMode="auto">
          <a:xfrm>
            <a:off x="6203346" y="3982996"/>
            <a:ext cx="989744" cy="999399"/>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 name="文本框 5"/>
          <p:cNvSpPr txBox="1"/>
          <p:nvPr/>
        </p:nvSpPr>
        <p:spPr>
          <a:xfrm>
            <a:off x="1900881" y="2116824"/>
            <a:ext cx="3894437"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a:t>
            </a:r>
            <a:r>
              <a:rPr lang="zh-CN" altLang="en-US" sz="1100" dirty="0">
                <a:latin typeface="楷体" panose="02010609060101010101" pitchFamily="49" charset="-122"/>
                <a:ea typeface="楷体" panose="02010609060101010101" pitchFamily="49" charset="-122"/>
              </a:rPr>
              <a:t>单击</a:t>
            </a:r>
            <a:r>
              <a:rPr lang="zh-CN" altLang="en-US" sz="1200" dirty="0">
                <a:latin typeface="楷体" panose="02010609060101010101" pitchFamily="49" charset="-122"/>
                <a:ea typeface="楷体" panose="02010609060101010101" pitchFamily="49" charset="-122"/>
              </a:rPr>
              <a:t>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7" name="文本框 6"/>
          <p:cNvSpPr txBox="1"/>
          <p:nvPr/>
        </p:nvSpPr>
        <p:spPr>
          <a:xfrm>
            <a:off x="1900881" y="1717590"/>
            <a:ext cx="1966783"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输入标题</a:t>
            </a:r>
          </a:p>
        </p:txBody>
      </p:sp>
      <p:sp>
        <p:nvSpPr>
          <p:cNvPr id="8" name="文本框 7"/>
          <p:cNvSpPr txBox="1"/>
          <p:nvPr/>
        </p:nvSpPr>
        <p:spPr>
          <a:xfrm>
            <a:off x="1900881" y="4246305"/>
            <a:ext cx="3894437"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a:t>
            </a:r>
            <a:r>
              <a:rPr lang="zh-CN" altLang="en-US" sz="1100" dirty="0">
                <a:latin typeface="楷体" panose="02010609060101010101" pitchFamily="49" charset="-122"/>
                <a:ea typeface="楷体" panose="02010609060101010101" pitchFamily="49" charset="-122"/>
              </a:rPr>
              <a:t>单击</a:t>
            </a:r>
            <a:r>
              <a:rPr lang="zh-CN" altLang="en-US" sz="1200" dirty="0">
                <a:latin typeface="楷体" panose="02010609060101010101" pitchFamily="49" charset="-122"/>
                <a:ea typeface="楷体" panose="02010609060101010101" pitchFamily="49" charset="-122"/>
              </a:rPr>
              <a:t>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9" name="文本框 8"/>
          <p:cNvSpPr txBox="1"/>
          <p:nvPr/>
        </p:nvSpPr>
        <p:spPr>
          <a:xfrm>
            <a:off x="1900881" y="3847071"/>
            <a:ext cx="1966783"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输入标题</a:t>
            </a:r>
          </a:p>
        </p:txBody>
      </p:sp>
      <p:sp>
        <p:nvSpPr>
          <p:cNvPr id="10" name="文本框 9"/>
          <p:cNvSpPr txBox="1"/>
          <p:nvPr/>
        </p:nvSpPr>
        <p:spPr>
          <a:xfrm>
            <a:off x="7564395" y="2116824"/>
            <a:ext cx="3894437"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a:t>
            </a:r>
            <a:r>
              <a:rPr lang="zh-CN" altLang="en-US" sz="1100" dirty="0">
                <a:latin typeface="楷体" panose="02010609060101010101" pitchFamily="49" charset="-122"/>
                <a:ea typeface="楷体" panose="02010609060101010101" pitchFamily="49" charset="-122"/>
              </a:rPr>
              <a:t>单击</a:t>
            </a:r>
            <a:r>
              <a:rPr lang="zh-CN" altLang="en-US" sz="1200" dirty="0">
                <a:latin typeface="楷体" panose="02010609060101010101" pitchFamily="49" charset="-122"/>
                <a:ea typeface="楷体" panose="02010609060101010101" pitchFamily="49" charset="-122"/>
              </a:rPr>
              <a:t>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11" name="文本框 10"/>
          <p:cNvSpPr txBox="1"/>
          <p:nvPr/>
        </p:nvSpPr>
        <p:spPr>
          <a:xfrm>
            <a:off x="7564395" y="1717590"/>
            <a:ext cx="1966783"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输入标题</a:t>
            </a:r>
          </a:p>
        </p:txBody>
      </p:sp>
      <p:sp>
        <p:nvSpPr>
          <p:cNvPr id="12" name="文本框 11"/>
          <p:cNvSpPr txBox="1"/>
          <p:nvPr/>
        </p:nvSpPr>
        <p:spPr>
          <a:xfrm>
            <a:off x="7513511" y="4246305"/>
            <a:ext cx="3894437"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a:t>
            </a:r>
            <a:r>
              <a:rPr lang="zh-CN" altLang="en-US" sz="1100" dirty="0">
                <a:latin typeface="楷体" panose="02010609060101010101" pitchFamily="49" charset="-122"/>
                <a:ea typeface="楷体" panose="02010609060101010101" pitchFamily="49" charset="-122"/>
              </a:rPr>
              <a:t>单击</a:t>
            </a:r>
            <a:r>
              <a:rPr lang="zh-CN" altLang="en-US" sz="1200" dirty="0">
                <a:latin typeface="楷体" panose="02010609060101010101" pitchFamily="49" charset="-122"/>
                <a:ea typeface="楷体" panose="02010609060101010101" pitchFamily="49" charset="-122"/>
              </a:rPr>
              <a:t>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13" name="文本框 12"/>
          <p:cNvSpPr txBox="1"/>
          <p:nvPr/>
        </p:nvSpPr>
        <p:spPr>
          <a:xfrm>
            <a:off x="7513511" y="3847071"/>
            <a:ext cx="1966783" cy="400110"/>
          </a:xfrm>
          <a:prstGeom prst="rect">
            <a:avLst/>
          </a:prstGeom>
          <a:noFill/>
        </p:spPr>
        <p:txBody>
          <a:bodyPr wrap="square" rtlCol="0">
            <a:spAutoFit/>
          </a:bodyPr>
          <a:lstStyle/>
          <a:p>
            <a:pPr algn="dist"/>
            <a:r>
              <a:rPr lang="zh-CN" altLang="en-US" sz="2000" b="1" dirty="0">
                <a:latin typeface="楷体" panose="02010609060101010101" pitchFamily="49" charset="-122"/>
                <a:ea typeface="楷体" panose="02010609060101010101" pitchFamily="49" charset="-122"/>
              </a:rPr>
              <a:t>输入标题</a:t>
            </a:r>
          </a:p>
        </p:txBody>
      </p:sp>
      <p:sp>
        <p:nvSpPr>
          <p:cNvPr id="16" name="文本框 15"/>
          <p:cNvSpPr txBox="1"/>
          <p:nvPr/>
        </p:nvSpPr>
        <p:spPr>
          <a:xfrm>
            <a:off x="806958" y="1955679"/>
            <a:ext cx="787790" cy="523220"/>
          </a:xfrm>
          <a:prstGeom prst="rect">
            <a:avLst/>
          </a:prstGeom>
          <a:noFill/>
        </p:spPr>
        <p:txBody>
          <a:bodyPr wrap="square" rtlCol="0">
            <a:spAutoFit/>
          </a:bodyPr>
          <a:lstStyle/>
          <a:p>
            <a:r>
              <a:rPr lang="en-US" altLang="zh-CN" sz="2800" dirty="0">
                <a:solidFill>
                  <a:schemeClr val="bg1"/>
                </a:solidFill>
              </a:rPr>
              <a:t>01</a:t>
            </a:r>
            <a:endParaRPr lang="zh-CN" altLang="en-US" sz="2800" dirty="0">
              <a:solidFill>
                <a:schemeClr val="bg1"/>
              </a:solidFill>
            </a:endParaRPr>
          </a:p>
        </p:txBody>
      </p:sp>
      <p:sp>
        <p:nvSpPr>
          <p:cNvPr id="19" name="文本框 18"/>
          <p:cNvSpPr txBox="1"/>
          <p:nvPr/>
        </p:nvSpPr>
        <p:spPr>
          <a:xfrm>
            <a:off x="6481815" y="1955679"/>
            <a:ext cx="787790" cy="523220"/>
          </a:xfrm>
          <a:prstGeom prst="rect">
            <a:avLst/>
          </a:prstGeom>
          <a:noFill/>
        </p:spPr>
        <p:txBody>
          <a:bodyPr wrap="square" rtlCol="0">
            <a:spAutoFit/>
          </a:bodyPr>
          <a:lstStyle/>
          <a:p>
            <a:r>
              <a:rPr lang="en-US" altLang="zh-CN" sz="2800" dirty="0">
                <a:solidFill>
                  <a:schemeClr val="bg1"/>
                </a:solidFill>
              </a:rPr>
              <a:t>02</a:t>
            </a:r>
            <a:endParaRPr lang="zh-CN" altLang="en-US" sz="2800" dirty="0">
              <a:solidFill>
                <a:schemeClr val="bg1"/>
              </a:solidFill>
            </a:endParaRPr>
          </a:p>
        </p:txBody>
      </p:sp>
      <p:sp>
        <p:nvSpPr>
          <p:cNvPr id="20" name="文本框 19"/>
          <p:cNvSpPr txBox="1"/>
          <p:nvPr/>
        </p:nvSpPr>
        <p:spPr>
          <a:xfrm>
            <a:off x="810380" y="4221085"/>
            <a:ext cx="787790" cy="523220"/>
          </a:xfrm>
          <a:prstGeom prst="rect">
            <a:avLst/>
          </a:prstGeom>
          <a:noFill/>
        </p:spPr>
        <p:txBody>
          <a:bodyPr wrap="square" rtlCol="0">
            <a:spAutoFit/>
          </a:bodyPr>
          <a:lstStyle/>
          <a:p>
            <a:r>
              <a:rPr lang="en-US" altLang="zh-CN" sz="2800" dirty="0">
                <a:solidFill>
                  <a:schemeClr val="bg1"/>
                </a:solidFill>
              </a:rPr>
              <a:t>03</a:t>
            </a:r>
            <a:endParaRPr lang="zh-CN" altLang="en-US" sz="2800" dirty="0">
              <a:solidFill>
                <a:schemeClr val="bg1"/>
              </a:solidFill>
            </a:endParaRPr>
          </a:p>
        </p:txBody>
      </p:sp>
      <p:sp>
        <p:nvSpPr>
          <p:cNvPr id="21" name="文本框 20"/>
          <p:cNvSpPr txBox="1"/>
          <p:nvPr/>
        </p:nvSpPr>
        <p:spPr>
          <a:xfrm>
            <a:off x="6406977" y="4246305"/>
            <a:ext cx="787790" cy="523220"/>
          </a:xfrm>
          <a:prstGeom prst="rect">
            <a:avLst/>
          </a:prstGeom>
          <a:noFill/>
        </p:spPr>
        <p:txBody>
          <a:bodyPr wrap="square" rtlCol="0">
            <a:spAutoFit/>
          </a:bodyPr>
          <a:lstStyle/>
          <a:p>
            <a:r>
              <a:rPr lang="en-US" altLang="zh-CN" sz="2800" dirty="0">
                <a:solidFill>
                  <a:schemeClr val="bg1"/>
                </a:solidFill>
              </a:rPr>
              <a:t>04</a:t>
            </a:r>
            <a:endParaRPr lang="zh-CN" altLang="en-US" sz="28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1"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2000"/>
                                        <p:tgtEl>
                                          <p:spTgt spid="4"/>
                                        </p:tgtEl>
                                      </p:cBhvr>
                                    </p:animEffect>
                                  </p:childTnLst>
                                </p:cTn>
                              </p:par>
                            </p:childTnLst>
                          </p:cTn>
                        </p:par>
                        <p:par>
                          <p:cTn id="12" fill="hold">
                            <p:stCondLst>
                              <p:cond delay="4000"/>
                            </p:stCondLst>
                            <p:childTnLst>
                              <p:par>
                                <p:cTn id="13" presetID="21"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par>
                          <p:cTn id="16" fill="hold">
                            <p:stCondLst>
                              <p:cond delay="6000"/>
                            </p:stCondLst>
                            <p:childTnLst>
                              <p:par>
                                <p:cTn id="17" presetID="21"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heel(1)">
                                      <p:cBhvr>
                                        <p:cTn id="19" dur="2000"/>
                                        <p:tgtEl>
                                          <p:spTgt spid="3"/>
                                        </p:tgtEl>
                                      </p:cBhvr>
                                    </p:animEffect>
                                  </p:childTnLst>
                                </p:cTn>
                              </p:par>
                            </p:childTnLst>
                          </p:cTn>
                        </p:par>
                        <p:par>
                          <p:cTn id="20" fill="hold">
                            <p:stCondLst>
                              <p:cond delay="8000"/>
                            </p:stCondLst>
                            <p:childTnLst>
                              <p:par>
                                <p:cTn id="21" presetID="42"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900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10000"/>
                            </p:stCondLst>
                            <p:childTnLst>
                              <p:par>
                                <p:cTn id="33" presetID="42"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par>
                          <p:cTn id="38" fill="hold">
                            <p:stCondLst>
                              <p:cond delay="11000"/>
                            </p:stCondLst>
                            <p:childTnLst>
                              <p:par>
                                <p:cTn id="39" presetID="42" presetClass="entr" presetSubtype="0"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childTnLst>
                          </p:cTn>
                        </p:par>
                        <p:par>
                          <p:cTn id="44" fill="hold">
                            <p:stCondLst>
                              <p:cond delay="12000"/>
                            </p:stCondLst>
                            <p:childTnLst>
                              <p:par>
                                <p:cTn id="45" presetID="42"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childTnLst>
                          </p:cTn>
                        </p:par>
                        <p:par>
                          <p:cTn id="50" fill="hold">
                            <p:stCondLst>
                              <p:cond delay="13000"/>
                            </p:stCondLst>
                            <p:childTnLst>
                              <p:par>
                                <p:cTn id="51" presetID="42"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childTnLst>
                          </p:cTn>
                        </p:par>
                        <p:par>
                          <p:cTn id="56" fill="hold">
                            <p:stCondLst>
                              <p:cond delay="14000"/>
                            </p:stCondLst>
                            <p:childTnLst>
                              <p:par>
                                <p:cTn id="57" presetID="42"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1000"/>
                                        <p:tgtEl>
                                          <p:spTgt spid="9"/>
                                        </p:tgtEl>
                                      </p:cBhvr>
                                    </p:animEffect>
                                    <p:anim calcmode="lin" valueType="num">
                                      <p:cBhvr>
                                        <p:cTn id="60" dur="1000" fill="hold"/>
                                        <p:tgtEl>
                                          <p:spTgt spid="9"/>
                                        </p:tgtEl>
                                        <p:attrNameLst>
                                          <p:attrName>ppt_x</p:attrName>
                                        </p:attrNameLst>
                                      </p:cBhvr>
                                      <p:tavLst>
                                        <p:tav tm="0">
                                          <p:val>
                                            <p:strVal val="#ppt_x"/>
                                          </p:val>
                                        </p:tav>
                                        <p:tav tm="100000">
                                          <p:val>
                                            <p:strVal val="#ppt_x"/>
                                          </p:val>
                                        </p:tav>
                                      </p:tavLst>
                                    </p:anim>
                                    <p:anim calcmode="lin" valueType="num">
                                      <p:cBhvr>
                                        <p:cTn id="61" dur="1000" fill="hold"/>
                                        <p:tgtEl>
                                          <p:spTgt spid="9"/>
                                        </p:tgtEl>
                                        <p:attrNameLst>
                                          <p:attrName>ppt_y</p:attrName>
                                        </p:attrNameLst>
                                      </p:cBhvr>
                                      <p:tavLst>
                                        <p:tav tm="0">
                                          <p:val>
                                            <p:strVal val="#ppt_y+.1"/>
                                          </p:val>
                                        </p:tav>
                                        <p:tav tm="100000">
                                          <p:val>
                                            <p:strVal val="#ppt_y"/>
                                          </p:val>
                                        </p:tav>
                                      </p:tavLst>
                                    </p:anim>
                                  </p:childTnLst>
                                </p:cTn>
                              </p:par>
                            </p:childTnLst>
                          </p:cTn>
                        </p:par>
                        <p:par>
                          <p:cTn id="62" fill="hold">
                            <p:stCondLst>
                              <p:cond delay="15000"/>
                            </p:stCondLst>
                            <p:childTnLst>
                              <p:par>
                                <p:cTn id="63" presetID="42" presetClass="entr" presetSubtype="0"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1000"/>
                                        <p:tgtEl>
                                          <p:spTgt spid="8"/>
                                        </p:tgtEl>
                                      </p:cBhvr>
                                    </p:animEffect>
                                    <p:anim calcmode="lin" valueType="num">
                                      <p:cBhvr>
                                        <p:cTn id="66" dur="1000" fill="hold"/>
                                        <p:tgtEl>
                                          <p:spTgt spid="8"/>
                                        </p:tgtEl>
                                        <p:attrNameLst>
                                          <p:attrName>ppt_x</p:attrName>
                                        </p:attrNameLst>
                                      </p:cBhvr>
                                      <p:tavLst>
                                        <p:tav tm="0">
                                          <p:val>
                                            <p:strVal val="#ppt_x"/>
                                          </p:val>
                                        </p:tav>
                                        <p:tav tm="100000">
                                          <p:val>
                                            <p:strVal val="#ppt_x"/>
                                          </p:val>
                                        </p:tav>
                                      </p:tavLst>
                                    </p:anim>
                                    <p:anim calcmode="lin" valueType="num">
                                      <p:cBhvr>
                                        <p:cTn id="67" dur="1000" fill="hold"/>
                                        <p:tgtEl>
                                          <p:spTgt spid="8"/>
                                        </p:tgtEl>
                                        <p:attrNameLst>
                                          <p:attrName>ppt_y</p:attrName>
                                        </p:attrNameLst>
                                      </p:cBhvr>
                                      <p:tavLst>
                                        <p:tav tm="0">
                                          <p:val>
                                            <p:strVal val="#ppt_y+.1"/>
                                          </p:val>
                                        </p:tav>
                                        <p:tav tm="100000">
                                          <p:val>
                                            <p:strVal val="#ppt_y"/>
                                          </p:val>
                                        </p:tav>
                                      </p:tavLst>
                                    </p:anim>
                                  </p:childTnLst>
                                </p:cTn>
                              </p:par>
                            </p:childTnLst>
                          </p:cTn>
                        </p:par>
                        <p:par>
                          <p:cTn id="68" fill="hold">
                            <p:stCondLst>
                              <p:cond delay="16000"/>
                            </p:stCondLst>
                            <p:childTnLst>
                              <p:par>
                                <p:cTn id="69" presetID="42"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17000"/>
                            </p:stCondLst>
                            <p:childTnLst>
                              <p:par>
                                <p:cTn id="75" presetID="42" presetClass="entr" presetSubtype="0"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1000"/>
                                        <p:tgtEl>
                                          <p:spTgt spid="12"/>
                                        </p:tgtEl>
                                      </p:cBhvr>
                                    </p:animEffect>
                                    <p:anim calcmode="lin" valueType="num">
                                      <p:cBhvr>
                                        <p:cTn id="78" dur="1000" fill="hold"/>
                                        <p:tgtEl>
                                          <p:spTgt spid="12"/>
                                        </p:tgtEl>
                                        <p:attrNameLst>
                                          <p:attrName>ppt_x</p:attrName>
                                        </p:attrNameLst>
                                      </p:cBhvr>
                                      <p:tavLst>
                                        <p:tav tm="0">
                                          <p:val>
                                            <p:strVal val="#ppt_x"/>
                                          </p:val>
                                        </p:tav>
                                        <p:tav tm="100000">
                                          <p:val>
                                            <p:strVal val="#ppt_x"/>
                                          </p:val>
                                        </p:tav>
                                      </p:tavLst>
                                    </p:anim>
                                    <p:anim calcmode="lin" valueType="num">
                                      <p:cBhvr>
                                        <p:cTn id="79" dur="1000" fill="hold"/>
                                        <p:tgtEl>
                                          <p:spTgt spid="12"/>
                                        </p:tgtEl>
                                        <p:attrNameLst>
                                          <p:attrName>ppt_y</p:attrName>
                                        </p:attrNameLst>
                                      </p:cBhvr>
                                      <p:tavLst>
                                        <p:tav tm="0">
                                          <p:val>
                                            <p:strVal val="#ppt_y+.1"/>
                                          </p:val>
                                        </p:tav>
                                        <p:tav tm="100000">
                                          <p:val>
                                            <p:strVal val="#ppt_y"/>
                                          </p:val>
                                        </p:tav>
                                      </p:tavLst>
                                    </p:anim>
                                  </p:childTnLst>
                                </p:cTn>
                              </p:par>
                            </p:childTnLst>
                          </p:cTn>
                        </p:par>
                        <p:par>
                          <p:cTn id="80" fill="hold">
                            <p:stCondLst>
                              <p:cond delay="18000"/>
                            </p:stCondLst>
                            <p:childTnLst>
                              <p:par>
                                <p:cTn id="81" presetID="42" presetClass="entr" presetSubtype="0" fill="hold" grpId="0" nodeType="afterEffect">
                                  <p:stCondLst>
                                    <p:cond delay="0"/>
                                  </p:stCondLst>
                                  <p:childTnLst>
                                    <p:set>
                                      <p:cBhvr>
                                        <p:cTn id="82" dur="1" fill="hold">
                                          <p:stCondLst>
                                            <p:cond delay="0"/>
                                          </p:stCondLst>
                                        </p:cTn>
                                        <p:tgtEl>
                                          <p:spTgt spid="11"/>
                                        </p:tgtEl>
                                        <p:attrNameLst>
                                          <p:attrName>style.visibility</p:attrName>
                                        </p:attrNameLst>
                                      </p:cBhvr>
                                      <p:to>
                                        <p:strVal val="visible"/>
                                      </p:to>
                                    </p:set>
                                    <p:animEffect transition="in" filter="fade">
                                      <p:cBhvr>
                                        <p:cTn id="83" dur="1000"/>
                                        <p:tgtEl>
                                          <p:spTgt spid="11"/>
                                        </p:tgtEl>
                                      </p:cBhvr>
                                    </p:animEffect>
                                    <p:anim calcmode="lin" valueType="num">
                                      <p:cBhvr>
                                        <p:cTn id="84" dur="1000" fill="hold"/>
                                        <p:tgtEl>
                                          <p:spTgt spid="11"/>
                                        </p:tgtEl>
                                        <p:attrNameLst>
                                          <p:attrName>ppt_x</p:attrName>
                                        </p:attrNameLst>
                                      </p:cBhvr>
                                      <p:tavLst>
                                        <p:tav tm="0">
                                          <p:val>
                                            <p:strVal val="#ppt_x"/>
                                          </p:val>
                                        </p:tav>
                                        <p:tav tm="100000">
                                          <p:val>
                                            <p:strVal val="#ppt_x"/>
                                          </p:val>
                                        </p:tav>
                                      </p:tavLst>
                                    </p:anim>
                                    <p:anim calcmode="lin" valueType="num">
                                      <p:cBhvr>
                                        <p:cTn id="85" dur="1000" fill="hold"/>
                                        <p:tgtEl>
                                          <p:spTgt spid="11"/>
                                        </p:tgtEl>
                                        <p:attrNameLst>
                                          <p:attrName>ppt_y</p:attrName>
                                        </p:attrNameLst>
                                      </p:cBhvr>
                                      <p:tavLst>
                                        <p:tav tm="0">
                                          <p:val>
                                            <p:strVal val="#ppt_y+.1"/>
                                          </p:val>
                                        </p:tav>
                                        <p:tav tm="100000">
                                          <p:val>
                                            <p:strVal val="#ppt_y"/>
                                          </p:val>
                                        </p:tav>
                                      </p:tavLst>
                                    </p:anim>
                                  </p:childTnLst>
                                </p:cTn>
                              </p:par>
                            </p:childTnLst>
                          </p:cTn>
                        </p:par>
                        <p:par>
                          <p:cTn id="86" fill="hold">
                            <p:stCondLst>
                              <p:cond delay="19000"/>
                            </p:stCondLst>
                            <p:childTnLst>
                              <p:par>
                                <p:cTn id="87" presetID="42" presetClass="entr" presetSubtype="0" fill="hold" grpId="0" nodeType="after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fade">
                                      <p:cBhvr>
                                        <p:cTn id="89" dur="1000"/>
                                        <p:tgtEl>
                                          <p:spTgt spid="10"/>
                                        </p:tgtEl>
                                      </p:cBhvr>
                                    </p:animEffect>
                                    <p:anim calcmode="lin" valueType="num">
                                      <p:cBhvr>
                                        <p:cTn id="90" dur="1000" fill="hold"/>
                                        <p:tgtEl>
                                          <p:spTgt spid="10"/>
                                        </p:tgtEl>
                                        <p:attrNameLst>
                                          <p:attrName>ppt_x</p:attrName>
                                        </p:attrNameLst>
                                      </p:cBhvr>
                                      <p:tavLst>
                                        <p:tav tm="0">
                                          <p:val>
                                            <p:strVal val="#ppt_x"/>
                                          </p:val>
                                        </p:tav>
                                        <p:tav tm="100000">
                                          <p:val>
                                            <p:strVal val="#ppt_x"/>
                                          </p:val>
                                        </p:tav>
                                      </p:tavLst>
                                    </p:anim>
                                    <p:anim calcmode="lin" valueType="num">
                                      <p:cBhvr>
                                        <p:cTn id="9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6"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72215" y="2281337"/>
            <a:ext cx="6596747" cy="1503297"/>
          </a:xfrm>
          <a:prstGeom prst="rect">
            <a:avLst/>
          </a:prstGeom>
          <a:noFill/>
        </p:spPr>
        <p:txBody>
          <a:bodyPr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单击此处输入文本内容</a:t>
            </a:r>
          </a:p>
          <a:p>
            <a:pPr>
              <a:lnSpc>
                <a:spcPct val="200000"/>
              </a:lnSpc>
            </a:pPr>
            <a:endParaRPr lang="zh-CN" altLang="en-US" sz="1200" dirty="0">
              <a:latin typeface="楷体" panose="02010609060101010101" pitchFamily="49" charset="-122"/>
              <a:ea typeface="楷体" panose="02010609060101010101" pitchFamily="49" charset="-122"/>
            </a:endParaRPr>
          </a:p>
        </p:txBody>
      </p:sp>
      <p:sp>
        <p:nvSpPr>
          <p:cNvPr id="3" name="文本框 2"/>
          <p:cNvSpPr txBox="1"/>
          <p:nvPr/>
        </p:nvSpPr>
        <p:spPr>
          <a:xfrm>
            <a:off x="1570689" y="1686561"/>
            <a:ext cx="2397211"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输入标题内容</a:t>
            </a:r>
          </a:p>
        </p:txBody>
      </p:sp>
      <p:sp>
        <p:nvSpPr>
          <p:cNvPr id="4" name="文本框 3"/>
          <p:cNvSpPr txBox="1"/>
          <p:nvPr/>
        </p:nvSpPr>
        <p:spPr>
          <a:xfrm>
            <a:off x="1472215" y="3659314"/>
            <a:ext cx="6596747" cy="2308324"/>
          </a:xfrm>
          <a:prstGeom prst="rect">
            <a:avLst/>
          </a:prstGeom>
          <a:noFill/>
        </p:spPr>
        <p:txBody>
          <a:bodyPr wrap="square" rtlCol="0">
            <a:spAutoFit/>
          </a:bodyPr>
          <a:lstStyle/>
          <a:p>
            <a:pPr>
              <a:lnSpc>
                <a:spcPct val="20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a:t>
            </a:r>
          </a:p>
          <a:p>
            <a:pPr>
              <a:lnSpc>
                <a:spcPct val="200000"/>
              </a:lnSpc>
            </a:pPr>
            <a:endParaRPr lang="zh-CN" altLang="en-US" sz="1200" dirty="0">
              <a:latin typeface="楷体" panose="02010609060101010101" pitchFamily="49" charset="-122"/>
              <a:ea typeface="楷体" panose="02010609060101010101" pitchFamily="49" charset="-122"/>
            </a:endParaRPr>
          </a:p>
        </p:txBody>
      </p:sp>
      <p:pic>
        <p:nvPicPr>
          <p:cNvPr id="6"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7675" y="912813"/>
            <a:ext cx="3533775" cy="592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850×850)"/>
          <p:cNvPicPr>
            <a:picLocks noChangeAspect="1" noChangeArrowheads="1"/>
          </p:cNvPicPr>
          <p:nvPr/>
        </p:nvPicPr>
        <p:blipFill rotWithShape="1">
          <a:blip r:embed="rId2">
            <a:extLst>
              <a:ext uri="{28A0092B-C50C-407E-A947-70E740481C1C}">
                <a14:useLocalDpi xmlns:a14="http://schemas.microsoft.com/office/drawing/2010/main" val="0"/>
              </a:ext>
            </a:extLst>
          </a:blip>
          <a:srcRect t="9681" r="575" b="34066"/>
          <a:stretch>
            <a:fillRect/>
          </a:stretch>
        </p:blipFill>
        <p:spPr bwMode="auto">
          <a:xfrm>
            <a:off x="0" y="0"/>
            <a:ext cx="12192000" cy="6858001"/>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038906" y="1594021"/>
            <a:ext cx="3779858" cy="4670855"/>
          </a:xfrm>
          <a:prstGeom prst="rect">
            <a:avLst/>
          </a:prstGeom>
        </p:spPr>
      </p:pic>
      <p:sp>
        <p:nvSpPr>
          <p:cNvPr id="3" name="文本框 2"/>
          <p:cNvSpPr txBox="1"/>
          <p:nvPr/>
        </p:nvSpPr>
        <p:spPr>
          <a:xfrm>
            <a:off x="5836502" y="815547"/>
            <a:ext cx="1107996" cy="4003589"/>
          </a:xfrm>
          <a:prstGeom prst="rect">
            <a:avLst/>
          </a:prstGeom>
          <a:noFill/>
        </p:spPr>
        <p:txBody>
          <a:bodyPr vert="eaVert" wrap="square" rtlCol="0">
            <a:spAutoFit/>
          </a:bodyPr>
          <a:lstStyle/>
          <a:p>
            <a:pPr algn="dist"/>
            <a:r>
              <a:rPr lang="zh-CN" altLang="en-US" sz="6000" b="1" dirty="0">
                <a:latin typeface="文悦古典明朝体 (非商业使用) W5" pitchFamily="50" charset="-122"/>
                <a:ea typeface="文悦古典明朝体 (非商业使用) W5" pitchFamily="50" charset="-122"/>
              </a:rPr>
              <a:t>谢谢欣赏</a:t>
            </a:r>
          </a:p>
        </p:txBody>
      </p:sp>
      <p:sp>
        <p:nvSpPr>
          <p:cNvPr id="5" name="文本框 4"/>
          <p:cNvSpPr txBox="1"/>
          <p:nvPr/>
        </p:nvSpPr>
        <p:spPr>
          <a:xfrm>
            <a:off x="6944498" y="2452817"/>
            <a:ext cx="461665" cy="2279822"/>
          </a:xfrm>
          <a:prstGeom prst="rect">
            <a:avLst/>
          </a:prstGeom>
          <a:noFill/>
        </p:spPr>
        <p:txBody>
          <a:bodyPr vert="eaVert" wrap="square" rtlCol="0">
            <a:spAutoFit/>
          </a:bodyPr>
          <a:lstStyle/>
          <a:p>
            <a:pPr algn="dist"/>
            <a:r>
              <a:rPr lang="zh-CN" altLang="en-US" dirty="0">
                <a:latin typeface="楷体" panose="02010609060101010101" pitchFamily="49" charset="-122"/>
                <a:ea typeface="楷体" panose="02010609060101010101" pitchFamily="49" charset="-122"/>
              </a:rPr>
              <a:t>工作计划总结通用版</a:t>
            </a:r>
          </a:p>
        </p:txBody>
      </p: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t="65534" r="76040"/>
          <a:stretch>
            <a:fillRect/>
          </a:stretch>
        </p:blipFill>
        <p:spPr>
          <a:xfrm>
            <a:off x="5615797" y="5826211"/>
            <a:ext cx="626076" cy="877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67940" y="696940"/>
            <a:ext cx="2308432" cy="1200329"/>
          </a:xfrm>
          <a:prstGeom prst="rect">
            <a:avLst/>
          </a:prstGeom>
          <a:noFill/>
        </p:spPr>
        <p:txBody>
          <a:bodyPr wrap="square" rtlCol="0">
            <a:spAutoFit/>
          </a:bodyPr>
          <a:lstStyle/>
          <a:p>
            <a:pPr algn="dist"/>
            <a:r>
              <a:rPr lang="zh-CN" altLang="en-US" sz="7200" b="1" dirty="0">
                <a:latin typeface="文悦古典明朝体 (非商业使用) W5" pitchFamily="50" charset="-122"/>
                <a:ea typeface="文悦古典明朝体 (非商业使用) W5" pitchFamily="50" charset="-122"/>
              </a:rPr>
              <a:t>目录</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grpSp>
        <p:nvGrpSpPr>
          <p:cNvPr id="11" name="组合 10"/>
          <p:cNvGrpSpPr/>
          <p:nvPr/>
        </p:nvGrpSpPr>
        <p:grpSpPr>
          <a:xfrm>
            <a:off x="6552310" y="1955597"/>
            <a:ext cx="1204503" cy="1204503"/>
            <a:chOff x="8949521" y="2548721"/>
            <a:chExt cx="1204503" cy="1204503"/>
          </a:xfrm>
        </p:grpSpPr>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9521" y="2548721"/>
              <a:ext cx="1204503" cy="1204503"/>
            </a:xfrm>
            <a:prstGeom prst="rect">
              <a:avLst/>
            </a:prstGeom>
          </p:spPr>
        </p:pic>
        <p:sp>
          <p:nvSpPr>
            <p:cNvPr id="9" name="文本框 8"/>
            <p:cNvSpPr txBox="1"/>
            <p:nvPr/>
          </p:nvSpPr>
          <p:spPr>
            <a:xfrm>
              <a:off x="9187249" y="2797030"/>
              <a:ext cx="729048" cy="769441"/>
            </a:xfrm>
            <a:prstGeom prst="rect">
              <a:avLst/>
            </a:prstGeom>
            <a:noFill/>
          </p:spPr>
          <p:txBody>
            <a:bodyPr wrap="square" rtlCol="0">
              <a:spAutoFit/>
            </a:bodyPr>
            <a:lstStyle/>
            <a:p>
              <a:r>
                <a:rPr lang="zh-CN" altLang="en-US" sz="4400" b="1" dirty="0">
                  <a:latin typeface="楷体" panose="02010609060101010101" pitchFamily="49" charset="-122"/>
                  <a:ea typeface="楷体" panose="02010609060101010101" pitchFamily="49" charset="-122"/>
                </a:rPr>
                <a:t>贰</a:t>
              </a:r>
            </a:p>
          </p:txBody>
        </p:sp>
      </p:grpSp>
      <p:grpSp>
        <p:nvGrpSpPr>
          <p:cNvPr id="12" name="组合 11"/>
          <p:cNvGrpSpPr/>
          <p:nvPr/>
        </p:nvGrpSpPr>
        <p:grpSpPr>
          <a:xfrm>
            <a:off x="6552309" y="3719384"/>
            <a:ext cx="1204503" cy="1204503"/>
            <a:chOff x="8949521" y="2548721"/>
            <a:chExt cx="1204503" cy="1204503"/>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9521" y="2548721"/>
              <a:ext cx="1204503" cy="1204503"/>
            </a:xfrm>
            <a:prstGeom prst="rect">
              <a:avLst/>
            </a:prstGeom>
          </p:spPr>
        </p:pic>
        <p:sp>
          <p:nvSpPr>
            <p:cNvPr id="14" name="文本框 13"/>
            <p:cNvSpPr txBox="1"/>
            <p:nvPr/>
          </p:nvSpPr>
          <p:spPr>
            <a:xfrm>
              <a:off x="9187249" y="2797030"/>
              <a:ext cx="729048" cy="769441"/>
            </a:xfrm>
            <a:prstGeom prst="rect">
              <a:avLst/>
            </a:prstGeom>
            <a:noFill/>
          </p:spPr>
          <p:txBody>
            <a:bodyPr wrap="square" rtlCol="0">
              <a:spAutoFit/>
            </a:bodyPr>
            <a:lstStyle/>
            <a:p>
              <a:r>
                <a:rPr lang="zh-CN" altLang="en-US" sz="4400" b="1" dirty="0">
                  <a:latin typeface="楷体" panose="02010609060101010101" pitchFamily="49" charset="-122"/>
                  <a:ea typeface="楷体" panose="02010609060101010101" pitchFamily="49" charset="-122"/>
                </a:rPr>
                <a:t>肆</a:t>
              </a:r>
            </a:p>
          </p:txBody>
        </p:sp>
      </p:grpSp>
      <p:grpSp>
        <p:nvGrpSpPr>
          <p:cNvPr id="24" name="组合 23"/>
          <p:cNvGrpSpPr/>
          <p:nvPr/>
        </p:nvGrpSpPr>
        <p:grpSpPr>
          <a:xfrm>
            <a:off x="1255381" y="1955597"/>
            <a:ext cx="1204503" cy="1204503"/>
            <a:chOff x="8949521" y="2548721"/>
            <a:chExt cx="1204503" cy="1204503"/>
          </a:xfrm>
        </p:grpSpPr>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9521" y="2548721"/>
              <a:ext cx="1204503" cy="1204503"/>
            </a:xfrm>
            <a:prstGeom prst="rect">
              <a:avLst/>
            </a:prstGeom>
          </p:spPr>
        </p:pic>
        <p:sp>
          <p:nvSpPr>
            <p:cNvPr id="26" name="文本框 25"/>
            <p:cNvSpPr txBox="1"/>
            <p:nvPr/>
          </p:nvSpPr>
          <p:spPr>
            <a:xfrm>
              <a:off x="9187249" y="2797030"/>
              <a:ext cx="729048" cy="769441"/>
            </a:xfrm>
            <a:prstGeom prst="rect">
              <a:avLst/>
            </a:prstGeom>
            <a:noFill/>
          </p:spPr>
          <p:txBody>
            <a:bodyPr wrap="square" rtlCol="0">
              <a:spAutoFit/>
            </a:bodyPr>
            <a:lstStyle/>
            <a:p>
              <a:r>
                <a:rPr lang="zh-CN" altLang="en-US" sz="4400" b="1" dirty="0">
                  <a:latin typeface="楷体" panose="02010609060101010101" pitchFamily="49" charset="-122"/>
                  <a:ea typeface="楷体" panose="02010609060101010101" pitchFamily="49" charset="-122"/>
                </a:rPr>
                <a:t>壹</a:t>
              </a:r>
            </a:p>
          </p:txBody>
        </p:sp>
      </p:grpSp>
      <p:grpSp>
        <p:nvGrpSpPr>
          <p:cNvPr id="27" name="组合 26"/>
          <p:cNvGrpSpPr/>
          <p:nvPr/>
        </p:nvGrpSpPr>
        <p:grpSpPr>
          <a:xfrm>
            <a:off x="1255380" y="3719384"/>
            <a:ext cx="1204503" cy="1204503"/>
            <a:chOff x="8949521" y="2548721"/>
            <a:chExt cx="1204503" cy="1204503"/>
          </a:xfrm>
        </p:grpSpPr>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49521" y="2548721"/>
              <a:ext cx="1204503" cy="1204503"/>
            </a:xfrm>
            <a:prstGeom prst="rect">
              <a:avLst/>
            </a:prstGeom>
          </p:spPr>
        </p:pic>
        <p:sp>
          <p:nvSpPr>
            <p:cNvPr id="29" name="文本框 28"/>
            <p:cNvSpPr txBox="1"/>
            <p:nvPr/>
          </p:nvSpPr>
          <p:spPr>
            <a:xfrm>
              <a:off x="9187249" y="2797030"/>
              <a:ext cx="729048" cy="769441"/>
            </a:xfrm>
            <a:prstGeom prst="rect">
              <a:avLst/>
            </a:prstGeom>
            <a:noFill/>
          </p:spPr>
          <p:txBody>
            <a:bodyPr wrap="square" rtlCol="0">
              <a:spAutoFit/>
            </a:bodyPr>
            <a:lstStyle/>
            <a:p>
              <a:r>
                <a:rPr lang="zh-CN" altLang="en-US" sz="4400" b="1" dirty="0">
                  <a:latin typeface="楷体" panose="02010609060101010101" pitchFamily="49" charset="-122"/>
                  <a:ea typeface="楷体" panose="02010609060101010101" pitchFamily="49" charset="-122"/>
                </a:rPr>
                <a:t>叁</a:t>
              </a:r>
            </a:p>
          </p:txBody>
        </p:sp>
      </p:grpSp>
      <p:sp>
        <p:nvSpPr>
          <p:cNvPr id="30" name="文本框 29"/>
          <p:cNvSpPr txBox="1"/>
          <p:nvPr/>
        </p:nvSpPr>
        <p:spPr>
          <a:xfrm>
            <a:off x="2629913" y="2063578"/>
            <a:ext cx="2769989" cy="1096522"/>
          </a:xfrm>
          <a:prstGeom prst="rect">
            <a:avLst/>
          </a:prstGeom>
          <a:noFill/>
        </p:spPr>
        <p:txBody>
          <a:bodyPr vert="eaVert" wrap="square" rtlCol="0">
            <a:spAutoFit/>
          </a:bodyPr>
          <a:lstStyle/>
          <a:p>
            <a:pPr>
              <a:lnSpc>
                <a:spcPct val="200000"/>
              </a:lnSpc>
            </a:pPr>
            <a:r>
              <a:rPr lang="zh-CN" altLang="en-US" sz="1400" dirty="0">
                <a:latin typeface="楷体" panose="02010609060101010101" pitchFamily="49" charset="-122"/>
                <a:ea typeface="楷体" panose="02010609060101010101" pitchFamily="49" charset="-122"/>
              </a:rPr>
              <a:t>单击此处输入文本内容单击此处输入文本内容单击此处输入文本内容</a:t>
            </a:r>
          </a:p>
        </p:txBody>
      </p:sp>
      <p:sp>
        <p:nvSpPr>
          <p:cNvPr id="31" name="文本框 30"/>
          <p:cNvSpPr txBox="1"/>
          <p:nvPr/>
        </p:nvSpPr>
        <p:spPr>
          <a:xfrm>
            <a:off x="2629912" y="3773374"/>
            <a:ext cx="2769989" cy="1096522"/>
          </a:xfrm>
          <a:prstGeom prst="rect">
            <a:avLst/>
          </a:prstGeom>
          <a:noFill/>
        </p:spPr>
        <p:txBody>
          <a:bodyPr vert="eaVert" wrap="square" rtlCol="0">
            <a:spAutoFit/>
          </a:bodyPr>
          <a:lstStyle/>
          <a:p>
            <a:pPr>
              <a:lnSpc>
                <a:spcPct val="200000"/>
              </a:lnSpc>
            </a:pPr>
            <a:r>
              <a:rPr lang="zh-CN" altLang="en-US" sz="1400" dirty="0">
                <a:latin typeface="楷体" panose="02010609060101010101" pitchFamily="49" charset="-122"/>
                <a:ea typeface="楷体" panose="02010609060101010101" pitchFamily="49" charset="-122"/>
              </a:rPr>
              <a:t>单击此处输入文本内容单击此处输入文本内容单击此处输入文本内容</a:t>
            </a:r>
          </a:p>
        </p:txBody>
      </p:sp>
      <p:sp>
        <p:nvSpPr>
          <p:cNvPr id="32" name="文本框 31"/>
          <p:cNvSpPr txBox="1"/>
          <p:nvPr/>
        </p:nvSpPr>
        <p:spPr>
          <a:xfrm>
            <a:off x="7965728" y="2063578"/>
            <a:ext cx="2769989" cy="1096522"/>
          </a:xfrm>
          <a:prstGeom prst="rect">
            <a:avLst/>
          </a:prstGeom>
          <a:noFill/>
        </p:spPr>
        <p:txBody>
          <a:bodyPr vert="eaVert" wrap="square" rtlCol="0">
            <a:spAutoFit/>
          </a:bodyPr>
          <a:lstStyle/>
          <a:p>
            <a:pPr>
              <a:lnSpc>
                <a:spcPct val="200000"/>
              </a:lnSpc>
            </a:pPr>
            <a:r>
              <a:rPr lang="zh-CN" altLang="en-US" sz="1400" dirty="0">
                <a:latin typeface="楷体" panose="02010609060101010101" pitchFamily="49" charset="-122"/>
                <a:ea typeface="楷体" panose="02010609060101010101" pitchFamily="49" charset="-122"/>
              </a:rPr>
              <a:t>单击此处输入文本内容单击此处输入文本内容单击此处输入文本内容</a:t>
            </a:r>
          </a:p>
        </p:txBody>
      </p:sp>
      <p:sp>
        <p:nvSpPr>
          <p:cNvPr id="33" name="文本框 32"/>
          <p:cNvSpPr txBox="1"/>
          <p:nvPr/>
        </p:nvSpPr>
        <p:spPr>
          <a:xfrm>
            <a:off x="7965727" y="3773374"/>
            <a:ext cx="2769989" cy="1096522"/>
          </a:xfrm>
          <a:prstGeom prst="rect">
            <a:avLst/>
          </a:prstGeom>
          <a:noFill/>
        </p:spPr>
        <p:txBody>
          <a:bodyPr vert="eaVert" wrap="square" rtlCol="0">
            <a:spAutoFit/>
          </a:bodyPr>
          <a:lstStyle/>
          <a:p>
            <a:pPr>
              <a:lnSpc>
                <a:spcPct val="200000"/>
              </a:lnSpc>
            </a:pPr>
            <a:r>
              <a:rPr lang="zh-CN" altLang="en-US" sz="1400" dirty="0">
                <a:latin typeface="楷体" panose="02010609060101010101" pitchFamily="49" charset="-122"/>
                <a:ea typeface="楷体" panose="02010609060101010101" pitchFamily="49" charset="-122"/>
              </a:rPr>
              <a:t>单击此处输入文本内容单击此处输入文本内容单击此处输入文本内容</a:t>
            </a:r>
          </a:p>
        </p:txBody>
      </p:sp>
      <p:pic>
        <p:nvPicPr>
          <p:cNvPr id="34" name="图片 33"/>
          <p:cNvPicPr>
            <a:picLocks noChangeAspect="1"/>
          </p:cNvPicPr>
          <p:nvPr/>
        </p:nvPicPr>
        <p:blipFill rotWithShape="1">
          <a:blip r:embed="rId2" cstate="print">
            <a:extLst>
              <a:ext uri="{28A0092B-C50C-407E-A947-70E740481C1C}">
                <a14:useLocalDpi xmlns:a14="http://schemas.microsoft.com/office/drawing/2010/main" val="0"/>
              </a:ext>
            </a:extLst>
          </a:blip>
          <a:srcRect t="65534" r="76040"/>
          <a:stretch>
            <a:fillRect/>
          </a:stretch>
        </p:blipFill>
        <p:spPr>
          <a:xfrm>
            <a:off x="10187008" y="5483170"/>
            <a:ext cx="626076" cy="8773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50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6500"/>
                            </p:stCondLst>
                            <p:childTnLst>
                              <p:par>
                                <p:cTn id="49" presetID="42" presetClass="entr" presetSubtype="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0" grpId="0"/>
      <p:bldP spid="31" grpId="0"/>
      <p:bldP spid="32"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1584" y="1600200"/>
            <a:ext cx="3657600" cy="3657600"/>
          </a:xfrm>
          <a:prstGeom prst="rect">
            <a:avLst/>
          </a:prstGeom>
        </p:spPr>
      </p:pic>
      <p:sp>
        <p:nvSpPr>
          <p:cNvPr id="6" name="文本框 5"/>
          <p:cNvSpPr txBox="1"/>
          <p:nvPr/>
        </p:nvSpPr>
        <p:spPr>
          <a:xfrm>
            <a:off x="3507260" y="2767280"/>
            <a:ext cx="1507524" cy="1323439"/>
          </a:xfrm>
          <a:prstGeom prst="rect">
            <a:avLst/>
          </a:prstGeom>
          <a:noFill/>
        </p:spPr>
        <p:txBody>
          <a:bodyPr wrap="square" rtlCol="0">
            <a:spAutoFit/>
          </a:bodyPr>
          <a:lstStyle/>
          <a:p>
            <a:r>
              <a:rPr lang="zh-CN" altLang="en-US" sz="4000" b="1" dirty="0">
                <a:latin typeface="楷体" panose="02010609060101010101" pitchFamily="49" charset="-122"/>
                <a:ea typeface="楷体" panose="02010609060101010101" pitchFamily="49" charset="-122"/>
              </a:rPr>
              <a:t>第 壹章 节</a:t>
            </a:r>
          </a:p>
        </p:txBody>
      </p:sp>
      <p:sp>
        <p:nvSpPr>
          <p:cNvPr id="7" name="文本框 6"/>
          <p:cNvSpPr txBox="1"/>
          <p:nvPr/>
        </p:nvSpPr>
        <p:spPr>
          <a:xfrm>
            <a:off x="5929184" y="3026772"/>
            <a:ext cx="4524632" cy="1384995"/>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a:t>
            </a:r>
          </a:p>
          <a:p>
            <a:pPr>
              <a:lnSpc>
                <a:spcPct val="150000"/>
              </a:lnSpc>
            </a:pP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5929184" y="2567225"/>
            <a:ext cx="2397211"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输入标题内容</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50324" y="211012"/>
            <a:ext cx="3398487" cy="4599063"/>
            <a:chOff x="1083783" y="98854"/>
            <a:chExt cx="3995224" cy="5318145"/>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75116" t="2462" r="4234" b="56307"/>
            <a:stretch>
              <a:fillRect/>
            </a:stretch>
          </p:blipFill>
          <p:spPr>
            <a:xfrm>
              <a:off x="1083783" y="98854"/>
              <a:ext cx="3995224" cy="5318145"/>
            </a:xfrm>
            <a:prstGeom prst="rect">
              <a:avLst/>
            </a:prstGeom>
          </p:spPr>
        </p:pic>
        <p:sp>
          <p:nvSpPr>
            <p:cNvPr id="3" name="椭圆 2"/>
            <p:cNvSpPr/>
            <p:nvPr/>
          </p:nvSpPr>
          <p:spPr>
            <a:xfrm>
              <a:off x="2275451" y="2757926"/>
              <a:ext cx="1635155" cy="1597852"/>
            </a:xfrm>
            <a:prstGeom prst="ellipse">
              <a:avLst/>
            </a:prstGeom>
            <a:solidFill>
              <a:schemeClr val="bg1">
                <a:lumMod val="85000"/>
              </a:schemeClr>
            </a:solidFill>
            <a:ln>
              <a:noFill/>
            </a:ln>
            <a:effectLst>
              <a:outerShdw blurRad="50800" dist="76200" dir="66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sp>
        <p:nvSpPr>
          <p:cNvPr id="8" name="椭圆 7"/>
          <p:cNvSpPr/>
          <p:nvPr/>
        </p:nvSpPr>
        <p:spPr>
          <a:xfrm>
            <a:off x="5412895" y="2487876"/>
            <a:ext cx="1390924" cy="1381801"/>
          </a:xfrm>
          <a:prstGeom prst="ellipse">
            <a:avLst/>
          </a:prstGeom>
          <a:solidFill>
            <a:schemeClr val="bg1">
              <a:lumMod val="85000"/>
            </a:schemeClr>
          </a:solidFill>
          <a:ln>
            <a:noFill/>
          </a:ln>
          <a:effectLst>
            <a:outerShdw blurRad="50800" dist="76200" dir="66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9" name="椭圆 8"/>
          <p:cNvSpPr/>
          <p:nvPr/>
        </p:nvSpPr>
        <p:spPr>
          <a:xfrm>
            <a:off x="8604844" y="2487876"/>
            <a:ext cx="1390924" cy="1381801"/>
          </a:xfrm>
          <a:prstGeom prst="ellipse">
            <a:avLst/>
          </a:prstGeom>
          <a:solidFill>
            <a:schemeClr val="bg1">
              <a:lumMod val="85000"/>
            </a:schemeClr>
          </a:solidFill>
          <a:ln>
            <a:noFill/>
          </a:ln>
          <a:effectLst>
            <a:outerShdw blurRad="50800" dist="76200" dir="66000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2" name="文本框 11"/>
          <p:cNvSpPr txBox="1"/>
          <p:nvPr/>
        </p:nvSpPr>
        <p:spPr>
          <a:xfrm>
            <a:off x="2496065" y="2869322"/>
            <a:ext cx="864973" cy="646331"/>
          </a:xfrm>
          <a:prstGeom prst="rect">
            <a:avLst/>
          </a:prstGeom>
          <a:noFill/>
        </p:spPr>
        <p:txBody>
          <a:bodyPr wrap="square" rtlCol="0">
            <a:spAutoFit/>
          </a:bodyPr>
          <a:lstStyle/>
          <a:p>
            <a:r>
              <a:rPr lang="en-US" altLang="zh-CN" sz="3600" dirty="0"/>
              <a:t>01</a:t>
            </a:r>
            <a:endParaRPr lang="zh-CN" altLang="en-US" sz="3600" dirty="0"/>
          </a:p>
        </p:txBody>
      </p:sp>
      <p:sp>
        <p:nvSpPr>
          <p:cNvPr id="13" name="文本框 12"/>
          <p:cNvSpPr txBox="1"/>
          <p:nvPr/>
        </p:nvSpPr>
        <p:spPr>
          <a:xfrm>
            <a:off x="5817349" y="2869321"/>
            <a:ext cx="864973" cy="646331"/>
          </a:xfrm>
          <a:prstGeom prst="rect">
            <a:avLst/>
          </a:prstGeom>
          <a:noFill/>
        </p:spPr>
        <p:txBody>
          <a:bodyPr wrap="square" rtlCol="0">
            <a:spAutoFit/>
          </a:bodyPr>
          <a:lstStyle/>
          <a:p>
            <a:r>
              <a:rPr lang="en-US" altLang="zh-CN" sz="3600" dirty="0"/>
              <a:t>02</a:t>
            </a:r>
            <a:endParaRPr lang="zh-CN" altLang="en-US" sz="3600" dirty="0"/>
          </a:p>
        </p:txBody>
      </p:sp>
      <p:sp>
        <p:nvSpPr>
          <p:cNvPr id="14" name="文本框 13"/>
          <p:cNvSpPr txBox="1"/>
          <p:nvPr/>
        </p:nvSpPr>
        <p:spPr>
          <a:xfrm>
            <a:off x="9036908" y="2869320"/>
            <a:ext cx="864973" cy="646331"/>
          </a:xfrm>
          <a:prstGeom prst="rect">
            <a:avLst/>
          </a:prstGeom>
          <a:noFill/>
        </p:spPr>
        <p:txBody>
          <a:bodyPr wrap="square" rtlCol="0">
            <a:spAutoFit/>
          </a:bodyPr>
          <a:lstStyle/>
          <a:p>
            <a:r>
              <a:rPr lang="en-US" altLang="zh-CN" sz="3600" dirty="0"/>
              <a:t>03</a:t>
            </a:r>
            <a:endParaRPr lang="zh-CN" altLang="en-US" sz="3600" dirty="0"/>
          </a:p>
        </p:txBody>
      </p:sp>
      <p:sp>
        <p:nvSpPr>
          <p:cNvPr id="15" name="文本框 14"/>
          <p:cNvSpPr txBox="1"/>
          <p:nvPr/>
        </p:nvSpPr>
        <p:spPr>
          <a:xfrm>
            <a:off x="1975191" y="4657028"/>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6" name="文本框 15"/>
          <p:cNvSpPr txBox="1"/>
          <p:nvPr/>
        </p:nvSpPr>
        <p:spPr>
          <a:xfrm>
            <a:off x="5270443" y="4657027"/>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7" name="文本框 16"/>
          <p:cNvSpPr txBox="1"/>
          <p:nvPr/>
        </p:nvSpPr>
        <p:spPr>
          <a:xfrm>
            <a:off x="8284201" y="4655906"/>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nSpc>
                <a:spcPct val="150000"/>
              </a:lnSpc>
            </a:pPr>
            <a:endParaRPr lang="zh-CN" altLang="en-US" sz="10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2000"/>
                                        <p:tgtEl>
                                          <p:spTgt spid="8"/>
                                        </p:tgtEl>
                                      </p:cBhvr>
                                    </p:animEffect>
                                  </p:childTnLst>
                                </p:cTn>
                              </p:par>
                            </p:childTnLst>
                          </p:cTn>
                        </p:par>
                        <p:par>
                          <p:cTn id="12" fill="hold">
                            <p:stCondLst>
                              <p:cond delay="25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2000"/>
                                        <p:tgtEl>
                                          <p:spTgt spid="9"/>
                                        </p:tgtEl>
                                      </p:cBhvr>
                                    </p:animEffect>
                                  </p:childTnLst>
                                </p:cTn>
                              </p:par>
                            </p:childTnLst>
                          </p:cTn>
                        </p:par>
                        <p:par>
                          <p:cTn id="16" fill="hold">
                            <p:stCondLst>
                              <p:cond delay="4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5500"/>
                            </p:stCondLst>
                            <p:childTnLst>
                              <p:par>
                                <p:cTn id="23" presetID="42"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6500"/>
                            </p:stCondLst>
                            <p:childTnLst>
                              <p:par>
                                <p:cTn id="29" presetID="42"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7500"/>
                            </p:stCondLst>
                            <p:childTnLst>
                              <p:par>
                                <p:cTn id="35" presetID="42"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85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9500"/>
                            </p:stCondLst>
                            <p:childTnLst>
                              <p:par>
                                <p:cTn id="47" presetID="42"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p:bldP spid="13" grpId="0"/>
      <p:bldP spid="14" grpId="0"/>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4081" y="3411010"/>
            <a:ext cx="5080899" cy="285175"/>
          </a:xfrm>
          <a:prstGeom prst="rect">
            <a:avLst/>
          </a:prstGeom>
        </p:spPr>
      </p:pic>
      <p:sp>
        <p:nvSpPr>
          <p:cNvPr id="3" name="文本框 2"/>
          <p:cNvSpPr txBox="1"/>
          <p:nvPr/>
        </p:nvSpPr>
        <p:spPr>
          <a:xfrm>
            <a:off x="5132648" y="2581429"/>
            <a:ext cx="405486" cy="923330"/>
          </a:xfrm>
          <a:prstGeom prst="rect">
            <a:avLst/>
          </a:prstGeom>
          <a:noFill/>
        </p:spPr>
        <p:txBody>
          <a:bodyPr wrap="square" rtlCol="0">
            <a:spAutoFit/>
          </a:bodyPr>
          <a:lstStyle/>
          <a:p>
            <a:pPr defTabSz="685800"/>
            <a:r>
              <a:rPr lang="en-US" altLang="zh-CN" sz="5400" b="1" dirty="0">
                <a:latin typeface="Algerian" panose="04020705040A02060702" pitchFamily="82" charset="0"/>
              </a:rPr>
              <a:t>S</a:t>
            </a:r>
            <a:endParaRPr lang="zh-CN" altLang="en-US" sz="5400" b="1" dirty="0">
              <a:latin typeface="Algerian" panose="04020705040A02060702" pitchFamily="82" charset="0"/>
            </a:endParaRPr>
          </a:p>
        </p:txBody>
      </p:sp>
      <p:sp>
        <p:nvSpPr>
          <p:cNvPr id="4" name="文本框 3"/>
          <p:cNvSpPr txBox="1"/>
          <p:nvPr/>
        </p:nvSpPr>
        <p:spPr>
          <a:xfrm>
            <a:off x="6258510" y="2085094"/>
            <a:ext cx="814705" cy="923330"/>
          </a:xfrm>
          <a:prstGeom prst="rect">
            <a:avLst/>
          </a:prstGeom>
          <a:noFill/>
        </p:spPr>
        <p:txBody>
          <a:bodyPr wrap="square" rtlCol="0">
            <a:spAutoFit/>
          </a:bodyPr>
          <a:lstStyle/>
          <a:p>
            <a:pPr defTabSz="685800"/>
            <a:r>
              <a:rPr lang="en-US" altLang="zh-CN" sz="5400" b="1" dirty="0">
                <a:latin typeface="Algerian" panose="04020705040A02060702" pitchFamily="82" charset="0"/>
              </a:rPr>
              <a:t>w</a:t>
            </a:r>
            <a:endParaRPr lang="zh-CN" altLang="en-US" sz="5400" b="1" dirty="0">
              <a:latin typeface="Algerian" panose="04020705040A02060702" pitchFamily="82" charset="0"/>
            </a:endParaRPr>
          </a:p>
        </p:txBody>
      </p:sp>
      <p:sp>
        <p:nvSpPr>
          <p:cNvPr id="5" name="文本框 4"/>
          <p:cNvSpPr txBox="1"/>
          <p:nvPr/>
        </p:nvSpPr>
        <p:spPr>
          <a:xfrm>
            <a:off x="6670853" y="3696185"/>
            <a:ext cx="489129" cy="923330"/>
          </a:xfrm>
          <a:prstGeom prst="rect">
            <a:avLst/>
          </a:prstGeom>
          <a:noFill/>
        </p:spPr>
        <p:txBody>
          <a:bodyPr wrap="square" rtlCol="0">
            <a:spAutoFit/>
          </a:bodyPr>
          <a:lstStyle/>
          <a:p>
            <a:pPr defTabSz="685800"/>
            <a:r>
              <a:rPr lang="en-US" altLang="zh-CN" sz="5400" b="1" dirty="0">
                <a:latin typeface="Algerian" panose="04020705040A02060702" pitchFamily="82" charset="0"/>
              </a:rPr>
              <a:t>T</a:t>
            </a:r>
            <a:endParaRPr lang="zh-CN" altLang="en-US" sz="5400" b="1" dirty="0">
              <a:latin typeface="Algerian" panose="04020705040A02060702" pitchFamily="82" charset="0"/>
            </a:endParaRPr>
          </a:p>
        </p:txBody>
      </p:sp>
      <p:sp>
        <p:nvSpPr>
          <p:cNvPr id="6" name="文本框 5"/>
          <p:cNvSpPr txBox="1"/>
          <p:nvPr/>
        </p:nvSpPr>
        <p:spPr>
          <a:xfrm>
            <a:off x="5436680" y="3958672"/>
            <a:ext cx="405486" cy="923330"/>
          </a:xfrm>
          <a:prstGeom prst="rect">
            <a:avLst/>
          </a:prstGeom>
          <a:noFill/>
        </p:spPr>
        <p:txBody>
          <a:bodyPr wrap="square" rtlCol="0">
            <a:spAutoFit/>
          </a:bodyPr>
          <a:lstStyle/>
          <a:p>
            <a:pPr defTabSz="685800"/>
            <a:r>
              <a:rPr lang="en-US" altLang="zh-CN" sz="5400" b="1" dirty="0">
                <a:latin typeface="Algerian" panose="04020705040A02060702" pitchFamily="82" charset="0"/>
              </a:rPr>
              <a:t>o</a:t>
            </a:r>
            <a:endParaRPr lang="zh-CN" altLang="en-US" sz="5400" b="1" dirty="0">
              <a:latin typeface="Algerian" panose="04020705040A02060702" pitchFamily="82" charset="0"/>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652709" y="3730895"/>
            <a:ext cx="5080899" cy="285175"/>
          </a:xfrm>
          <a:prstGeom prst="rect">
            <a:avLst/>
          </a:prstGeom>
        </p:spPr>
      </p:pic>
      <p:sp>
        <p:nvSpPr>
          <p:cNvPr id="8" name="文本框 7"/>
          <p:cNvSpPr txBox="1"/>
          <p:nvPr/>
        </p:nvSpPr>
        <p:spPr>
          <a:xfrm>
            <a:off x="2362370" y="2182505"/>
            <a:ext cx="2370385" cy="1246495"/>
          </a:xfrm>
          <a:prstGeom prst="rect">
            <a:avLst/>
          </a:prstGeom>
          <a:noFill/>
        </p:spPr>
        <p:txBody>
          <a:bodyPr wrap="square" rtlCol="0">
            <a:spAutoFit/>
          </a:bodyPr>
          <a:lstStyle/>
          <a:p>
            <a:pPr algn="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gn="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gn="r">
              <a:lnSpc>
                <a:spcPct val="150000"/>
              </a:lnSpc>
            </a:pPr>
            <a:endParaRPr lang="zh-CN" altLang="en-US" sz="1000" dirty="0">
              <a:latin typeface="楷体" panose="02010609060101010101" pitchFamily="49" charset="-122"/>
              <a:ea typeface="楷体" panose="02010609060101010101" pitchFamily="49" charset="-122"/>
            </a:endParaRPr>
          </a:p>
        </p:txBody>
      </p:sp>
      <p:sp>
        <p:nvSpPr>
          <p:cNvPr id="9" name="文本框 8"/>
          <p:cNvSpPr txBox="1"/>
          <p:nvPr/>
        </p:nvSpPr>
        <p:spPr>
          <a:xfrm>
            <a:off x="2362370" y="4099661"/>
            <a:ext cx="2370385" cy="1246495"/>
          </a:xfrm>
          <a:prstGeom prst="rect">
            <a:avLst/>
          </a:prstGeom>
          <a:noFill/>
        </p:spPr>
        <p:txBody>
          <a:bodyPr wrap="square" rtlCol="0">
            <a:spAutoFit/>
          </a:bodyPr>
          <a:lstStyle/>
          <a:p>
            <a:pPr algn="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gn="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gn="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0" name="文本框 9"/>
          <p:cNvSpPr txBox="1"/>
          <p:nvPr/>
        </p:nvSpPr>
        <p:spPr>
          <a:xfrm>
            <a:off x="7436877" y="3902518"/>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1" name="文本框 10"/>
          <p:cNvSpPr txBox="1"/>
          <p:nvPr/>
        </p:nvSpPr>
        <p:spPr>
          <a:xfrm>
            <a:off x="7436877" y="1761039"/>
            <a:ext cx="2370385" cy="1246495"/>
          </a:xfrm>
          <a:prstGeom prst="rect">
            <a:avLst/>
          </a:prstGeom>
          <a:noFill/>
        </p:spPr>
        <p:txBody>
          <a:bodyPr wrap="square" rtlCol="0">
            <a:spAutoFit/>
          </a:bodyPr>
          <a:lstStyle/>
          <a:p>
            <a:pP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nSpc>
                <a:spcPct val="150000"/>
              </a:lnSpc>
            </a:pPr>
            <a:endParaRPr lang="zh-CN" altLang="en-US" sz="10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1000" fill="hold"/>
                                        <p:tgtEl>
                                          <p:spTgt spid="9"/>
                                        </p:tgtEl>
                                        <p:attrNameLst>
                                          <p:attrName>ppt_y</p:attrName>
                                        </p:attrNameLst>
                                      </p:cBhvr>
                                      <p:tavLst>
                                        <p:tav tm="0">
                                          <p:val>
                                            <p:strVal val="#ppt_y+.1"/>
                                          </p:val>
                                        </p:tav>
                                        <p:tav tm="100000">
                                          <p:val>
                                            <p:strVal val="#ppt_y"/>
                                          </p:val>
                                        </p:tav>
                                      </p:tavLst>
                                    </p:anim>
                                  </p:childTnLst>
                                </p:cTn>
                              </p:par>
                            </p:childTnLst>
                          </p:cTn>
                        </p:par>
                        <p:par>
                          <p:cTn id="48" fill="hold">
                            <p:stCondLst>
                              <p:cond delay="7000"/>
                            </p:stCondLst>
                            <p:childTnLst>
                              <p:par>
                                <p:cTn id="49" presetID="42"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par>
                          <p:cTn id="54" fill="hold">
                            <p:stCondLst>
                              <p:cond delay="8000"/>
                            </p:stCondLst>
                            <p:childTnLst>
                              <p:par>
                                <p:cTn id="55" presetID="42"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1000"/>
                                        <p:tgtEl>
                                          <p:spTgt spid="10"/>
                                        </p:tgtEl>
                                      </p:cBhvr>
                                    </p:animEffect>
                                    <p:anim calcmode="lin" valueType="num">
                                      <p:cBhvr>
                                        <p:cTn id="58" dur="1000" fill="hold"/>
                                        <p:tgtEl>
                                          <p:spTgt spid="10"/>
                                        </p:tgtEl>
                                        <p:attrNameLst>
                                          <p:attrName>ppt_x</p:attrName>
                                        </p:attrNameLst>
                                      </p:cBhvr>
                                      <p:tavLst>
                                        <p:tav tm="0">
                                          <p:val>
                                            <p:strVal val="#ppt_x"/>
                                          </p:val>
                                        </p:tav>
                                        <p:tav tm="100000">
                                          <p:val>
                                            <p:strVal val="#ppt_x"/>
                                          </p:val>
                                        </p:tav>
                                      </p:tavLst>
                                    </p:anim>
                                    <p:anim calcmode="lin" valueType="num">
                                      <p:cBhvr>
                                        <p:cTn id="5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V="1">
            <a:off x="970468" y="3589345"/>
            <a:ext cx="10430408" cy="377325"/>
          </a:xfrm>
          <a:prstGeom prst="rect">
            <a:avLst/>
          </a:prstGeom>
        </p:spPr>
      </p:pic>
      <p:sp>
        <p:nvSpPr>
          <p:cNvPr id="3" name="文本框 2"/>
          <p:cNvSpPr txBox="1"/>
          <p:nvPr/>
        </p:nvSpPr>
        <p:spPr>
          <a:xfrm>
            <a:off x="2055509" y="2907909"/>
            <a:ext cx="1032945" cy="461665"/>
          </a:xfrm>
          <a:prstGeom prst="rect">
            <a:avLst/>
          </a:prstGeom>
          <a:noFill/>
        </p:spPr>
        <p:txBody>
          <a:bodyPr wrap="square" rtlCol="0">
            <a:spAutoFit/>
          </a:bodyPr>
          <a:lstStyle/>
          <a:p>
            <a:r>
              <a:rPr lang="en-US" altLang="zh-CN" sz="2400" b="1" dirty="0">
                <a:latin typeface="Algerian" panose="04020705040A02060702" pitchFamily="82" charset="0"/>
                <a:ea typeface="方正隶变_GBK" panose="03000509000000000000" pitchFamily="65" charset="-122"/>
              </a:rPr>
              <a:t>2016</a:t>
            </a:r>
            <a:endParaRPr lang="zh-CN" altLang="en-US" sz="2400" b="1" dirty="0">
              <a:latin typeface="Algerian" panose="04020705040A02060702" pitchFamily="82" charset="0"/>
              <a:ea typeface="方正隶变_GBK" panose="03000509000000000000" pitchFamily="65" charset="-122"/>
            </a:endParaRPr>
          </a:p>
        </p:txBody>
      </p:sp>
      <p:sp>
        <p:nvSpPr>
          <p:cNvPr id="4" name="文本框 3"/>
          <p:cNvSpPr txBox="1"/>
          <p:nvPr/>
        </p:nvSpPr>
        <p:spPr>
          <a:xfrm>
            <a:off x="4418939" y="2907909"/>
            <a:ext cx="1032945" cy="461665"/>
          </a:xfrm>
          <a:prstGeom prst="rect">
            <a:avLst/>
          </a:prstGeom>
          <a:noFill/>
        </p:spPr>
        <p:txBody>
          <a:bodyPr wrap="square" rtlCol="0">
            <a:spAutoFit/>
          </a:bodyPr>
          <a:lstStyle/>
          <a:p>
            <a:r>
              <a:rPr lang="en-US" altLang="zh-CN" sz="2400" b="1" dirty="0">
                <a:latin typeface="Algerian" panose="04020705040A02060702" pitchFamily="82" charset="0"/>
                <a:ea typeface="方正隶变_GBK" panose="03000509000000000000" pitchFamily="65" charset="-122"/>
              </a:rPr>
              <a:t>2017</a:t>
            </a:r>
            <a:endParaRPr lang="zh-CN" altLang="en-US" sz="2400" b="1" dirty="0">
              <a:latin typeface="Algerian" panose="04020705040A02060702" pitchFamily="82" charset="0"/>
              <a:ea typeface="方正隶变_GBK" panose="03000509000000000000" pitchFamily="65" charset="-122"/>
            </a:endParaRPr>
          </a:p>
        </p:txBody>
      </p:sp>
      <p:sp>
        <p:nvSpPr>
          <p:cNvPr id="5" name="文本框 4"/>
          <p:cNvSpPr txBox="1"/>
          <p:nvPr/>
        </p:nvSpPr>
        <p:spPr>
          <a:xfrm>
            <a:off x="6782368" y="2907909"/>
            <a:ext cx="1032945" cy="461665"/>
          </a:xfrm>
          <a:prstGeom prst="rect">
            <a:avLst/>
          </a:prstGeom>
          <a:noFill/>
        </p:spPr>
        <p:txBody>
          <a:bodyPr wrap="square" rtlCol="0">
            <a:spAutoFit/>
          </a:bodyPr>
          <a:lstStyle/>
          <a:p>
            <a:r>
              <a:rPr lang="en-US" altLang="zh-CN" sz="2400" b="1" dirty="0">
                <a:latin typeface="Algerian" panose="04020705040A02060702" pitchFamily="82" charset="0"/>
                <a:ea typeface="方正隶变_GBK" panose="03000509000000000000" pitchFamily="65" charset="-122"/>
              </a:rPr>
              <a:t>2018</a:t>
            </a:r>
            <a:endParaRPr lang="zh-CN" altLang="en-US" sz="2400" b="1" dirty="0">
              <a:latin typeface="Algerian" panose="04020705040A02060702" pitchFamily="82" charset="0"/>
              <a:ea typeface="方正隶变_GBK" panose="03000509000000000000" pitchFamily="65" charset="-122"/>
            </a:endParaRPr>
          </a:p>
        </p:txBody>
      </p:sp>
      <p:sp>
        <p:nvSpPr>
          <p:cNvPr id="6" name="文本框 5"/>
          <p:cNvSpPr txBox="1"/>
          <p:nvPr/>
        </p:nvSpPr>
        <p:spPr>
          <a:xfrm>
            <a:off x="9152063" y="2907909"/>
            <a:ext cx="1032945" cy="461665"/>
          </a:xfrm>
          <a:prstGeom prst="rect">
            <a:avLst/>
          </a:prstGeom>
          <a:noFill/>
        </p:spPr>
        <p:txBody>
          <a:bodyPr wrap="square" rtlCol="0">
            <a:spAutoFit/>
          </a:bodyPr>
          <a:lstStyle/>
          <a:p>
            <a:r>
              <a:rPr lang="en-US" altLang="zh-CN" sz="2400" b="1" dirty="0">
                <a:latin typeface="Algerian" panose="04020705040A02060702" pitchFamily="82" charset="0"/>
                <a:ea typeface="方正隶变_GBK" panose="03000509000000000000" pitchFamily="65" charset="-122"/>
              </a:rPr>
              <a:t>2019</a:t>
            </a:r>
            <a:endParaRPr lang="zh-CN" altLang="en-US" sz="2400" b="1" dirty="0">
              <a:latin typeface="Algerian" panose="04020705040A02060702" pitchFamily="82" charset="0"/>
              <a:ea typeface="方正隶变_GBK" panose="03000509000000000000" pitchFamily="65" charset="-122"/>
            </a:endParaRPr>
          </a:p>
        </p:txBody>
      </p:sp>
      <p:sp>
        <p:nvSpPr>
          <p:cNvPr id="7" name="文本框 6"/>
          <p:cNvSpPr txBox="1"/>
          <p:nvPr/>
        </p:nvSpPr>
        <p:spPr>
          <a:xfrm>
            <a:off x="1367429" y="3966670"/>
            <a:ext cx="2040924" cy="1441228"/>
          </a:xfrm>
          <a:prstGeom prst="rect">
            <a:avLst/>
          </a:prstGeom>
          <a:noFill/>
        </p:spPr>
        <p:txBody>
          <a:bodyPr wrap="square" rtlCol="0">
            <a:spAutoFit/>
          </a:bodyPr>
          <a:lstStyle/>
          <a:p>
            <a:pPr algn="ct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gn="ct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gn="ctr">
              <a:lnSpc>
                <a:spcPct val="150000"/>
              </a:lnSpc>
            </a:pPr>
            <a:endParaRPr lang="zh-CN" altLang="en-US" sz="1000" dirty="0">
              <a:latin typeface="楷体" panose="02010609060101010101" pitchFamily="49" charset="-122"/>
              <a:ea typeface="楷体" panose="02010609060101010101" pitchFamily="49" charset="-122"/>
            </a:endParaRPr>
          </a:p>
        </p:txBody>
      </p:sp>
      <p:sp>
        <p:nvSpPr>
          <p:cNvPr id="8" name="文本框 7"/>
          <p:cNvSpPr txBox="1"/>
          <p:nvPr/>
        </p:nvSpPr>
        <p:spPr>
          <a:xfrm>
            <a:off x="3840519" y="3966670"/>
            <a:ext cx="2040924" cy="1441228"/>
          </a:xfrm>
          <a:prstGeom prst="rect">
            <a:avLst/>
          </a:prstGeom>
          <a:noFill/>
        </p:spPr>
        <p:txBody>
          <a:bodyPr wrap="square" rtlCol="0">
            <a:spAutoFit/>
          </a:bodyPr>
          <a:lstStyle/>
          <a:p>
            <a:pPr algn="ct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gn="ct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gn="ctr">
              <a:lnSpc>
                <a:spcPct val="150000"/>
              </a:lnSpc>
            </a:pPr>
            <a:endParaRPr lang="zh-CN" altLang="en-US" sz="1000" dirty="0">
              <a:latin typeface="楷体" panose="02010609060101010101" pitchFamily="49" charset="-122"/>
              <a:ea typeface="楷体" panose="02010609060101010101" pitchFamily="49" charset="-122"/>
            </a:endParaRPr>
          </a:p>
        </p:txBody>
      </p:sp>
      <p:sp>
        <p:nvSpPr>
          <p:cNvPr id="9" name="文本框 8"/>
          <p:cNvSpPr txBox="1"/>
          <p:nvPr/>
        </p:nvSpPr>
        <p:spPr>
          <a:xfrm>
            <a:off x="6181345" y="3966670"/>
            <a:ext cx="2040924" cy="1441228"/>
          </a:xfrm>
          <a:prstGeom prst="rect">
            <a:avLst/>
          </a:prstGeom>
          <a:noFill/>
        </p:spPr>
        <p:txBody>
          <a:bodyPr wrap="square" rtlCol="0">
            <a:spAutoFit/>
          </a:bodyPr>
          <a:lstStyle/>
          <a:p>
            <a:pPr algn="ct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gn="ct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gn="ctr">
              <a:lnSpc>
                <a:spcPct val="150000"/>
              </a:lnSpc>
            </a:pPr>
            <a:endParaRPr lang="zh-CN" altLang="en-US" sz="1000" dirty="0">
              <a:latin typeface="楷体" panose="02010609060101010101" pitchFamily="49" charset="-122"/>
              <a:ea typeface="楷体" panose="02010609060101010101" pitchFamily="49" charset="-122"/>
            </a:endParaRPr>
          </a:p>
        </p:txBody>
      </p:sp>
      <p:sp>
        <p:nvSpPr>
          <p:cNvPr id="10" name="文本框 9"/>
          <p:cNvSpPr txBox="1"/>
          <p:nvPr/>
        </p:nvSpPr>
        <p:spPr>
          <a:xfrm>
            <a:off x="8552280" y="3966670"/>
            <a:ext cx="2040924" cy="1441228"/>
          </a:xfrm>
          <a:prstGeom prst="rect">
            <a:avLst/>
          </a:prstGeom>
          <a:noFill/>
        </p:spPr>
        <p:txBody>
          <a:bodyPr wrap="square" rtlCol="0">
            <a:spAutoFit/>
          </a:bodyPr>
          <a:lstStyle/>
          <a:p>
            <a:pPr algn="ctr">
              <a:lnSpc>
                <a:spcPct val="150000"/>
              </a:lnSpc>
            </a:pPr>
            <a:r>
              <a:rPr lang="zh-CN" altLang="en-US" sz="1000" dirty="0">
                <a:latin typeface="楷体" panose="02010609060101010101" pitchFamily="49" charset="-122"/>
                <a:ea typeface="楷体" panose="02010609060101010101" pitchFamily="49" charset="-122"/>
              </a:rPr>
              <a:t>单击此处输入文本内</a:t>
            </a:r>
            <a:endParaRPr lang="en-US" altLang="zh-CN" sz="1000" dirty="0">
              <a:latin typeface="楷体" panose="02010609060101010101" pitchFamily="49" charset="-122"/>
              <a:ea typeface="楷体" panose="02010609060101010101" pitchFamily="49" charset="-122"/>
            </a:endParaRPr>
          </a:p>
          <a:p>
            <a:pPr algn="ctr">
              <a:lnSpc>
                <a:spcPct val="150000"/>
              </a:lnSpc>
            </a:pPr>
            <a:r>
              <a:rPr lang="zh-CN" altLang="en-US" sz="1000" dirty="0">
                <a:latin typeface="楷体" panose="02010609060101010101" pitchFamily="49" charset="-122"/>
                <a:ea typeface="楷体" panose="02010609060101010101" pitchFamily="49" charset="-122"/>
              </a:rPr>
              <a:t>容，单击此处输入文本内容，单击此处输入文本内容，单击此处输入文本内容，单击此处输入文本内容</a:t>
            </a:r>
          </a:p>
          <a:p>
            <a:pPr algn="ctr">
              <a:lnSpc>
                <a:spcPct val="150000"/>
              </a:lnSpc>
            </a:pPr>
            <a:endParaRPr lang="zh-CN" altLang="en-US" sz="1000" dirty="0">
              <a:latin typeface="楷体" panose="02010609060101010101" pitchFamily="49" charset="-122"/>
              <a:ea typeface="楷体" panose="02010609060101010101" pitchFamily="49" charset="-122"/>
            </a:endParaRPr>
          </a:p>
        </p:txBody>
      </p:sp>
      <p:grpSp>
        <p:nvGrpSpPr>
          <p:cNvPr id="11" name="Group 4"/>
          <p:cNvGrpSpPr>
            <a:grpSpLocks noChangeAspect="1"/>
          </p:cNvGrpSpPr>
          <p:nvPr/>
        </p:nvGrpSpPr>
        <p:grpSpPr bwMode="auto">
          <a:xfrm>
            <a:off x="4458122" y="261496"/>
            <a:ext cx="3027363" cy="2239962"/>
            <a:chOff x="2821" y="498"/>
            <a:chExt cx="1907" cy="1411"/>
          </a:xfrm>
          <a:solidFill>
            <a:schemeClr val="tx1"/>
          </a:solidFill>
        </p:grpSpPr>
        <p:sp>
          <p:nvSpPr>
            <p:cNvPr id="12" name="Freeform 5"/>
            <p:cNvSpPr/>
            <p:nvPr/>
          </p:nvSpPr>
          <p:spPr bwMode="auto">
            <a:xfrm>
              <a:off x="3555" y="695"/>
              <a:ext cx="28" cy="37"/>
            </a:xfrm>
            <a:custGeom>
              <a:avLst/>
              <a:gdLst>
                <a:gd name="T0" fmla="*/ 14 w 22"/>
                <a:gd name="T1" fmla="*/ 0 h 29"/>
                <a:gd name="T2" fmla="*/ 12 w 22"/>
                <a:gd name="T3" fmla="*/ 29 h 29"/>
                <a:gd name="T4" fmla="*/ 14 w 22"/>
                <a:gd name="T5" fmla="*/ 0 h 29"/>
              </a:gdLst>
              <a:ahLst/>
              <a:cxnLst>
                <a:cxn ang="0">
                  <a:pos x="T0" y="T1"/>
                </a:cxn>
                <a:cxn ang="0">
                  <a:pos x="T2" y="T3"/>
                </a:cxn>
                <a:cxn ang="0">
                  <a:pos x="T4" y="T5"/>
                </a:cxn>
              </a:cxnLst>
              <a:rect l="0" t="0" r="r" b="b"/>
              <a:pathLst>
                <a:path w="22" h="29">
                  <a:moveTo>
                    <a:pt x="14" y="0"/>
                  </a:moveTo>
                  <a:cubicBezTo>
                    <a:pt x="22" y="6"/>
                    <a:pt x="18" y="21"/>
                    <a:pt x="12" y="29"/>
                  </a:cubicBezTo>
                  <a:cubicBezTo>
                    <a:pt x="0" y="19"/>
                    <a:pt x="7" y="1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3" name="Freeform 6"/>
            <p:cNvSpPr/>
            <p:nvPr/>
          </p:nvSpPr>
          <p:spPr bwMode="auto">
            <a:xfrm>
              <a:off x="4241" y="1239"/>
              <a:ext cx="134" cy="134"/>
            </a:xfrm>
            <a:custGeom>
              <a:avLst/>
              <a:gdLst>
                <a:gd name="T0" fmla="*/ 102 w 105"/>
                <a:gd name="T1" fmla="*/ 26 h 105"/>
                <a:gd name="T2" fmla="*/ 103 w 105"/>
                <a:gd name="T3" fmla="*/ 63 h 105"/>
                <a:gd name="T4" fmla="*/ 84 w 105"/>
                <a:gd name="T5" fmla="*/ 95 h 105"/>
                <a:gd name="T6" fmla="*/ 13 w 105"/>
                <a:gd name="T7" fmla="*/ 80 h 105"/>
                <a:gd name="T8" fmla="*/ 22 w 105"/>
                <a:gd name="T9" fmla="*/ 13 h 105"/>
                <a:gd name="T10" fmla="*/ 52 w 105"/>
                <a:gd name="T11" fmla="*/ 0 h 105"/>
                <a:gd name="T12" fmla="*/ 102 w 105"/>
                <a:gd name="T13" fmla="*/ 26 h 105"/>
              </a:gdLst>
              <a:ahLst/>
              <a:cxnLst>
                <a:cxn ang="0">
                  <a:pos x="T0" y="T1"/>
                </a:cxn>
                <a:cxn ang="0">
                  <a:pos x="T2" y="T3"/>
                </a:cxn>
                <a:cxn ang="0">
                  <a:pos x="T4" y="T5"/>
                </a:cxn>
                <a:cxn ang="0">
                  <a:pos x="T6" y="T7"/>
                </a:cxn>
                <a:cxn ang="0">
                  <a:pos x="T8" y="T9"/>
                </a:cxn>
                <a:cxn ang="0">
                  <a:pos x="T10" y="T11"/>
                </a:cxn>
                <a:cxn ang="0">
                  <a:pos x="T12" y="T13"/>
                </a:cxn>
              </a:cxnLst>
              <a:rect l="0" t="0" r="r" b="b"/>
              <a:pathLst>
                <a:path w="105" h="105">
                  <a:moveTo>
                    <a:pt x="102" y="26"/>
                  </a:moveTo>
                  <a:cubicBezTo>
                    <a:pt x="101" y="38"/>
                    <a:pt x="105" y="51"/>
                    <a:pt x="103" y="63"/>
                  </a:cubicBezTo>
                  <a:cubicBezTo>
                    <a:pt x="101" y="78"/>
                    <a:pt x="90" y="85"/>
                    <a:pt x="84" y="95"/>
                  </a:cubicBezTo>
                  <a:cubicBezTo>
                    <a:pt x="55" y="105"/>
                    <a:pt x="31" y="95"/>
                    <a:pt x="13" y="80"/>
                  </a:cubicBezTo>
                  <a:cubicBezTo>
                    <a:pt x="0" y="57"/>
                    <a:pt x="6" y="29"/>
                    <a:pt x="22" y="13"/>
                  </a:cubicBezTo>
                  <a:cubicBezTo>
                    <a:pt x="36" y="12"/>
                    <a:pt x="46" y="5"/>
                    <a:pt x="52" y="0"/>
                  </a:cubicBezTo>
                  <a:cubicBezTo>
                    <a:pt x="70" y="6"/>
                    <a:pt x="87" y="16"/>
                    <a:pt x="102"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4" name="Freeform 7"/>
            <p:cNvSpPr/>
            <p:nvPr/>
          </p:nvSpPr>
          <p:spPr bwMode="auto">
            <a:xfrm>
              <a:off x="3281" y="1304"/>
              <a:ext cx="56" cy="15"/>
            </a:xfrm>
            <a:custGeom>
              <a:avLst/>
              <a:gdLst>
                <a:gd name="T0" fmla="*/ 44 w 44"/>
                <a:gd name="T1" fmla="*/ 0 h 12"/>
                <a:gd name="T2" fmla="*/ 0 w 44"/>
                <a:gd name="T3" fmla="*/ 12 h 12"/>
                <a:gd name="T4" fmla="*/ 44 w 44"/>
                <a:gd name="T5" fmla="*/ 0 h 12"/>
              </a:gdLst>
              <a:ahLst/>
              <a:cxnLst>
                <a:cxn ang="0">
                  <a:pos x="T0" y="T1"/>
                </a:cxn>
                <a:cxn ang="0">
                  <a:pos x="T2" y="T3"/>
                </a:cxn>
                <a:cxn ang="0">
                  <a:pos x="T4" y="T5"/>
                </a:cxn>
              </a:cxnLst>
              <a:rect l="0" t="0" r="r" b="b"/>
              <a:pathLst>
                <a:path w="44" h="12">
                  <a:moveTo>
                    <a:pt x="44" y="0"/>
                  </a:moveTo>
                  <a:cubicBezTo>
                    <a:pt x="33" y="8"/>
                    <a:pt x="19" y="9"/>
                    <a:pt x="0" y="12"/>
                  </a:cubicBezTo>
                  <a:cubicBezTo>
                    <a:pt x="12" y="5"/>
                    <a:pt x="27" y="2"/>
                    <a:pt x="4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5" name="Freeform 8"/>
            <p:cNvSpPr/>
            <p:nvPr/>
          </p:nvSpPr>
          <p:spPr bwMode="auto">
            <a:xfrm>
              <a:off x="3187" y="1360"/>
              <a:ext cx="16" cy="23"/>
            </a:xfrm>
            <a:custGeom>
              <a:avLst/>
              <a:gdLst>
                <a:gd name="T0" fmla="*/ 8 w 13"/>
                <a:gd name="T1" fmla="*/ 0 h 18"/>
                <a:gd name="T2" fmla="*/ 0 w 13"/>
                <a:gd name="T3" fmla="*/ 16 h 18"/>
                <a:gd name="T4" fmla="*/ 3 w 13"/>
                <a:gd name="T5" fmla="*/ 2 h 18"/>
                <a:gd name="T6" fmla="*/ 8 w 13"/>
                <a:gd name="T7" fmla="*/ 0 h 18"/>
              </a:gdLst>
              <a:ahLst/>
              <a:cxnLst>
                <a:cxn ang="0">
                  <a:pos x="T0" y="T1"/>
                </a:cxn>
                <a:cxn ang="0">
                  <a:pos x="T2" y="T3"/>
                </a:cxn>
                <a:cxn ang="0">
                  <a:pos x="T4" y="T5"/>
                </a:cxn>
                <a:cxn ang="0">
                  <a:pos x="T6" y="T7"/>
                </a:cxn>
              </a:cxnLst>
              <a:rect l="0" t="0" r="r" b="b"/>
              <a:pathLst>
                <a:path w="13" h="18">
                  <a:moveTo>
                    <a:pt x="8" y="0"/>
                  </a:moveTo>
                  <a:cubicBezTo>
                    <a:pt x="13" y="4"/>
                    <a:pt x="9" y="18"/>
                    <a:pt x="0" y="16"/>
                  </a:cubicBezTo>
                  <a:cubicBezTo>
                    <a:pt x="2" y="12"/>
                    <a:pt x="3" y="7"/>
                    <a:pt x="3" y="2"/>
                  </a:cubicBezTo>
                  <a:cubicBezTo>
                    <a:pt x="5" y="2"/>
                    <a:pt x="8" y="2"/>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6" name="Freeform 9"/>
            <p:cNvSpPr/>
            <p:nvPr/>
          </p:nvSpPr>
          <p:spPr bwMode="auto">
            <a:xfrm>
              <a:off x="4200" y="1420"/>
              <a:ext cx="44" cy="18"/>
            </a:xfrm>
            <a:custGeom>
              <a:avLst/>
              <a:gdLst>
                <a:gd name="T0" fmla="*/ 0 w 34"/>
                <a:gd name="T1" fmla="*/ 0 h 14"/>
                <a:gd name="T2" fmla="*/ 34 w 34"/>
                <a:gd name="T3" fmla="*/ 12 h 14"/>
                <a:gd name="T4" fmla="*/ 0 w 34"/>
                <a:gd name="T5" fmla="*/ 0 h 14"/>
              </a:gdLst>
              <a:ahLst/>
              <a:cxnLst>
                <a:cxn ang="0">
                  <a:pos x="T0" y="T1"/>
                </a:cxn>
                <a:cxn ang="0">
                  <a:pos x="T2" y="T3"/>
                </a:cxn>
                <a:cxn ang="0">
                  <a:pos x="T4" y="T5"/>
                </a:cxn>
              </a:cxnLst>
              <a:rect l="0" t="0" r="r" b="b"/>
              <a:pathLst>
                <a:path w="34" h="14">
                  <a:moveTo>
                    <a:pt x="0" y="0"/>
                  </a:moveTo>
                  <a:cubicBezTo>
                    <a:pt x="8" y="1"/>
                    <a:pt x="26" y="6"/>
                    <a:pt x="34" y="12"/>
                  </a:cubicBezTo>
                  <a:cubicBezTo>
                    <a:pt x="18" y="14"/>
                    <a:pt x="11"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7" name="Freeform 10"/>
            <p:cNvSpPr/>
            <p:nvPr/>
          </p:nvSpPr>
          <p:spPr bwMode="auto">
            <a:xfrm>
              <a:off x="4281" y="1427"/>
              <a:ext cx="20" cy="19"/>
            </a:xfrm>
            <a:custGeom>
              <a:avLst/>
              <a:gdLst>
                <a:gd name="T0" fmla="*/ 0 w 16"/>
                <a:gd name="T1" fmla="*/ 3 h 15"/>
                <a:gd name="T2" fmla="*/ 16 w 16"/>
                <a:gd name="T3" fmla="*/ 8 h 15"/>
                <a:gd name="T4" fmla="*/ 0 w 16"/>
                <a:gd name="T5" fmla="*/ 3 h 15"/>
              </a:gdLst>
              <a:ahLst/>
              <a:cxnLst>
                <a:cxn ang="0">
                  <a:pos x="T0" y="T1"/>
                </a:cxn>
                <a:cxn ang="0">
                  <a:pos x="T2" y="T3"/>
                </a:cxn>
                <a:cxn ang="0">
                  <a:pos x="T4" y="T5"/>
                </a:cxn>
              </a:cxnLst>
              <a:rect l="0" t="0" r="r" b="b"/>
              <a:pathLst>
                <a:path w="16" h="15">
                  <a:moveTo>
                    <a:pt x="0" y="3"/>
                  </a:moveTo>
                  <a:cubicBezTo>
                    <a:pt x="7" y="0"/>
                    <a:pt x="10" y="5"/>
                    <a:pt x="16" y="8"/>
                  </a:cubicBezTo>
                  <a:cubicBezTo>
                    <a:pt x="13" y="15"/>
                    <a:pt x="7"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8" name="Freeform 11"/>
            <p:cNvSpPr/>
            <p:nvPr/>
          </p:nvSpPr>
          <p:spPr bwMode="auto">
            <a:xfrm>
              <a:off x="3222" y="1437"/>
              <a:ext cx="60" cy="31"/>
            </a:xfrm>
            <a:custGeom>
              <a:avLst/>
              <a:gdLst>
                <a:gd name="T0" fmla="*/ 47 w 47"/>
                <a:gd name="T1" fmla="*/ 0 h 24"/>
                <a:gd name="T2" fmla="*/ 0 w 47"/>
                <a:gd name="T3" fmla="*/ 24 h 24"/>
                <a:gd name="T4" fmla="*/ 20 w 47"/>
                <a:gd name="T5" fmla="*/ 6 h 24"/>
                <a:gd name="T6" fmla="*/ 47 w 47"/>
                <a:gd name="T7" fmla="*/ 0 h 24"/>
              </a:gdLst>
              <a:ahLst/>
              <a:cxnLst>
                <a:cxn ang="0">
                  <a:pos x="T0" y="T1"/>
                </a:cxn>
                <a:cxn ang="0">
                  <a:pos x="T2" y="T3"/>
                </a:cxn>
                <a:cxn ang="0">
                  <a:pos x="T4" y="T5"/>
                </a:cxn>
                <a:cxn ang="0">
                  <a:pos x="T6" y="T7"/>
                </a:cxn>
              </a:cxnLst>
              <a:rect l="0" t="0" r="r" b="b"/>
              <a:pathLst>
                <a:path w="47" h="24">
                  <a:moveTo>
                    <a:pt x="47" y="0"/>
                  </a:moveTo>
                  <a:cubicBezTo>
                    <a:pt x="30" y="7"/>
                    <a:pt x="20" y="20"/>
                    <a:pt x="0" y="24"/>
                  </a:cubicBezTo>
                  <a:cubicBezTo>
                    <a:pt x="0" y="12"/>
                    <a:pt x="18" y="17"/>
                    <a:pt x="20" y="6"/>
                  </a:cubicBezTo>
                  <a:cubicBezTo>
                    <a:pt x="30" y="11"/>
                    <a:pt x="36" y="0"/>
                    <a:pt x="4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9" name="Freeform 12"/>
            <p:cNvSpPr/>
            <p:nvPr/>
          </p:nvSpPr>
          <p:spPr bwMode="auto">
            <a:xfrm>
              <a:off x="4309" y="1440"/>
              <a:ext cx="9" cy="7"/>
            </a:xfrm>
            <a:custGeom>
              <a:avLst/>
              <a:gdLst>
                <a:gd name="T0" fmla="*/ 6 w 7"/>
                <a:gd name="T1" fmla="*/ 0 h 6"/>
                <a:gd name="T2" fmla="*/ 7 w 7"/>
                <a:gd name="T3" fmla="*/ 3 h 6"/>
                <a:gd name="T4" fmla="*/ 0 w 7"/>
                <a:gd name="T5" fmla="*/ 3 h 6"/>
                <a:gd name="T6" fmla="*/ 6 w 7"/>
                <a:gd name="T7" fmla="*/ 0 h 6"/>
              </a:gdLst>
              <a:ahLst/>
              <a:cxnLst>
                <a:cxn ang="0">
                  <a:pos x="T0" y="T1"/>
                </a:cxn>
                <a:cxn ang="0">
                  <a:pos x="T2" y="T3"/>
                </a:cxn>
                <a:cxn ang="0">
                  <a:pos x="T4" y="T5"/>
                </a:cxn>
                <a:cxn ang="0">
                  <a:pos x="T6" y="T7"/>
                </a:cxn>
              </a:cxnLst>
              <a:rect l="0" t="0" r="r" b="b"/>
              <a:pathLst>
                <a:path w="7" h="6">
                  <a:moveTo>
                    <a:pt x="6" y="0"/>
                  </a:moveTo>
                  <a:cubicBezTo>
                    <a:pt x="6" y="2"/>
                    <a:pt x="6" y="3"/>
                    <a:pt x="7" y="3"/>
                  </a:cubicBezTo>
                  <a:cubicBezTo>
                    <a:pt x="7" y="6"/>
                    <a:pt x="1" y="4"/>
                    <a:pt x="0" y="3"/>
                  </a:cubicBezTo>
                  <a:cubicBezTo>
                    <a:pt x="1" y="1"/>
                    <a:pt x="3"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0" name="Freeform 13"/>
            <p:cNvSpPr/>
            <p:nvPr/>
          </p:nvSpPr>
          <p:spPr bwMode="auto">
            <a:xfrm>
              <a:off x="4301" y="1537"/>
              <a:ext cx="128" cy="123"/>
            </a:xfrm>
            <a:custGeom>
              <a:avLst/>
              <a:gdLst>
                <a:gd name="T0" fmla="*/ 85 w 100"/>
                <a:gd name="T1" fmla="*/ 81 h 96"/>
                <a:gd name="T2" fmla="*/ 94 w 100"/>
                <a:gd name="T3" fmla="*/ 84 h 96"/>
                <a:gd name="T4" fmla="*/ 80 w 100"/>
                <a:gd name="T5" fmla="*/ 81 h 96"/>
                <a:gd name="T6" fmla="*/ 60 w 100"/>
                <a:gd name="T7" fmla="*/ 96 h 96"/>
                <a:gd name="T8" fmla="*/ 12 w 100"/>
                <a:gd name="T9" fmla="*/ 69 h 96"/>
                <a:gd name="T10" fmla="*/ 2 w 100"/>
                <a:gd name="T11" fmla="*/ 53 h 96"/>
                <a:gd name="T12" fmla="*/ 24 w 100"/>
                <a:gd name="T13" fmla="*/ 9 h 96"/>
                <a:gd name="T14" fmla="*/ 71 w 100"/>
                <a:gd name="T15" fmla="*/ 9 h 96"/>
                <a:gd name="T16" fmla="*/ 97 w 100"/>
                <a:gd name="T17" fmla="*/ 46 h 96"/>
                <a:gd name="T18" fmla="*/ 85 w 100"/>
                <a:gd name="T19" fmla="*/ 8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6">
                  <a:moveTo>
                    <a:pt x="85" y="81"/>
                  </a:moveTo>
                  <a:cubicBezTo>
                    <a:pt x="87" y="85"/>
                    <a:pt x="94" y="77"/>
                    <a:pt x="94" y="84"/>
                  </a:cubicBezTo>
                  <a:cubicBezTo>
                    <a:pt x="87" y="85"/>
                    <a:pt x="85" y="85"/>
                    <a:pt x="80" y="81"/>
                  </a:cubicBezTo>
                  <a:cubicBezTo>
                    <a:pt x="71" y="83"/>
                    <a:pt x="57" y="89"/>
                    <a:pt x="60" y="96"/>
                  </a:cubicBezTo>
                  <a:cubicBezTo>
                    <a:pt x="44" y="96"/>
                    <a:pt x="20" y="84"/>
                    <a:pt x="12" y="69"/>
                  </a:cubicBezTo>
                  <a:cubicBezTo>
                    <a:pt x="8" y="63"/>
                    <a:pt x="2" y="57"/>
                    <a:pt x="2" y="53"/>
                  </a:cubicBezTo>
                  <a:cubicBezTo>
                    <a:pt x="0" y="40"/>
                    <a:pt x="13" y="17"/>
                    <a:pt x="24" y="9"/>
                  </a:cubicBezTo>
                  <a:cubicBezTo>
                    <a:pt x="37" y="0"/>
                    <a:pt x="54" y="7"/>
                    <a:pt x="71" y="9"/>
                  </a:cubicBezTo>
                  <a:cubicBezTo>
                    <a:pt x="83" y="18"/>
                    <a:pt x="91" y="31"/>
                    <a:pt x="97" y="46"/>
                  </a:cubicBezTo>
                  <a:cubicBezTo>
                    <a:pt x="100" y="61"/>
                    <a:pt x="87" y="66"/>
                    <a:pt x="85"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1" name="Freeform 14"/>
            <p:cNvSpPr/>
            <p:nvPr/>
          </p:nvSpPr>
          <p:spPr bwMode="auto">
            <a:xfrm>
              <a:off x="4016" y="1571"/>
              <a:ext cx="42" cy="66"/>
            </a:xfrm>
            <a:custGeom>
              <a:avLst/>
              <a:gdLst>
                <a:gd name="T0" fmla="*/ 0 w 33"/>
                <a:gd name="T1" fmla="*/ 0 h 51"/>
                <a:gd name="T2" fmla="*/ 28 w 33"/>
                <a:gd name="T3" fmla="*/ 35 h 51"/>
                <a:gd name="T4" fmla="*/ 31 w 33"/>
                <a:gd name="T5" fmla="*/ 31 h 51"/>
                <a:gd name="T6" fmla="*/ 17 w 33"/>
                <a:gd name="T7" fmla="*/ 47 h 51"/>
                <a:gd name="T8" fmla="*/ 11 w 33"/>
                <a:gd name="T9" fmla="*/ 38 h 51"/>
                <a:gd name="T10" fmla="*/ 0 w 33"/>
                <a:gd name="T11" fmla="*/ 0 h 51"/>
              </a:gdLst>
              <a:ahLst/>
              <a:cxnLst>
                <a:cxn ang="0">
                  <a:pos x="T0" y="T1"/>
                </a:cxn>
                <a:cxn ang="0">
                  <a:pos x="T2" y="T3"/>
                </a:cxn>
                <a:cxn ang="0">
                  <a:pos x="T4" y="T5"/>
                </a:cxn>
                <a:cxn ang="0">
                  <a:pos x="T6" y="T7"/>
                </a:cxn>
                <a:cxn ang="0">
                  <a:pos x="T8" y="T9"/>
                </a:cxn>
                <a:cxn ang="0">
                  <a:pos x="T10" y="T11"/>
                </a:cxn>
              </a:cxnLst>
              <a:rect l="0" t="0" r="r" b="b"/>
              <a:pathLst>
                <a:path w="33" h="51">
                  <a:moveTo>
                    <a:pt x="0" y="0"/>
                  </a:moveTo>
                  <a:cubicBezTo>
                    <a:pt x="12" y="9"/>
                    <a:pt x="19" y="23"/>
                    <a:pt x="28" y="35"/>
                  </a:cubicBezTo>
                  <a:cubicBezTo>
                    <a:pt x="33" y="34"/>
                    <a:pt x="24" y="29"/>
                    <a:pt x="31" y="31"/>
                  </a:cubicBezTo>
                  <a:cubicBezTo>
                    <a:pt x="32" y="40"/>
                    <a:pt x="30" y="51"/>
                    <a:pt x="17" y="47"/>
                  </a:cubicBezTo>
                  <a:cubicBezTo>
                    <a:pt x="18" y="41"/>
                    <a:pt x="16" y="38"/>
                    <a:pt x="11" y="38"/>
                  </a:cubicBezTo>
                  <a:cubicBezTo>
                    <a:pt x="19" y="23"/>
                    <a:pt x="0" y="1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2" name="Freeform 15"/>
            <p:cNvSpPr/>
            <p:nvPr/>
          </p:nvSpPr>
          <p:spPr bwMode="auto">
            <a:xfrm>
              <a:off x="4046" y="1580"/>
              <a:ext cx="14" cy="13"/>
            </a:xfrm>
            <a:custGeom>
              <a:avLst/>
              <a:gdLst>
                <a:gd name="T0" fmla="*/ 0 w 11"/>
                <a:gd name="T1" fmla="*/ 0 h 10"/>
                <a:gd name="T2" fmla="*/ 11 w 11"/>
                <a:gd name="T3" fmla="*/ 10 h 10"/>
                <a:gd name="T4" fmla="*/ 0 w 11"/>
                <a:gd name="T5" fmla="*/ 0 h 10"/>
              </a:gdLst>
              <a:ahLst/>
              <a:cxnLst>
                <a:cxn ang="0">
                  <a:pos x="T0" y="T1"/>
                </a:cxn>
                <a:cxn ang="0">
                  <a:pos x="T2" y="T3"/>
                </a:cxn>
                <a:cxn ang="0">
                  <a:pos x="T4" y="T5"/>
                </a:cxn>
              </a:cxnLst>
              <a:rect l="0" t="0" r="r" b="b"/>
              <a:pathLst>
                <a:path w="11" h="10">
                  <a:moveTo>
                    <a:pt x="0" y="0"/>
                  </a:moveTo>
                  <a:cubicBezTo>
                    <a:pt x="5" y="2"/>
                    <a:pt x="10" y="4"/>
                    <a:pt x="11" y="10"/>
                  </a:cubicBezTo>
                  <a:cubicBezTo>
                    <a:pt x="4" y="10"/>
                    <a:pt x="2"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3" name="Freeform 16"/>
            <p:cNvSpPr/>
            <p:nvPr/>
          </p:nvSpPr>
          <p:spPr bwMode="auto">
            <a:xfrm>
              <a:off x="4042" y="1640"/>
              <a:ext cx="15" cy="31"/>
            </a:xfrm>
            <a:custGeom>
              <a:avLst/>
              <a:gdLst>
                <a:gd name="T0" fmla="*/ 0 w 12"/>
                <a:gd name="T1" fmla="*/ 0 h 24"/>
                <a:gd name="T2" fmla="*/ 12 w 12"/>
                <a:gd name="T3" fmla="*/ 24 h 24"/>
                <a:gd name="T4" fmla="*/ 0 w 12"/>
                <a:gd name="T5" fmla="*/ 0 h 24"/>
              </a:gdLst>
              <a:ahLst/>
              <a:cxnLst>
                <a:cxn ang="0">
                  <a:pos x="T0" y="T1"/>
                </a:cxn>
                <a:cxn ang="0">
                  <a:pos x="T2" y="T3"/>
                </a:cxn>
                <a:cxn ang="0">
                  <a:pos x="T4" y="T5"/>
                </a:cxn>
              </a:cxnLst>
              <a:rect l="0" t="0" r="r" b="b"/>
              <a:pathLst>
                <a:path w="12" h="24">
                  <a:moveTo>
                    <a:pt x="0" y="0"/>
                  </a:moveTo>
                  <a:cubicBezTo>
                    <a:pt x="8" y="4"/>
                    <a:pt x="9" y="15"/>
                    <a:pt x="12" y="24"/>
                  </a:cubicBezTo>
                  <a:cubicBezTo>
                    <a:pt x="3" y="21"/>
                    <a:pt x="5"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4" name="Freeform 17"/>
            <p:cNvSpPr/>
            <p:nvPr/>
          </p:nvSpPr>
          <p:spPr bwMode="auto">
            <a:xfrm>
              <a:off x="4150" y="1644"/>
              <a:ext cx="9" cy="8"/>
            </a:xfrm>
            <a:custGeom>
              <a:avLst/>
              <a:gdLst>
                <a:gd name="T0" fmla="*/ 1 w 7"/>
                <a:gd name="T1" fmla="*/ 0 h 6"/>
                <a:gd name="T2" fmla="*/ 6 w 7"/>
                <a:gd name="T3" fmla="*/ 6 h 6"/>
                <a:gd name="T4" fmla="*/ 1 w 7"/>
                <a:gd name="T5" fmla="*/ 0 h 6"/>
              </a:gdLst>
              <a:ahLst/>
              <a:cxnLst>
                <a:cxn ang="0">
                  <a:pos x="T0" y="T1"/>
                </a:cxn>
                <a:cxn ang="0">
                  <a:pos x="T2" y="T3"/>
                </a:cxn>
                <a:cxn ang="0">
                  <a:pos x="T4" y="T5"/>
                </a:cxn>
              </a:cxnLst>
              <a:rect l="0" t="0" r="r" b="b"/>
              <a:pathLst>
                <a:path w="7" h="6">
                  <a:moveTo>
                    <a:pt x="1" y="0"/>
                  </a:moveTo>
                  <a:cubicBezTo>
                    <a:pt x="4" y="1"/>
                    <a:pt x="7" y="1"/>
                    <a:pt x="6" y="6"/>
                  </a:cubicBezTo>
                  <a:cubicBezTo>
                    <a:pt x="4" y="4"/>
                    <a:pt x="0" y="5"/>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5" name="Freeform 18"/>
            <p:cNvSpPr/>
            <p:nvPr/>
          </p:nvSpPr>
          <p:spPr bwMode="auto">
            <a:xfrm>
              <a:off x="3573" y="1692"/>
              <a:ext cx="12" cy="8"/>
            </a:xfrm>
            <a:custGeom>
              <a:avLst/>
              <a:gdLst>
                <a:gd name="T0" fmla="*/ 0 w 10"/>
                <a:gd name="T1" fmla="*/ 3 h 7"/>
                <a:gd name="T2" fmla="*/ 7 w 10"/>
                <a:gd name="T3" fmla="*/ 6 h 7"/>
                <a:gd name="T4" fmla="*/ 0 w 10"/>
                <a:gd name="T5" fmla="*/ 3 h 7"/>
              </a:gdLst>
              <a:ahLst/>
              <a:cxnLst>
                <a:cxn ang="0">
                  <a:pos x="T0" y="T1"/>
                </a:cxn>
                <a:cxn ang="0">
                  <a:pos x="T2" y="T3"/>
                </a:cxn>
                <a:cxn ang="0">
                  <a:pos x="T4" y="T5"/>
                </a:cxn>
              </a:cxnLst>
              <a:rect l="0" t="0" r="r" b="b"/>
              <a:pathLst>
                <a:path w="10" h="7">
                  <a:moveTo>
                    <a:pt x="0" y="3"/>
                  </a:moveTo>
                  <a:cubicBezTo>
                    <a:pt x="0" y="0"/>
                    <a:pt x="10" y="0"/>
                    <a:pt x="7" y="6"/>
                  </a:cubicBezTo>
                  <a:cubicBezTo>
                    <a:pt x="2" y="7"/>
                    <a:pt x="3"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6" name="Freeform 19"/>
            <p:cNvSpPr/>
            <p:nvPr/>
          </p:nvSpPr>
          <p:spPr bwMode="auto">
            <a:xfrm>
              <a:off x="3879" y="1694"/>
              <a:ext cx="95" cy="88"/>
            </a:xfrm>
            <a:custGeom>
              <a:avLst/>
              <a:gdLst>
                <a:gd name="T0" fmla="*/ 17 w 74"/>
                <a:gd name="T1" fmla="*/ 57 h 69"/>
                <a:gd name="T2" fmla="*/ 64 w 74"/>
                <a:gd name="T3" fmla="*/ 24 h 69"/>
                <a:gd name="T4" fmla="*/ 23 w 74"/>
                <a:gd name="T5" fmla="*/ 54 h 69"/>
                <a:gd name="T6" fmla="*/ 17 w 74"/>
                <a:gd name="T7" fmla="*/ 57 h 69"/>
              </a:gdLst>
              <a:ahLst/>
              <a:cxnLst>
                <a:cxn ang="0">
                  <a:pos x="T0" y="T1"/>
                </a:cxn>
                <a:cxn ang="0">
                  <a:pos x="T2" y="T3"/>
                </a:cxn>
                <a:cxn ang="0">
                  <a:pos x="T4" y="T5"/>
                </a:cxn>
                <a:cxn ang="0">
                  <a:pos x="T6" y="T7"/>
                </a:cxn>
              </a:cxnLst>
              <a:rect l="0" t="0" r="r" b="b"/>
              <a:pathLst>
                <a:path w="74" h="69">
                  <a:moveTo>
                    <a:pt x="17" y="57"/>
                  </a:moveTo>
                  <a:cubicBezTo>
                    <a:pt x="0" y="19"/>
                    <a:pt x="45" y="0"/>
                    <a:pt x="64" y="24"/>
                  </a:cubicBezTo>
                  <a:cubicBezTo>
                    <a:pt x="74" y="52"/>
                    <a:pt x="42" y="69"/>
                    <a:pt x="23" y="54"/>
                  </a:cubicBezTo>
                  <a:cubicBezTo>
                    <a:pt x="20" y="53"/>
                    <a:pt x="18" y="61"/>
                    <a:pt x="1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7" name="Freeform 20"/>
            <p:cNvSpPr/>
            <p:nvPr/>
          </p:nvSpPr>
          <p:spPr bwMode="auto">
            <a:xfrm>
              <a:off x="3629" y="1752"/>
              <a:ext cx="22" cy="24"/>
            </a:xfrm>
            <a:custGeom>
              <a:avLst/>
              <a:gdLst>
                <a:gd name="T0" fmla="*/ 10 w 17"/>
                <a:gd name="T1" fmla="*/ 0 h 19"/>
                <a:gd name="T2" fmla="*/ 3 w 17"/>
                <a:gd name="T3" fmla="*/ 18 h 19"/>
                <a:gd name="T4" fmla="*/ 0 w 17"/>
                <a:gd name="T5" fmla="*/ 12 h 19"/>
                <a:gd name="T6" fmla="*/ 10 w 17"/>
                <a:gd name="T7" fmla="*/ 0 h 19"/>
              </a:gdLst>
              <a:ahLst/>
              <a:cxnLst>
                <a:cxn ang="0">
                  <a:pos x="T0" y="T1"/>
                </a:cxn>
                <a:cxn ang="0">
                  <a:pos x="T2" y="T3"/>
                </a:cxn>
                <a:cxn ang="0">
                  <a:pos x="T4" y="T5"/>
                </a:cxn>
                <a:cxn ang="0">
                  <a:pos x="T6" y="T7"/>
                </a:cxn>
              </a:cxnLst>
              <a:rect l="0" t="0" r="r" b="b"/>
              <a:pathLst>
                <a:path w="17" h="19">
                  <a:moveTo>
                    <a:pt x="10" y="0"/>
                  </a:moveTo>
                  <a:cubicBezTo>
                    <a:pt x="17" y="5"/>
                    <a:pt x="12" y="19"/>
                    <a:pt x="3" y="18"/>
                  </a:cubicBezTo>
                  <a:cubicBezTo>
                    <a:pt x="1" y="17"/>
                    <a:pt x="3" y="12"/>
                    <a:pt x="0" y="12"/>
                  </a:cubicBezTo>
                  <a:cubicBezTo>
                    <a:pt x="1" y="5"/>
                    <a:pt x="7" y="4"/>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8" name="Freeform 21"/>
            <p:cNvSpPr/>
            <p:nvPr/>
          </p:nvSpPr>
          <p:spPr bwMode="auto">
            <a:xfrm>
              <a:off x="3882" y="1836"/>
              <a:ext cx="82" cy="73"/>
            </a:xfrm>
            <a:custGeom>
              <a:avLst/>
              <a:gdLst>
                <a:gd name="T0" fmla="*/ 43 w 64"/>
                <a:gd name="T1" fmla="*/ 47 h 57"/>
                <a:gd name="T2" fmla="*/ 5 w 64"/>
                <a:gd name="T3" fmla="*/ 27 h 57"/>
                <a:gd name="T4" fmla="*/ 43 w 64"/>
                <a:gd name="T5" fmla="*/ 47 h 57"/>
              </a:gdLst>
              <a:ahLst/>
              <a:cxnLst>
                <a:cxn ang="0">
                  <a:pos x="T0" y="T1"/>
                </a:cxn>
                <a:cxn ang="0">
                  <a:pos x="T2" y="T3"/>
                </a:cxn>
                <a:cxn ang="0">
                  <a:pos x="T4" y="T5"/>
                </a:cxn>
              </a:cxnLst>
              <a:rect l="0" t="0" r="r" b="b"/>
              <a:pathLst>
                <a:path w="64" h="57">
                  <a:moveTo>
                    <a:pt x="43" y="47"/>
                  </a:moveTo>
                  <a:cubicBezTo>
                    <a:pt x="22" y="57"/>
                    <a:pt x="0" y="43"/>
                    <a:pt x="5" y="27"/>
                  </a:cubicBezTo>
                  <a:cubicBezTo>
                    <a:pt x="13" y="0"/>
                    <a:pt x="64" y="15"/>
                    <a:pt x="4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9" name="Freeform 22"/>
            <p:cNvSpPr/>
            <p:nvPr/>
          </p:nvSpPr>
          <p:spPr bwMode="auto">
            <a:xfrm>
              <a:off x="4035" y="740"/>
              <a:ext cx="49" cy="55"/>
            </a:xfrm>
            <a:custGeom>
              <a:avLst/>
              <a:gdLst>
                <a:gd name="T0" fmla="*/ 38 w 38"/>
                <a:gd name="T1" fmla="*/ 0 h 43"/>
                <a:gd name="T2" fmla="*/ 4 w 38"/>
                <a:gd name="T3" fmla="*/ 43 h 43"/>
                <a:gd name="T4" fmla="*/ 7 w 38"/>
                <a:gd name="T5" fmla="*/ 31 h 43"/>
                <a:gd name="T6" fmla="*/ 38 w 38"/>
                <a:gd name="T7" fmla="*/ 0 h 43"/>
              </a:gdLst>
              <a:ahLst/>
              <a:cxnLst>
                <a:cxn ang="0">
                  <a:pos x="T0" y="T1"/>
                </a:cxn>
                <a:cxn ang="0">
                  <a:pos x="T2" y="T3"/>
                </a:cxn>
                <a:cxn ang="0">
                  <a:pos x="T4" y="T5"/>
                </a:cxn>
                <a:cxn ang="0">
                  <a:pos x="T6" y="T7"/>
                </a:cxn>
              </a:cxnLst>
              <a:rect l="0" t="0" r="r" b="b"/>
              <a:pathLst>
                <a:path w="38" h="43">
                  <a:moveTo>
                    <a:pt x="38" y="0"/>
                  </a:moveTo>
                  <a:cubicBezTo>
                    <a:pt x="27" y="15"/>
                    <a:pt x="14" y="27"/>
                    <a:pt x="4" y="43"/>
                  </a:cubicBezTo>
                  <a:cubicBezTo>
                    <a:pt x="0" y="40"/>
                    <a:pt x="12" y="34"/>
                    <a:pt x="7" y="31"/>
                  </a:cubicBezTo>
                  <a:cubicBezTo>
                    <a:pt x="19" y="23"/>
                    <a:pt x="22"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0" name="Freeform 23"/>
            <p:cNvSpPr/>
            <p:nvPr/>
          </p:nvSpPr>
          <p:spPr bwMode="auto">
            <a:xfrm>
              <a:off x="3506" y="755"/>
              <a:ext cx="27" cy="33"/>
            </a:xfrm>
            <a:custGeom>
              <a:avLst/>
              <a:gdLst>
                <a:gd name="T0" fmla="*/ 0 w 21"/>
                <a:gd name="T1" fmla="*/ 1 h 26"/>
                <a:gd name="T2" fmla="*/ 21 w 21"/>
                <a:gd name="T3" fmla="*/ 26 h 26"/>
                <a:gd name="T4" fmla="*/ 0 w 21"/>
                <a:gd name="T5" fmla="*/ 1 h 26"/>
              </a:gdLst>
              <a:ahLst/>
              <a:cxnLst>
                <a:cxn ang="0">
                  <a:pos x="T0" y="T1"/>
                </a:cxn>
                <a:cxn ang="0">
                  <a:pos x="T2" y="T3"/>
                </a:cxn>
                <a:cxn ang="0">
                  <a:pos x="T4" y="T5"/>
                </a:cxn>
              </a:cxnLst>
              <a:rect l="0" t="0" r="r" b="b"/>
              <a:pathLst>
                <a:path w="21" h="26">
                  <a:moveTo>
                    <a:pt x="0" y="1"/>
                  </a:moveTo>
                  <a:cubicBezTo>
                    <a:pt x="11" y="0"/>
                    <a:pt x="15" y="18"/>
                    <a:pt x="21" y="26"/>
                  </a:cubicBezTo>
                  <a:cubicBezTo>
                    <a:pt x="14" y="24"/>
                    <a:pt x="5" y="1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1" name="Freeform 24"/>
            <p:cNvSpPr/>
            <p:nvPr/>
          </p:nvSpPr>
          <p:spPr bwMode="auto">
            <a:xfrm>
              <a:off x="2973" y="938"/>
              <a:ext cx="536" cy="481"/>
            </a:xfrm>
            <a:custGeom>
              <a:avLst/>
              <a:gdLst>
                <a:gd name="T0" fmla="*/ 346 w 419"/>
                <a:gd name="T1" fmla="*/ 257 h 376"/>
                <a:gd name="T2" fmla="*/ 330 w 419"/>
                <a:gd name="T3" fmla="*/ 269 h 376"/>
                <a:gd name="T4" fmla="*/ 313 w 419"/>
                <a:gd name="T5" fmla="*/ 294 h 376"/>
                <a:gd name="T6" fmla="*/ 293 w 419"/>
                <a:gd name="T7" fmla="*/ 310 h 376"/>
                <a:gd name="T8" fmla="*/ 271 w 419"/>
                <a:gd name="T9" fmla="*/ 324 h 376"/>
                <a:gd name="T10" fmla="*/ 230 w 419"/>
                <a:gd name="T11" fmla="*/ 332 h 376"/>
                <a:gd name="T12" fmla="*/ 187 w 419"/>
                <a:gd name="T13" fmla="*/ 376 h 376"/>
                <a:gd name="T14" fmla="*/ 143 w 419"/>
                <a:gd name="T15" fmla="*/ 333 h 376"/>
                <a:gd name="T16" fmla="*/ 78 w 419"/>
                <a:gd name="T17" fmla="*/ 297 h 376"/>
                <a:gd name="T18" fmla="*/ 74 w 419"/>
                <a:gd name="T19" fmla="*/ 297 h 376"/>
                <a:gd name="T20" fmla="*/ 59 w 419"/>
                <a:gd name="T21" fmla="*/ 277 h 376"/>
                <a:gd name="T22" fmla="*/ 34 w 419"/>
                <a:gd name="T23" fmla="*/ 282 h 376"/>
                <a:gd name="T24" fmla="*/ 37 w 419"/>
                <a:gd name="T25" fmla="*/ 261 h 376"/>
                <a:gd name="T26" fmla="*/ 0 w 419"/>
                <a:gd name="T27" fmla="*/ 245 h 376"/>
                <a:gd name="T28" fmla="*/ 28 w 419"/>
                <a:gd name="T29" fmla="*/ 204 h 376"/>
                <a:gd name="T30" fmla="*/ 25 w 419"/>
                <a:gd name="T31" fmla="*/ 195 h 376"/>
                <a:gd name="T32" fmla="*/ 15 w 419"/>
                <a:gd name="T33" fmla="*/ 173 h 376"/>
                <a:gd name="T34" fmla="*/ 2 w 419"/>
                <a:gd name="T35" fmla="*/ 154 h 376"/>
                <a:gd name="T36" fmla="*/ 28 w 419"/>
                <a:gd name="T37" fmla="*/ 123 h 376"/>
                <a:gd name="T38" fmla="*/ 37 w 419"/>
                <a:gd name="T39" fmla="*/ 104 h 376"/>
                <a:gd name="T40" fmla="*/ 59 w 419"/>
                <a:gd name="T41" fmla="*/ 92 h 376"/>
                <a:gd name="T42" fmla="*/ 66 w 419"/>
                <a:gd name="T43" fmla="*/ 80 h 376"/>
                <a:gd name="T44" fmla="*/ 78 w 419"/>
                <a:gd name="T45" fmla="*/ 64 h 376"/>
                <a:gd name="T46" fmla="*/ 97 w 419"/>
                <a:gd name="T47" fmla="*/ 54 h 376"/>
                <a:gd name="T48" fmla="*/ 109 w 419"/>
                <a:gd name="T49" fmla="*/ 42 h 376"/>
                <a:gd name="T50" fmla="*/ 130 w 419"/>
                <a:gd name="T51" fmla="*/ 38 h 376"/>
                <a:gd name="T52" fmla="*/ 156 w 419"/>
                <a:gd name="T53" fmla="*/ 28 h 376"/>
                <a:gd name="T54" fmla="*/ 230 w 419"/>
                <a:gd name="T55" fmla="*/ 7 h 376"/>
                <a:gd name="T56" fmla="*/ 246 w 419"/>
                <a:gd name="T57" fmla="*/ 32 h 376"/>
                <a:gd name="T58" fmla="*/ 266 w 419"/>
                <a:gd name="T59" fmla="*/ 39 h 376"/>
                <a:gd name="T60" fmla="*/ 303 w 419"/>
                <a:gd name="T61" fmla="*/ 60 h 376"/>
                <a:gd name="T62" fmla="*/ 341 w 419"/>
                <a:gd name="T63" fmla="*/ 98 h 376"/>
                <a:gd name="T64" fmla="*/ 372 w 419"/>
                <a:gd name="T65" fmla="*/ 110 h 376"/>
                <a:gd name="T66" fmla="*/ 353 w 419"/>
                <a:gd name="T67" fmla="*/ 135 h 376"/>
                <a:gd name="T68" fmla="*/ 372 w 419"/>
                <a:gd name="T69" fmla="*/ 182 h 376"/>
                <a:gd name="T70" fmla="*/ 406 w 419"/>
                <a:gd name="T71" fmla="*/ 185 h 376"/>
                <a:gd name="T72" fmla="*/ 347 w 419"/>
                <a:gd name="T73" fmla="*/ 213 h 376"/>
                <a:gd name="T74" fmla="*/ 372 w 419"/>
                <a:gd name="T75" fmla="*/ 244 h 376"/>
                <a:gd name="T76" fmla="*/ 378 w 419"/>
                <a:gd name="T77" fmla="*/ 24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9" h="376">
                  <a:moveTo>
                    <a:pt x="346" y="244"/>
                  </a:moveTo>
                  <a:cubicBezTo>
                    <a:pt x="342" y="246"/>
                    <a:pt x="345" y="254"/>
                    <a:pt x="346" y="257"/>
                  </a:cubicBezTo>
                  <a:cubicBezTo>
                    <a:pt x="354" y="256"/>
                    <a:pt x="362" y="255"/>
                    <a:pt x="366" y="261"/>
                  </a:cubicBezTo>
                  <a:cubicBezTo>
                    <a:pt x="360" y="270"/>
                    <a:pt x="340" y="264"/>
                    <a:pt x="330" y="269"/>
                  </a:cubicBezTo>
                  <a:cubicBezTo>
                    <a:pt x="324" y="271"/>
                    <a:pt x="323" y="278"/>
                    <a:pt x="316" y="280"/>
                  </a:cubicBezTo>
                  <a:cubicBezTo>
                    <a:pt x="317" y="286"/>
                    <a:pt x="312" y="287"/>
                    <a:pt x="313" y="294"/>
                  </a:cubicBezTo>
                  <a:cubicBezTo>
                    <a:pt x="305" y="293"/>
                    <a:pt x="303" y="299"/>
                    <a:pt x="302" y="305"/>
                  </a:cubicBezTo>
                  <a:cubicBezTo>
                    <a:pt x="298" y="304"/>
                    <a:pt x="292" y="302"/>
                    <a:pt x="293" y="310"/>
                  </a:cubicBezTo>
                  <a:cubicBezTo>
                    <a:pt x="289" y="310"/>
                    <a:pt x="285" y="310"/>
                    <a:pt x="281" y="310"/>
                  </a:cubicBezTo>
                  <a:cubicBezTo>
                    <a:pt x="280" y="314"/>
                    <a:pt x="276" y="321"/>
                    <a:pt x="271" y="324"/>
                  </a:cubicBezTo>
                  <a:cubicBezTo>
                    <a:pt x="261" y="322"/>
                    <a:pt x="241" y="314"/>
                    <a:pt x="228" y="323"/>
                  </a:cubicBezTo>
                  <a:cubicBezTo>
                    <a:pt x="227" y="327"/>
                    <a:pt x="230" y="328"/>
                    <a:pt x="230" y="332"/>
                  </a:cubicBezTo>
                  <a:cubicBezTo>
                    <a:pt x="215" y="349"/>
                    <a:pt x="196" y="317"/>
                    <a:pt x="178" y="333"/>
                  </a:cubicBezTo>
                  <a:cubicBezTo>
                    <a:pt x="179" y="351"/>
                    <a:pt x="186" y="362"/>
                    <a:pt x="187" y="376"/>
                  </a:cubicBezTo>
                  <a:cubicBezTo>
                    <a:pt x="173" y="367"/>
                    <a:pt x="176" y="330"/>
                    <a:pt x="158" y="327"/>
                  </a:cubicBezTo>
                  <a:cubicBezTo>
                    <a:pt x="149" y="326"/>
                    <a:pt x="151" y="331"/>
                    <a:pt x="143" y="333"/>
                  </a:cubicBezTo>
                  <a:cubicBezTo>
                    <a:pt x="136" y="327"/>
                    <a:pt x="128" y="322"/>
                    <a:pt x="119" y="317"/>
                  </a:cubicBezTo>
                  <a:cubicBezTo>
                    <a:pt x="96" y="326"/>
                    <a:pt x="93" y="301"/>
                    <a:pt x="78" y="297"/>
                  </a:cubicBezTo>
                  <a:cubicBezTo>
                    <a:pt x="74" y="299"/>
                    <a:pt x="82" y="305"/>
                    <a:pt x="74" y="304"/>
                  </a:cubicBezTo>
                  <a:cubicBezTo>
                    <a:pt x="71" y="301"/>
                    <a:pt x="74" y="300"/>
                    <a:pt x="74" y="297"/>
                  </a:cubicBezTo>
                  <a:cubicBezTo>
                    <a:pt x="70" y="297"/>
                    <a:pt x="65" y="297"/>
                    <a:pt x="64" y="295"/>
                  </a:cubicBezTo>
                  <a:cubicBezTo>
                    <a:pt x="65" y="286"/>
                    <a:pt x="58" y="286"/>
                    <a:pt x="59" y="277"/>
                  </a:cubicBezTo>
                  <a:cubicBezTo>
                    <a:pt x="57" y="278"/>
                    <a:pt x="55" y="278"/>
                    <a:pt x="55" y="276"/>
                  </a:cubicBezTo>
                  <a:cubicBezTo>
                    <a:pt x="44" y="274"/>
                    <a:pt x="43" y="282"/>
                    <a:pt x="34" y="282"/>
                  </a:cubicBezTo>
                  <a:cubicBezTo>
                    <a:pt x="35" y="272"/>
                    <a:pt x="49" y="276"/>
                    <a:pt x="49" y="266"/>
                  </a:cubicBezTo>
                  <a:cubicBezTo>
                    <a:pt x="45" y="264"/>
                    <a:pt x="41" y="263"/>
                    <a:pt x="37" y="261"/>
                  </a:cubicBezTo>
                  <a:cubicBezTo>
                    <a:pt x="41" y="250"/>
                    <a:pt x="37" y="245"/>
                    <a:pt x="33" y="236"/>
                  </a:cubicBezTo>
                  <a:cubicBezTo>
                    <a:pt x="18" y="237"/>
                    <a:pt x="10" y="242"/>
                    <a:pt x="0" y="245"/>
                  </a:cubicBezTo>
                  <a:cubicBezTo>
                    <a:pt x="3" y="238"/>
                    <a:pt x="22" y="236"/>
                    <a:pt x="28" y="229"/>
                  </a:cubicBezTo>
                  <a:cubicBezTo>
                    <a:pt x="28" y="221"/>
                    <a:pt x="28" y="212"/>
                    <a:pt x="28" y="204"/>
                  </a:cubicBezTo>
                  <a:cubicBezTo>
                    <a:pt x="18" y="203"/>
                    <a:pt x="16" y="208"/>
                    <a:pt x="8" y="204"/>
                  </a:cubicBezTo>
                  <a:cubicBezTo>
                    <a:pt x="10" y="198"/>
                    <a:pt x="19" y="197"/>
                    <a:pt x="25" y="195"/>
                  </a:cubicBezTo>
                  <a:cubicBezTo>
                    <a:pt x="24" y="189"/>
                    <a:pt x="26" y="185"/>
                    <a:pt x="27" y="180"/>
                  </a:cubicBezTo>
                  <a:cubicBezTo>
                    <a:pt x="26" y="175"/>
                    <a:pt x="16" y="178"/>
                    <a:pt x="15" y="173"/>
                  </a:cubicBezTo>
                  <a:cubicBezTo>
                    <a:pt x="14" y="167"/>
                    <a:pt x="25" y="172"/>
                    <a:pt x="25" y="167"/>
                  </a:cubicBezTo>
                  <a:cubicBezTo>
                    <a:pt x="24" y="157"/>
                    <a:pt x="5" y="162"/>
                    <a:pt x="2" y="154"/>
                  </a:cubicBezTo>
                  <a:cubicBezTo>
                    <a:pt x="9" y="158"/>
                    <a:pt x="21" y="156"/>
                    <a:pt x="30" y="158"/>
                  </a:cubicBezTo>
                  <a:cubicBezTo>
                    <a:pt x="30" y="146"/>
                    <a:pt x="32" y="140"/>
                    <a:pt x="28" y="123"/>
                  </a:cubicBezTo>
                  <a:cubicBezTo>
                    <a:pt x="35" y="123"/>
                    <a:pt x="42" y="124"/>
                    <a:pt x="43" y="119"/>
                  </a:cubicBezTo>
                  <a:cubicBezTo>
                    <a:pt x="44" y="111"/>
                    <a:pt x="38" y="110"/>
                    <a:pt x="37" y="104"/>
                  </a:cubicBezTo>
                  <a:cubicBezTo>
                    <a:pt x="43" y="101"/>
                    <a:pt x="47" y="104"/>
                    <a:pt x="50" y="107"/>
                  </a:cubicBezTo>
                  <a:cubicBezTo>
                    <a:pt x="56" y="105"/>
                    <a:pt x="55" y="96"/>
                    <a:pt x="59" y="92"/>
                  </a:cubicBezTo>
                  <a:cubicBezTo>
                    <a:pt x="56" y="86"/>
                    <a:pt x="49" y="83"/>
                    <a:pt x="49" y="75"/>
                  </a:cubicBezTo>
                  <a:cubicBezTo>
                    <a:pt x="55" y="76"/>
                    <a:pt x="57" y="82"/>
                    <a:pt x="66" y="80"/>
                  </a:cubicBezTo>
                  <a:cubicBezTo>
                    <a:pt x="72" y="77"/>
                    <a:pt x="66" y="71"/>
                    <a:pt x="68" y="63"/>
                  </a:cubicBezTo>
                  <a:cubicBezTo>
                    <a:pt x="73" y="62"/>
                    <a:pt x="75" y="61"/>
                    <a:pt x="78" y="64"/>
                  </a:cubicBezTo>
                  <a:cubicBezTo>
                    <a:pt x="86" y="63"/>
                    <a:pt x="79" y="52"/>
                    <a:pt x="84" y="50"/>
                  </a:cubicBezTo>
                  <a:cubicBezTo>
                    <a:pt x="88" y="47"/>
                    <a:pt x="93" y="53"/>
                    <a:pt x="97" y="54"/>
                  </a:cubicBezTo>
                  <a:cubicBezTo>
                    <a:pt x="104" y="49"/>
                    <a:pt x="96" y="39"/>
                    <a:pt x="100" y="32"/>
                  </a:cubicBezTo>
                  <a:cubicBezTo>
                    <a:pt x="107" y="32"/>
                    <a:pt x="106" y="39"/>
                    <a:pt x="109" y="42"/>
                  </a:cubicBezTo>
                  <a:cubicBezTo>
                    <a:pt x="115" y="43"/>
                    <a:pt x="114" y="36"/>
                    <a:pt x="118" y="35"/>
                  </a:cubicBezTo>
                  <a:cubicBezTo>
                    <a:pt x="125" y="33"/>
                    <a:pt x="124" y="39"/>
                    <a:pt x="130" y="38"/>
                  </a:cubicBezTo>
                  <a:cubicBezTo>
                    <a:pt x="150" y="40"/>
                    <a:pt x="139" y="9"/>
                    <a:pt x="149" y="0"/>
                  </a:cubicBezTo>
                  <a:cubicBezTo>
                    <a:pt x="149" y="11"/>
                    <a:pt x="145" y="24"/>
                    <a:pt x="156" y="28"/>
                  </a:cubicBezTo>
                  <a:cubicBezTo>
                    <a:pt x="168" y="15"/>
                    <a:pt x="187" y="24"/>
                    <a:pt x="202" y="20"/>
                  </a:cubicBezTo>
                  <a:cubicBezTo>
                    <a:pt x="213" y="17"/>
                    <a:pt x="216" y="0"/>
                    <a:pt x="230" y="7"/>
                  </a:cubicBezTo>
                  <a:cubicBezTo>
                    <a:pt x="230" y="15"/>
                    <a:pt x="221" y="13"/>
                    <a:pt x="221" y="20"/>
                  </a:cubicBezTo>
                  <a:cubicBezTo>
                    <a:pt x="226" y="29"/>
                    <a:pt x="237" y="33"/>
                    <a:pt x="246" y="32"/>
                  </a:cubicBezTo>
                  <a:cubicBezTo>
                    <a:pt x="262" y="31"/>
                    <a:pt x="274" y="11"/>
                    <a:pt x="288" y="14"/>
                  </a:cubicBezTo>
                  <a:cubicBezTo>
                    <a:pt x="285" y="26"/>
                    <a:pt x="263" y="25"/>
                    <a:pt x="266" y="39"/>
                  </a:cubicBezTo>
                  <a:cubicBezTo>
                    <a:pt x="275" y="46"/>
                    <a:pt x="287" y="42"/>
                    <a:pt x="299" y="44"/>
                  </a:cubicBezTo>
                  <a:cubicBezTo>
                    <a:pt x="300" y="49"/>
                    <a:pt x="310" y="56"/>
                    <a:pt x="303" y="60"/>
                  </a:cubicBezTo>
                  <a:cubicBezTo>
                    <a:pt x="314" y="73"/>
                    <a:pt x="329" y="84"/>
                    <a:pt x="349" y="88"/>
                  </a:cubicBezTo>
                  <a:cubicBezTo>
                    <a:pt x="348" y="93"/>
                    <a:pt x="343" y="94"/>
                    <a:pt x="341" y="98"/>
                  </a:cubicBezTo>
                  <a:cubicBezTo>
                    <a:pt x="344" y="105"/>
                    <a:pt x="349" y="109"/>
                    <a:pt x="355" y="113"/>
                  </a:cubicBezTo>
                  <a:cubicBezTo>
                    <a:pt x="363" y="115"/>
                    <a:pt x="365" y="109"/>
                    <a:pt x="372" y="110"/>
                  </a:cubicBezTo>
                  <a:cubicBezTo>
                    <a:pt x="373" y="112"/>
                    <a:pt x="374" y="114"/>
                    <a:pt x="375" y="116"/>
                  </a:cubicBezTo>
                  <a:cubicBezTo>
                    <a:pt x="372" y="127"/>
                    <a:pt x="356" y="124"/>
                    <a:pt x="353" y="135"/>
                  </a:cubicBezTo>
                  <a:cubicBezTo>
                    <a:pt x="357" y="149"/>
                    <a:pt x="361" y="165"/>
                    <a:pt x="380" y="167"/>
                  </a:cubicBezTo>
                  <a:cubicBezTo>
                    <a:pt x="376" y="171"/>
                    <a:pt x="374" y="177"/>
                    <a:pt x="372" y="182"/>
                  </a:cubicBezTo>
                  <a:cubicBezTo>
                    <a:pt x="389" y="189"/>
                    <a:pt x="399" y="161"/>
                    <a:pt x="413" y="175"/>
                  </a:cubicBezTo>
                  <a:cubicBezTo>
                    <a:pt x="411" y="178"/>
                    <a:pt x="409" y="182"/>
                    <a:pt x="406" y="185"/>
                  </a:cubicBezTo>
                  <a:cubicBezTo>
                    <a:pt x="404" y="187"/>
                    <a:pt x="400" y="185"/>
                    <a:pt x="399" y="183"/>
                  </a:cubicBezTo>
                  <a:cubicBezTo>
                    <a:pt x="384" y="196"/>
                    <a:pt x="360" y="198"/>
                    <a:pt x="347" y="213"/>
                  </a:cubicBezTo>
                  <a:cubicBezTo>
                    <a:pt x="348" y="221"/>
                    <a:pt x="352" y="225"/>
                    <a:pt x="353" y="232"/>
                  </a:cubicBezTo>
                  <a:cubicBezTo>
                    <a:pt x="363" y="232"/>
                    <a:pt x="369" y="236"/>
                    <a:pt x="372" y="244"/>
                  </a:cubicBezTo>
                  <a:cubicBezTo>
                    <a:pt x="393" y="243"/>
                    <a:pt x="401" y="247"/>
                    <a:pt x="419" y="247"/>
                  </a:cubicBezTo>
                  <a:cubicBezTo>
                    <a:pt x="413" y="257"/>
                    <a:pt x="390" y="242"/>
                    <a:pt x="378" y="248"/>
                  </a:cubicBezTo>
                  <a:cubicBezTo>
                    <a:pt x="370" y="241"/>
                    <a:pt x="359" y="245"/>
                    <a:pt x="346"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2" name="Freeform 25"/>
            <p:cNvSpPr/>
            <p:nvPr/>
          </p:nvSpPr>
          <p:spPr bwMode="auto">
            <a:xfrm>
              <a:off x="4349" y="1130"/>
              <a:ext cx="86" cy="20"/>
            </a:xfrm>
            <a:custGeom>
              <a:avLst/>
              <a:gdLst>
                <a:gd name="T0" fmla="*/ 63 w 68"/>
                <a:gd name="T1" fmla="*/ 7 h 16"/>
                <a:gd name="T2" fmla="*/ 68 w 68"/>
                <a:gd name="T3" fmla="*/ 16 h 16"/>
                <a:gd name="T4" fmla="*/ 3 w 68"/>
                <a:gd name="T5" fmla="*/ 5 h 16"/>
                <a:gd name="T6" fmla="*/ 3 w 68"/>
                <a:gd name="T7" fmla="*/ 4 h 16"/>
                <a:gd name="T8" fmla="*/ 50 w 68"/>
                <a:gd name="T9" fmla="*/ 10 h 16"/>
                <a:gd name="T10" fmla="*/ 63 w 68"/>
                <a:gd name="T11" fmla="*/ 7 h 16"/>
              </a:gdLst>
              <a:ahLst/>
              <a:cxnLst>
                <a:cxn ang="0">
                  <a:pos x="T0" y="T1"/>
                </a:cxn>
                <a:cxn ang="0">
                  <a:pos x="T2" y="T3"/>
                </a:cxn>
                <a:cxn ang="0">
                  <a:pos x="T4" y="T5"/>
                </a:cxn>
                <a:cxn ang="0">
                  <a:pos x="T6" y="T7"/>
                </a:cxn>
                <a:cxn ang="0">
                  <a:pos x="T8" y="T9"/>
                </a:cxn>
                <a:cxn ang="0">
                  <a:pos x="T10" y="T11"/>
                </a:cxn>
              </a:cxnLst>
              <a:rect l="0" t="0" r="r" b="b"/>
              <a:pathLst>
                <a:path w="68" h="16">
                  <a:moveTo>
                    <a:pt x="63" y="7"/>
                  </a:moveTo>
                  <a:cubicBezTo>
                    <a:pt x="64" y="10"/>
                    <a:pt x="68" y="11"/>
                    <a:pt x="68" y="16"/>
                  </a:cubicBezTo>
                  <a:cubicBezTo>
                    <a:pt x="53" y="15"/>
                    <a:pt x="26" y="7"/>
                    <a:pt x="3" y="5"/>
                  </a:cubicBezTo>
                  <a:cubicBezTo>
                    <a:pt x="0" y="4"/>
                    <a:pt x="0" y="0"/>
                    <a:pt x="3" y="4"/>
                  </a:cubicBezTo>
                  <a:cubicBezTo>
                    <a:pt x="24" y="7"/>
                    <a:pt x="33" y="3"/>
                    <a:pt x="50" y="10"/>
                  </a:cubicBezTo>
                  <a:cubicBezTo>
                    <a:pt x="57" y="11"/>
                    <a:pt x="56" y="5"/>
                    <a:pt x="6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3" name="Freeform 26"/>
            <p:cNvSpPr/>
            <p:nvPr/>
          </p:nvSpPr>
          <p:spPr bwMode="auto">
            <a:xfrm>
              <a:off x="3242" y="1321"/>
              <a:ext cx="43" cy="10"/>
            </a:xfrm>
            <a:custGeom>
              <a:avLst/>
              <a:gdLst>
                <a:gd name="T0" fmla="*/ 0 w 34"/>
                <a:gd name="T1" fmla="*/ 8 h 8"/>
                <a:gd name="T2" fmla="*/ 25 w 34"/>
                <a:gd name="T3" fmla="*/ 0 h 8"/>
                <a:gd name="T4" fmla="*/ 9 w 34"/>
                <a:gd name="T5" fmla="*/ 8 h 8"/>
                <a:gd name="T6" fmla="*/ 0 w 34"/>
                <a:gd name="T7" fmla="*/ 8 h 8"/>
              </a:gdLst>
              <a:ahLst/>
              <a:cxnLst>
                <a:cxn ang="0">
                  <a:pos x="T0" y="T1"/>
                </a:cxn>
                <a:cxn ang="0">
                  <a:pos x="T2" y="T3"/>
                </a:cxn>
                <a:cxn ang="0">
                  <a:pos x="T4" y="T5"/>
                </a:cxn>
                <a:cxn ang="0">
                  <a:pos x="T6" y="T7"/>
                </a:cxn>
              </a:cxnLst>
              <a:rect l="0" t="0" r="r" b="b"/>
              <a:pathLst>
                <a:path w="34" h="8">
                  <a:moveTo>
                    <a:pt x="0" y="8"/>
                  </a:moveTo>
                  <a:cubicBezTo>
                    <a:pt x="7" y="1"/>
                    <a:pt x="16" y="0"/>
                    <a:pt x="25" y="0"/>
                  </a:cubicBezTo>
                  <a:cubicBezTo>
                    <a:pt x="34" y="1"/>
                    <a:pt x="17" y="6"/>
                    <a:pt x="9" y="8"/>
                  </a:cubicBezTo>
                  <a:cubicBezTo>
                    <a:pt x="6" y="8"/>
                    <a:pt x="3" y="7"/>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4" name="Freeform 27"/>
            <p:cNvSpPr/>
            <p:nvPr/>
          </p:nvSpPr>
          <p:spPr bwMode="auto">
            <a:xfrm>
              <a:off x="4320" y="1445"/>
              <a:ext cx="17" cy="10"/>
            </a:xfrm>
            <a:custGeom>
              <a:avLst/>
              <a:gdLst>
                <a:gd name="T0" fmla="*/ 0 w 13"/>
                <a:gd name="T1" fmla="*/ 2 h 8"/>
                <a:gd name="T2" fmla="*/ 13 w 13"/>
                <a:gd name="T3" fmla="*/ 8 h 8"/>
                <a:gd name="T4" fmla="*/ 0 w 13"/>
                <a:gd name="T5" fmla="*/ 2 h 8"/>
              </a:gdLst>
              <a:ahLst/>
              <a:cxnLst>
                <a:cxn ang="0">
                  <a:pos x="T0" y="T1"/>
                </a:cxn>
                <a:cxn ang="0">
                  <a:pos x="T2" y="T3"/>
                </a:cxn>
                <a:cxn ang="0">
                  <a:pos x="T4" y="T5"/>
                </a:cxn>
              </a:cxnLst>
              <a:rect l="0" t="0" r="r" b="b"/>
              <a:pathLst>
                <a:path w="13" h="8">
                  <a:moveTo>
                    <a:pt x="0" y="2"/>
                  </a:moveTo>
                  <a:cubicBezTo>
                    <a:pt x="2" y="0"/>
                    <a:pt x="13" y="2"/>
                    <a:pt x="13" y="8"/>
                  </a:cubicBezTo>
                  <a:cubicBezTo>
                    <a:pt x="7" y="7"/>
                    <a:pt x="4"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5" name="Freeform 28"/>
            <p:cNvSpPr/>
            <p:nvPr/>
          </p:nvSpPr>
          <p:spPr bwMode="auto">
            <a:xfrm>
              <a:off x="3458" y="1589"/>
              <a:ext cx="23" cy="31"/>
            </a:xfrm>
            <a:custGeom>
              <a:avLst/>
              <a:gdLst>
                <a:gd name="T0" fmla="*/ 18 w 18"/>
                <a:gd name="T1" fmla="*/ 0 h 24"/>
                <a:gd name="T2" fmla="*/ 0 w 18"/>
                <a:gd name="T3" fmla="*/ 24 h 24"/>
                <a:gd name="T4" fmla="*/ 18 w 18"/>
                <a:gd name="T5" fmla="*/ 0 h 24"/>
              </a:gdLst>
              <a:ahLst/>
              <a:cxnLst>
                <a:cxn ang="0">
                  <a:pos x="T0" y="T1"/>
                </a:cxn>
                <a:cxn ang="0">
                  <a:pos x="T2" y="T3"/>
                </a:cxn>
                <a:cxn ang="0">
                  <a:pos x="T4" y="T5"/>
                </a:cxn>
              </a:cxnLst>
              <a:rect l="0" t="0" r="r" b="b"/>
              <a:pathLst>
                <a:path w="18" h="24">
                  <a:moveTo>
                    <a:pt x="18" y="0"/>
                  </a:moveTo>
                  <a:cubicBezTo>
                    <a:pt x="16" y="7"/>
                    <a:pt x="8" y="19"/>
                    <a:pt x="0" y="24"/>
                  </a:cubicBezTo>
                  <a:cubicBezTo>
                    <a:pt x="2" y="13"/>
                    <a:pt x="13" y="9"/>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6" name="Freeform 29"/>
            <p:cNvSpPr/>
            <p:nvPr/>
          </p:nvSpPr>
          <p:spPr bwMode="auto">
            <a:xfrm>
              <a:off x="4112" y="1617"/>
              <a:ext cx="22" cy="16"/>
            </a:xfrm>
            <a:custGeom>
              <a:avLst/>
              <a:gdLst>
                <a:gd name="T0" fmla="*/ 0 w 17"/>
                <a:gd name="T1" fmla="*/ 1 h 12"/>
                <a:gd name="T2" fmla="*/ 17 w 17"/>
                <a:gd name="T3" fmla="*/ 12 h 12"/>
                <a:gd name="T4" fmla="*/ 0 w 17"/>
                <a:gd name="T5" fmla="*/ 1 h 12"/>
              </a:gdLst>
              <a:ahLst/>
              <a:cxnLst>
                <a:cxn ang="0">
                  <a:pos x="T0" y="T1"/>
                </a:cxn>
                <a:cxn ang="0">
                  <a:pos x="T2" y="T3"/>
                </a:cxn>
                <a:cxn ang="0">
                  <a:pos x="T4" y="T5"/>
                </a:cxn>
              </a:cxnLst>
              <a:rect l="0" t="0" r="r" b="b"/>
              <a:pathLst>
                <a:path w="17" h="12">
                  <a:moveTo>
                    <a:pt x="0" y="1"/>
                  </a:moveTo>
                  <a:cubicBezTo>
                    <a:pt x="4" y="0"/>
                    <a:pt x="14" y="7"/>
                    <a:pt x="17" y="12"/>
                  </a:cubicBezTo>
                  <a:cubicBezTo>
                    <a:pt x="12" y="8"/>
                    <a:pt x="5" y="5"/>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7" name="Freeform 30"/>
            <p:cNvSpPr/>
            <p:nvPr/>
          </p:nvSpPr>
          <p:spPr bwMode="auto">
            <a:xfrm>
              <a:off x="4457" y="1117"/>
              <a:ext cx="271" cy="278"/>
            </a:xfrm>
            <a:custGeom>
              <a:avLst/>
              <a:gdLst>
                <a:gd name="T0" fmla="*/ 97 w 212"/>
                <a:gd name="T1" fmla="*/ 11 h 217"/>
                <a:gd name="T2" fmla="*/ 93 w 212"/>
                <a:gd name="T3" fmla="*/ 12 h 217"/>
                <a:gd name="T4" fmla="*/ 113 w 212"/>
                <a:gd name="T5" fmla="*/ 21 h 217"/>
                <a:gd name="T6" fmla="*/ 134 w 212"/>
                <a:gd name="T7" fmla="*/ 67 h 217"/>
                <a:gd name="T8" fmla="*/ 166 w 212"/>
                <a:gd name="T9" fmla="*/ 86 h 217"/>
                <a:gd name="T10" fmla="*/ 200 w 212"/>
                <a:gd name="T11" fmla="*/ 124 h 217"/>
                <a:gd name="T12" fmla="*/ 212 w 212"/>
                <a:gd name="T13" fmla="*/ 136 h 217"/>
                <a:gd name="T14" fmla="*/ 210 w 212"/>
                <a:gd name="T15" fmla="*/ 167 h 217"/>
                <a:gd name="T16" fmla="*/ 187 w 212"/>
                <a:gd name="T17" fmla="*/ 202 h 217"/>
                <a:gd name="T18" fmla="*/ 150 w 212"/>
                <a:gd name="T19" fmla="*/ 217 h 217"/>
                <a:gd name="T20" fmla="*/ 94 w 212"/>
                <a:gd name="T21" fmla="*/ 199 h 217"/>
                <a:gd name="T22" fmla="*/ 78 w 212"/>
                <a:gd name="T23" fmla="*/ 155 h 217"/>
                <a:gd name="T24" fmla="*/ 18 w 212"/>
                <a:gd name="T25" fmla="*/ 118 h 217"/>
                <a:gd name="T26" fmla="*/ 0 w 212"/>
                <a:gd name="T27" fmla="*/ 71 h 217"/>
                <a:gd name="T28" fmla="*/ 16 w 212"/>
                <a:gd name="T29" fmla="*/ 26 h 217"/>
                <a:gd name="T30" fmla="*/ 97 w 212"/>
                <a:gd name="T31" fmla="*/ 1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2" h="217">
                  <a:moveTo>
                    <a:pt x="97" y="11"/>
                  </a:moveTo>
                  <a:cubicBezTo>
                    <a:pt x="97" y="13"/>
                    <a:pt x="94" y="12"/>
                    <a:pt x="93" y="12"/>
                  </a:cubicBezTo>
                  <a:cubicBezTo>
                    <a:pt x="97" y="17"/>
                    <a:pt x="105" y="20"/>
                    <a:pt x="113" y="21"/>
                  </a:cubicBezTo>
                  <a:cubicBezTo>
                    <a:pt x="119" y="35"/>
                    <a:pt x="132" y="50"/>
                    <a:pt x="134" y="67"/>
                  </a:cubicBezTo>
                  <a:cubicBezTo>
                    <a:pt x="136" y="89"/>
                    <a:pt x="141" y="88"/>
                    <a:pt x="166" y="86"/>
                  </a:cubicBezTo>
                  <a:cubicBezTo>
                    <a:pt x="177" y="99"/>
                    <a:pt x="198" y="102"/>
                    <a:pt x="200" y="124"/>
                  </a:cubicBezTo>
                  <a:cubicBezTo>
                    <a:pt x="204" y="127"/>
                    <a:pt x="208" y="131"/>
                    <a:pt x="212" y="136"/>
                  </a:cubicBezTo>
                  <a:cubicBezTo>
                    <a:pt x="207" y="145"/>
                    <a:pt x="211" y="155"/>
                    <a:pt x="210" y="167"/>
                  </a:cubicBezTo>
                  <a:cubicBezTo>
                    <a:pt x="196" y="173"/>
                    <a:pt x="199" y="193"/>
                    <a:pt x="187" y="202"/>
                  </a:cubicBezTo>
                  <a:cubicBezTo>
                    <a:pt x="176" y="210"/>
                    <a:pt x="161" y="206"/>
                    <a:pt x="150" y="217"/>
                  </a:cubicBezTo>
                  <a:cubicBezTo>
                    <a:pt x="129" y="213"/>
                    <a:pt x="112" y="205"/>
                    <a:pt x="94" y="199"/>
                  </a:cubicBezTo>
                  <a:cubicBezTo>
                    <a:pt x="94" y="184"/>
                    <a:pt x="77" y="175"/>
                    <a:pt x="78" y="155"/>
                  </a:cubicBezTo>
                  <a:cubicBezTo>
                    <a:pt x="55" y="150"/>
                    <a:pt x="35" y="133"/>
                    <a:pt x="18" y="118"/>
                  </a:cubicBezTo>
                  <a:cubicBezTo>
                    <a:pt x="14" y="100"/>
                    <a:pt x="1" y="89"/>
                    <a:pt x="0" y="71"/>
                  </a:cubicBezTo>
                  <a:cubicBezTo>
                    <a:pt x="3" y="55"/>
                    <a:pt x="11" y="42"/>
                    <a:pt x="16" y="26"/>
                  </a:cubicBezTo>
                  <a:cubicBezTo>
                    <a:pt x="36" y="15"/>
                    <a:pt x="65" y="0"/>
                    <a:pt x="9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8" name="Freeform 31"/>
            <p:cNvSpPr/>
            <p:nvPr/>
          </p:nvSpPr>
          <p:spPr bwMode="auto">
            <a:xfrm>
              <a:off x="4452" y="1621"/>
              <a:ext cx="214" cy="204"/>
            </a:xfrm>
            <a:custGeom>
              <a:avLst/>
              <a:gdLst>
                <a:gd name="T0" fmla="*/ 145 w 167"/>
                <a:gd name="T1" fmla="*/ 33 h 159"/>
                <a:gd name="T2" fmla="*/ 144 w 167"/>
                <a:gd name="T3" fmla="*/ 50 h 159"/>
                <a:gd name="T4" fmla="*/ 167 w 167"/>
                <a:gd name="T5" fmla="*/ 67 h 159"/>
                <a:gd name="T6" fmla="*/ 163 w 167"/>
                <a:gd name="T7" fmla="*/ 93 h 159"/>
                <a:gd name="T8" fmla="*/ 157 w 167"/>
                <a:gd name="T9" fmla="*/ 92 h 159"/>
                <a:gd name="T10" fmla="*/ 157 w 167"/>
                <a:gd name="T11" fmla="*/ 112 h 159"/>
                <a:gd name="T12" fmla="*/ 145 w 167"/>
                <a:gd name="T13" fmla="*/ 124 h 159"/>
                <a:gd name="T14" fmla="*/ 120 w 167"/>
                <a:gd name="T15" fmla="*/ 140 h 159"/>
                <a:gd name="T16" fmla="*/ 111 w 167"/>
                <a:gd name="T17" fmla="*/ 150 h 159"/>
                <a:gd name="T18" fmla="*/ 48 w 167"/>
                <a:gd name="T19" fmla="*/ 150 h 159"/>
                <a:gd name="T20" fmla="*/ 41 w 167"/>
                <a:gd name="T21" fmla="*/ 137 h 159"/>
                <a:gd name="T22" fmla="*/ 20 w 167"/>
                <a:gd name="T23" fmla="*/ 134 h 159"/>
                <a:gd name="T24" fmla="*/ 4 w 167"/>
                <a:gd name="T25" fmla="*/ 106 h 159"/>
                <a:gd name="T26" fmla="*/ 11 w 167"/>
                <a:gd name="T27" fmla="*/ 89 h 159"/>
                <a:gd name="T28" fmla="*/ 0 w 167"/>
                <a:gd name="T29" fmla="*/ 55 h 159"/>
                <a:gd name="T30" fmla="*/ 7 w 167"/>
                <a:gd name="T31" fmla="*/ 53 h 159"/>
                <a:gd name="T32" fmla="*/ 22 w 167"/>
                <a:gd name="T33" fmla="*/ 24 h 159"/>
                <a:gd name="T34" fmla="*/ 70 w 167"/>
                <a:gd name="T35" fmla="*/ 3 h 159"/>
                <a:gd name="T36" fmla="*/ 145 w 167"/>
                <a:gd name="T37" fmla="*/ 3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7" h="159">
                  <a:moveTo>
                    <a:pt x="145" y="33"/>
                  </a:moveTo>
                  <a:cubicBezTo>
                    <a:pt x="144" y="38"/>
                    <a:pt x="147" y="47"/>
                    <a:pt x="144" y="50"/>
                  </a:cubicBezTo>
                  <a:cubicBezTo>
                    <a:pt x="153" y="55"/>
                    <a:pt x="159" y="61"/>
                    <a:pt x="167" y="67"/>
                  </a:cubicBezTo>
                  <a:cubicBezTo>
                    <a:pt x="164" y="76"/>
                    <a:pt x="157" y="82"/>
                    <a:pt x="163" y="93"/>
                  </a:cubicBezTo>
                  <a:cubicBezTo>
                    <a:pt x="162" y="92"/>
                    <a:pt x="160" y="91"/>
                    <a:pt x="157" y="92"/>
                  </a:cubicBezTo>
                  <a:cubicBezTo>
                    <a:pt x="156" y="97"/>
                    <a:pt x="160" y="104"/>
                    <a:pt x="157" y="112"/>
                  </a:cubicBezTo>
                  <a:cubicBezTo>
                    <a:pt x="156" y="114"/>
                    <a:pt x="150" y="117"/>
                    <a:pt x="145" y="124"/>
                  </a:cubicBezTo>
                  <a:cubicBezTo>
                    <a:pt x="139" y="133"/>
                    <a:pt x="140" y="144"/>
                    <a:pt x="120" y="140"/>
                  </a:cubicBezTo>
                  <a:cubicBezTo>
                    <a:pt x="115" y="142"/>
                    <a:pt x="114" y="146"/>
                    <a:pt x="111" y="150"/>
                  </a:cubicBezTo>
                  <a:cubicBezTo>
                    <a:pt x="95" y="159"/>
                    <a:pt x="66" y="156"/>
                    <a:pt x="48" y="150"/>
                  </a:cubicBezTo>
                  <a:cubicBezTo>
                    <a:pt x="47" y="145"/>
                    <a:pt x="44" y="141"/>
                    <a:pt x="41" y="137"/>
                  </a:cubicBezTo>
                  <a:cubicBezTo>
                    <a:pt x="33" y="137"/>
                    <a:pt x="29" y="134"/>
                    <a:pt x="20" y="134"/>
                  </a:cubicBezTo>
                  <a:cubicBezTo>
                    <a:pt x="24" y="122"/>
                    <a:pt x="12" y="112"/>
                    <a:pt x="4" y="106"/>
                  </a:cubicBezTo>
                  <a:cubicBezTo>
                    <a:pt x="5" y="98"/>
                    <a:pt x="8" y="93"/>
                    <a:pt x="11" y="89"/>
                  </a:cubicBezTo>
                  <a:cubicBezTo>
                    <a:pt x="5" y="80"/>
                    <a:pt x="3" y="67"/>
                    <a:pt x="0" y="55"/>
                  </a:cubicBezTo>
                  <a:cubicBezTo>
                    <a:pt x="3" y="55"/>
                    <a:pt x="5" y="55"/>
                    <a:pt x="7" y="53"/>
                  </a:cubicBezTo>
                  <a:cubicBezTo>
                    <a:pt x="7" y="38"/>
                    <a:pt x="22" y="31"/>
                    <a:pt x="22" y="24"/>
                  </a:cubicBezTo>
                  <a:cubicBezTo>
                    <a:pt x="34" y="14"/>
                    <a:pt x="51" y="6"/>
                    <a:pt x="70" y="3"/>
                  </a:cubicBezTo>
                  <a:cubicBezTo>
                    <a:pt x="102" y="0"/>
                    <a:pt x="126" y="14"/>
                    <a:pt x="14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9" name="Freeform 32"/>
            <p:cNvSpPr/>
            <p:nvPr/>
          </p:nvSpPr>
          <p:spPr bwMode="auto">
            <a:xfrm>
              <a:off x="3570" y="498"/>
              <a:ext cx="159" cy="156"/>
            </a:xfrm>
            <a:custGeom>
              <a:avLst/>
              <a:gdLst>
                <a:gd name="T0" fmla="*/ 70 w 124"/>
                <a:gd name="T1" fmla="*/ 10 h 122"/>
                <a:gd name="T2" fmla="*/ 75 w 124"/>
                <a:gd name="T3" fmla="*/ 7 h 122"/>
                <a:gd name="T4" fmla="*/ 80 w 124"/>
                <a:gd name="T5" fmla="*/ 13 h 122"/>
                <a:gd name="T6" fmla="*/ 97 w 124"/>
                <a:gd name="T7" fmla="*/ 9 h 122"/>
                <a:gd name="T8" fmla="*/ 94 w 124"/>
                <a:gd name="T9" fmla="*/ 16 h 122"/>
                <a:gd name="T10" fmla="*/ 103 w 124"/>
                <a:gd name="T11" fmla="*/ 21 h 122"/>
                <a:gd name="T12" fmla="*/ 116 w 124"/>
                <a:gd name="T13" fmla="*/ 38 h 122"/>
                <a:gd name="T14" fmla="*/ 123 w 124"/>
                <a:gd name="T15" fmla="*/ 37 h 122"/>
                <a:gd name="T16" fmla="*/ 114 w 124"/>
                <a:gd name="T17" fmla="*/ 42 h 122"/>
                <a:gd name="T18" fmla="*/ 117 w 124"/>
                <a:gd name="T19" fmla="*/ 61 h 122"/>
                <a:gd name="T20" fmla="*/ 124 w 124"/>
                <a:gd name="T21" fmla="*/ 68 h 122"/>
                <a:gd name="T22" fmla="*/ 114 w 124"/>
                <a:gd name="T23" fmla="*/ 77 h 122"/>
                <a:gd name="T24" fmla="*/ 117 w 124"/>
                <a:gd name="T25" fmla="*/ 83 h 122"/>
                <a:gd name="T26" fmla="*/ 114 w 124"/>
                <a:gd name="T27" fmla="*/ 94 h 122"/>
                <a:gd name="T28" fmla="*/ 106 w 124"/>
                <a:gd name="T29" fmla="*/ 94 h 122"/>
                <a:gd name="T30" fmla="*/ 102 w 124"/>
                <a:gd name="T31" fmla="*/ 106 h 122"/>
                <a:gd name="T32" fmla="*/ 93 w 124"/>
                <a:gd name="T33" fmla="*/ 107 h 122"/>
                <a:gd name="T34" fmla="*/ 89 w 124"/>
                <a:gd name="T35" fmla="*/ 114 h 122"/>
                <a:gd name="T36" fmla="*/ 84 w 124"/>
                <a:gd name="T37" fmla="*/ 113 h 122"/>
                <a:gd name="T38" fmla="*/ 80 w 124"/>
                <a:gd name="T39" fmla="*/ 121 h 122"/>
                <a:gd name="T40" fmla="*/ 73 w 124"/>
                <a:gd name="T41" fmla="*/ 116 h 122"/>
                <a:gd name="T42" fmla="*/ 59 w 124"/>
                <a:gd name="T43" fmla="*/ 122 h 122"/>
                <a:gd name="T44" fmla="*/ 52 w 124"/>
                <a:gd name="T45" fmla="*/ 116 h 122"/>
                <a:gd name="T46" fmla="*/ 35 w 124"/>
                <a:gd name="T47" fmla="*/ 117 h 122"/>
                <a:gd name="T48" fmla="*/ 36 w 124"/>
                <a:gd name="T49" fmla="*/ 111 h 122"/>
                <a:gd name="T50" fmla="*/ 30 w 124"/>
                <a:gd name="T51" fmla="*/ 107 h 122"/>
                <a:gd name="T52" fmla="*/ 23 w 124"/>
                <a:gd name="T53" fmla="*/ 108 h 122"/>
                <a:gd name="T54" fmla="*/ 23 w 124"/>
                <a:gd name="T55" fmla="*/ 100 h 122"/>
                <a:gd name="T56" fmla="*/ 14 w 124"/>
                <a:gd name="T57" fmla="*/ 98 h 122"/>
                <a:gd name="T58" fmla="*/ 13 w 124"/>
                <a:gd name="T59" fmla="*/ 87 h 122"/>
                <a:gd name="T60" fmla="*/ 8 w 124"/>
                <a:gd name="T61" fmla="*/ 87 h 122"/>
                <a:gd name="T62" fmla="*/ 9 w 124"/>
                <a:gd name="T63" fmla="*/ 78 h 122"/>
                <a:gd name="T64" fmla="*/ 3 w 124"/>
                <a:gd name="T65" fmla="*/ 75 h 122"/>
                <a:gd name="T66" fmla="*/ 2 w 124"/>
                <a:gd name="T67" fmla="*/ 57 h 122"/>
                <a:gd name="T68" fmla="*/ 5 w 124"/>
                <a:gd name="T69" fmla="*/ 43 h 122"/>
                <a:gd name="T70" fmla="*/ 19 w 124"/>
                <a:gd name="T71" fmla="*/ 19 h 122"/>
                <a:gd name="T72" fmla="*/ 30 w 124"/>
                <a:gd name="T73" fmla="*/ 19 h 122"/>
                <a:gd name="T74" fmla="*/ 32 w 124"/>
                <a:gd name="T75" fmla="*/ 12 h 122"/>
                <a:gd name="T76" fmla="*/ 44 w 124"/>
                <a:gd name="T77" fmla="*/ 6 h 122"/>
                <a:gd name="T78" fmla="*/ 50 w 124"/>
                <a:gd name="T79" fmla="*/ 9 h 122"/>
                <a:gd name="T80" fmla="*/ 70 w 124"/>
                <a:gd name="T8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22">
                  <a:moveTo>
                    <a:pt x="70" y="10"/>
                  </a:moveTo>
                  <a:cubicBezTo>
                    <a:pt x="73" y="10"/>
                    <a:pt x="72" y="7"/>
                    <a:pt x="75" y="7"/>
                  </a:cubicBezTo>
                  <a:cubicBezTo>
                    <a:pt x="79" y="7"/>
                    <a:pt x="78" y="12"/>
                    <a:pt x="80" y="13"/>
                  </a:cubicBezTo>
                  <a:cubicBezTo>
                    <a:pt x="86" y="14"/>
                    <a:pt x="92" y="11"/>
                    <a:pt x="97" y="9"/>
                  </a:cubicBezTo>
                  <a:cubicBezTo>
                    <a:pt x="96" y="11"/>
                    <a:pt x="94" y="13"/>
                    <a:pt x="94" y="16"/>
                  </a:cubicBezTo>
                  <a:cubicBezTo>
                    <a:pt x="96" y="19"/>
                    <a:pt x="100" y="19"/>
                    <a:pt x="103" y="21"/>
                  </a:cubicBezTo>
                  <a:cubicBezTo>
                    <a:pt x="103" y="31"/>
                    <a:pt x="110" y="33"/>
                    <a:pt x="116" y="38"/>
                  </a:cubicBezTo>
                  <a:cubicBezTo>
                    <a:pt x="119" y="38"/>
                    <a:pt x="120" y="36"/>
                    <a:pt x="123" y="37"/>
                  </a:cubicBezTo>
                  <a:cubicBezTo>
                    <a:pt x="120" y="39"/>
                    <a:pt x="115" y="38"/>
                    <a:pt x="114" y="42"/>
                  </a:cubicBezTo>
                  <a:cubicBezTo>
                    <a:pt x="114" y="50"/>
                    <a:pt x="120" y="54"/>
                    <a:pt x="117" y="61"/>
                  </a:cubicBezTo>
                  <a:cubicBezTo>
                    <a:pt x="119" y="64"/>
                    <a:pt x="124" y="64"/>
                    <a:pt x="124" y="68"/>
                  </a:cubicBezTo>
                  <a:cubicBezTo>
                    <a:pt x="118" y="69"/>
                    <a:pt x="115" y="72"/>
                    <a:pt x="114" y="77"/>
                  </a:cubicBezTo>
                  <a:cubicBezTo>
                    <a:pt x="114" y="80"/>
                    <a:pt x="116" y="80"/>
                    <a:pt x="117" y="83"/>
                  </a:cubicBezTo>
                  <a:cubicBezTo>
                    <a:pt x="115" y="86"/>
                    <a:pt x="112" y="89"/>
                    <a:pt x="114" y="94"/>
                  </a:cubicBezTo>
                  <a:cubicBezTo>
                    <a:pt x="112" y="96"/>
                    <a:pt x="109" y="93"/>
                    <a:pt x="106" y="94"/>
                  </a:cubicBezTo>
                  <a:cubicBezTo>
                    <a:pt x="104" y="97"/>
                    <a:pt x="104" y="103"/>
                    <a:pt x="102" y="106"/>
                  </a:cubicBezTo>
                  <a:cubicBezTo>
                    <a:pt x="99" y="107"/>
                    <a:pt x="97" y="108"/>
                    <a:pt x="93" y="107"/>
                  </a:cubicBezTo>
                  <a:cubicBezTo>
                    <a:pt x="91" y="109"/>
                    <a:pt x="91" y="112"/>
                    <a:pt x="89" y="114"/>
                  </a:cubicBezTo>
                  <a:cubicBezTo>
                    <a:pt x="87" y="114"/>
                    <a:pt x="86" y="113"/>
                    <a:pt x="84" y="113"/>
                  </a:cubicBezTo>
                  <a:cubicBezTo>
                    <a:pt x="81" y="114"/>
                    <a:pt x="81" y="118"/>
                    <a:pt x="80" y="121"/>
                  </a:cubicBezTo>
                  <a:cubicBezTo>
                    <a:pt x="76" y="121"/>
                    <a:pt x="76" y="117"/>
                    <a:pt x="73" y="116"/>
                  </a:cubicBezTo>
                  <a:cubicBezTo>
                    <a:pt x="68" y="115"/>
                    <a:pt x="64" y="120"/>
                    <a:pt x="59" y="122"/>
                  </a:cubicBezTo>
                  <a:cubicBezTo>
                    <a:pt x="55" y="121"/>
                    <a:pt x="53" y="119"/>
                    <a:pt x="52" y="116"/>
                  </a:cubicBezTo>
                  <a:cubicBezTo>
                    <a:pt x="44" y="114"/>
                    <a:pt x="40" y="119"/>
                    <a:pt x="35" y="117"/>
                  </a:cubicBezTo>
                  <a:cubicBezTo>
                    <a:pt x="35" y="115"/>
                    <a:pt x="34" y="112"/>
                    <a:pt x="36" y="111"/>
                  </a:cubicBezTo>
                  <a:cubicBezTo>
                    <a:pt x="35" y="109"/>
                    <a:pt x="32" y="108"/>
                    <a:pt x="30" y="107"/>
                  </a:cubicBezTo>
                  <a:cubicBezTo>
                    <a:pt x="27" y="107"/>
                    <a:pt x="25" y="110"/>
                    <a:pt x="23" y="108"/>
                  </a:cubicBezTo>
                  <a:cubicBezTo>
                    <a:pt x="20" y="105"/>
                    <a:pt x="25" y="103"/>
                    <a:pt x="23" y="100"/>
                  </a:cubicBezTo>
                  <a:cubicBezTo>
                    <a:pt x="19" y="101"/>
                    <a:pt x="16" y="100"/>
                    <a:pt x="14" y="98"/>
                  </a:cubicBezTo>
                  <a:cubicBezTo>
                    <a:pt x="15" y="93"/>
                    <a:pt x="15" y="92"/>
                    <a:pt x="13" y="87"/>
                  </a:cubicBezTo>
                  <a:cubicBezTo>
                    <a:pt x="11" y="88"/>
                    <a:pt x="10" y="87"/>
                    <a:pt x="8" y="87"/>
                  </a:cubicBezTo>
                  <a:cubicBezTo>
                    <a:pt x="7" y="83"/>
                    <a:pt x="9" y="82"/>
                    <a:pt x="9" y="78"/>
                  </a:cubicBezTo>
                  <a:cubicBezTo>
                    <a:pt x="8" y="76"/>
                    <a:pt x="5" y="77"/>
                    <a:pt x="3" y="75"/>
                  </a:cubicBezTo>
                  <a:cubicBezTo>
                    <a:pt x="7" y="70"/>
                    <a:pt x="8" y="58"/>
                    <a:pt x="2" y="57"/>
                  </a:cubicBezTo>
                  <a:cubicBezTo>
                    <a:pt x="0" y="51"/>
                    <a:pt x="8" y="50"/>
                    <a:pt x="5" y="43"/>
                  </a:cubicBezTo>
                  <a:cubicBezTo>
                    <a:pt x="12" y="39"/>
                    <a:pt x="17" y="30"/>
                    <a:pt x="19" y="19"/>
                  </a:cubicBezTo>
                  <a:cubicBezTo>
                    <a:pt x="23" y="18"/>
                    <a:pt x="27" y="21"/>
                    <a:pt x="30" y="19"/>
                  </a:cubicBezTo>
                  <a:cubicBezTo>
                    <a:pt x="31" y="17"/>
                    <a:pt x="30" y="13"/>
                    <a:pt x="32" y="12"/>
                  </a:cubicBezTo>
                  <a:cubicBezTo>
                    <a:pt x="39" y="15"/>
                    <a:pt x="43" y="14"/>
                    <a:pt x="44" y="6"/>
                  </a:cubicBezTo>
                  <a:cubicBezTo>
                    <a:pt x="46" y="7"/>
                    <a:pt x="47" y="9"/>
                    <a:pt x="50" y="9"/>
                  </a:cubicBezTo>
                  <a:cubicBezTo>
                    <a:pt x="58" y="10"/>
                    <a:pt x="67" y="0"/>
                    <a:pt x="7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0" name="Freeform 33"/>
            <p:cNvSpPr/>
            <p:nvPr/>
          </p:nvSpPr>
          <p:spPr bwMode="auto">
            <a:xfrm>
              <a:off x="2821" y="1228"/>
              <a:ext cx="81" cy="80"/>
            </a:xfrm>
            <a:custGeom>
              <a:avLst/>
              <a:gdLst>
                <a:gd name="T0" fmla="*/ 36 w 63"/>
                <a:gd name="T1" fmla="*/ 5 h 62"/>
                <a:gd name="T2" fmla="*/ 38 w 63"/>
                <a:gd name="T3" fmla="*/ 3 h 62"/>
                <a:gd name="T4" fmla="*/ 41 w 63"/>
                <a:gd name="T5" fmla="*/ 7 h 62"/>
                <a:gd name="T6" fmla="*/ 49 w 63"/>
                <a:gd name="T7" fmla="*/ 4 h 62"/>
                <a:gd name="T8" fmla="*/ 48 w 63"/>
                <a:gd name="T9" fmla="*/ 8 h 62"/>
                <a:gd name="T10" fmla="*/ 52 w 63"/>
                <a:gd name="T11" fmla="*/ 11 h 62"/>
                <a:gd name="T12" fmla="*/ 59 w 63"/>
                <a:gd name="T13" fmla="*/ 19 h 62"/>
                <a:gd name="T14" fmla="*/ 63 w 63"/>
                <a:gd name="T15" fmla="*/ 18 h 62"/>
                <a:gd name="T16" fmla="*/ 58 w 63"/>
                <a:gd name="T17" fmla="*/ 21 h 62"/>
                <a:gd name="T18" fmla="*/ 60 w 63"/>
                <a:gd name="T19" fmla="*/ 31 h 62"/>
                <a:gd name="T20" fmla="*/ 63 w 63"/>
                <a:gd name="T21" fmla="*/ 34 h 62"/>
                <a:gd name="T22" fmla="*/ 58 w 63"/>
                <a:gd name="T23" fmla="*/ 39 h 62"/>
                <a:gd name="T24" fmla="*/ 59 w 63"/>
                <a:gd name="T25" fmla="*/ 42 h 62"/>
                <a:gd name="T26" fmla="*/ 58 w 63"/>
                <a:gd name="T27" fmla="*/ 47 h 62"/>
                <a:gd name="T28" fmla="*/ 54 w 63"/>
                <a:gd name="T29" fmla="*/ 47 h 62"/>
                <a:gd name="T30" fmla="*/ 52 w 63"/>
                <a:gd name="T31" fmla="*/ 54 h 62"/>
                <a:gd name="T32" fmla="*/ 47 w 63"/>
                <a:gd name="T33" fmla="*/ 54 h 62"/>
                <a:gd name="T34" fmla="*/ 45 w 63"/>
                <a:gd name="T35" fmla="*/ 57 h 62"/>
                <a:gd name="T36" fmla="*/ 43 w 63"/>
                <a:gd name="T37" fmla="*/ 57 h 62"/>
                <a:gd name="T38" fmla="*/ 41 w 63"/>
                <a:gd name="T39" fmla="*/ 61 h 62"/>
                <a:gd name="T40" fmla="*/ 38 w 63"/>
                <a:gd name="T41" fmla="*/ 59 h 62"/>
                <a:gd name="T42" fmla="*/ 30 w 63"/>
                <a:gd name="T43" fmla="*/ 62 h 62"/>
                <a:gd name="T44" fmla="*/ 27 w 63"/>
                <a:gd name="T45" fmla="*/ 59 h 62"/>
                <a:gd name="T46" fmla="*/ 18 w 63"/>
                <a:gd name="T47" fmla="*/ 59 h 62"/>
                <a:gd name="T48" fmla="*/ 18 w 63"/>
                <a:gd name="T49" fmla="*/ 56 h 62"/>
                <a:gd name="T50" fmla="*/ 15 w 63"/>
                <a:gd name="T51" fmla="*/ 54 h 62"/>
                <a:gd name="T52" fmla="*/ 12 w 63"/>
                <a:gd name="T53" fmla="*/ 55 h 62"/>
                <a:gd name="T54" fmla="*/ 12 w 63"/>
                <a:gd name="T55" fmla="*/ 50 h 62"/>
                <a:gd name="T56" fmla="*/ 7 w 63"/>
                <a:gd name="T57" fmla="*/ 50 h 62"/>
                <a:gd name="T58" fmla="*/ 7 w 63"/>
                <a:gd name="T59" fmla="*/ 44 h 62"/>
                <a:gd name="T60" fmla="*/ 4 w 63"/>
                <a:gd name="T61" fmla="*/ 44 h 62"/>
                <a:gd name="T62" fmla="*/ 5 w 63"/>
                <a:gd name="T63" fmla="*/ 39 h 62"/>
                <a:gd name="T64" fmla="*/ 2 w 63"/>
                <a:gd name="T65" fmla="*/ 38 h 62"/>
                <a:gd name="T66" fmla="*/ 1 w 63"/>
                <a:gd name="T67" fmla="*/ 29 h 62"/>
                <a:gd name="T68" fmla="*/ 3 w 63"/>
                <a:gd name="T69" fmla="*/ 22 h 62"/>
                <a:gd name="T70" fmla="*/ 10 w 63"/>
                <a:gd name="T71" fmla="*/ 9 h 62"/>
                <a:gd name="T72" fmla="*/ 15 w 63"/>
                <a:gd name="T73" fmla="*/ 9 h 62"/>
                <a:gd name="T74" fmla="*/ 16 w 63"/>
                <a:gd name="T75" fmla="*/ 6 h 62"/>
                <a:gd name="T76" fmla="*/ 23 w 63"/>
                <a:gd name="T77" fmla="*/ 3 h 62"/>
                <a:gd name="T78" fmla="*/ 25 w 63"/>
                <a:gd name="T79" fmla="*/ 4 h 62"/>
                <a:gd name="T80" fmla="*/ 36 w 63"/>
                <a:gd name="T81"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62">
                  <a:moveTo>
                    <a:pt x="36" y="5"/>
                  </a:moveTo>
                  <a:cubicBezTo>
                    <a:pt x="37" y="5"/>
                    <a:pt x="37" y="3"/>
                    <a:pt x="38" y="3"/>
                  </a:cubicBezTo>
                  <a:cubicBezTo>
                    <a:pt x="40" y="4"/>
                    <a:pt x="40" y="6"/>
                    <a:pt x="41" y="7"/>
                  </a:cubicBezTo>
                  <a:cubicBezTo>
                    <a:pt x="44" y="7"/>
                    <a:pt x="47" y="6"/>
                    <a:pt x="49" y="4"/>
                  </a:cubicBezTo>
                  <a:cubicBezTo>
                    <a:pt x="49" y="5"/>
                    <a:pt x="48" y="6"/>
                    <a:pt x="48" y="8"/>
                  </a:cubicBezTo>
                  <a:cubicBezTo>
                    <a:pt x="49" y="9"/>
                    <a:pt x="51" y="10"/>
                    <a:pt x="52" y="11"/>
                  </a:cubicBezTo>
                  <a:cubicBezTo>
                    <a:pt x="52" y="16"/>
                    <a:pt x="56" y="17"/>
                    <a:pt x="59" y="19"/>
                  </a:cubicBezTo>
                  <a:cubicBezTo>
                    <a:pt x="60" y="19"/>
                    <a:pt x="61" y="18"/>
                    <a:pt x="63" y="18"/>
                  </a:cubicBezTo>
                  <a:cubicBezTo>
                    <a:pt x="61" y="20"/>
                    <a:pt x="58" y="19"/>
                    <a:pt x="58" y="21"/>
                  </a:cubicBezTo>
                  <a:cubicBezTo>
                    <a:pt x="58" y="25"/>
                    <a:pt x="61" y="27"/>
                    <a:pt x="60" y="31"/>
                  </a:cubicBezTo>
                  <a:cubicBezTo>
                    <a:pt x="60" y="32"/>
                    <a:pt x="63" y="32"/>
                    <a:pt x="63" y="34"/>
                  </a:cubicBezTo>
                  <a:cubicBezTo>
                    <a:pt x="60" y="35"/>
                    <a:pt x="58" y="36"/>
                    <a:pt x="58" y="39"/>
                  </a:cubicBezTo>
                  <a:cubicBezTo>
                    <a:pt x="58" y="40"/>
                    <a:pt x="59" y="41"/>
                    <a:pt x="59" y="42"/>
                  </a:cubicBezTo>
                  <a:cubicBezTo>
                    <a:pt x="59" y="43"/>
                    <a:pt x="57" y="45"/>
                    <a:pt x="58" y="47"/>
                  </a:cubicBezTo>
                  <a:cubicBezTo>
                    <a:pt x="57" y="48"/>
                    <a:pt x="56" y="47"/>
                    <a:pt x="54" y="47"/>
                  </a:cubicBezTo>
                  <a:cubicBezTo>
                    <a:pt x="53" y="49"/>
                    <a:pt x="53" y="52"/>
                    <a:pt x="52" y="54"/>
                  </a:cubicBezTo>
                  <a:cubicBezTo>
                    <a:pt x="50" y="54"/>
                    <a:pt x="49" y="55"/>
                    <a:pt x="47" y="54"/>
                  </a:cubicBezTo>
                  <a:cubicBezTo>
                    <a:pt x="46" y="55"/>
                    <a:pt x="46" y="57"/>
                    <a:pt x="45" y="57"/>
                  </a:cubicBezTo>
                  <a:cubicBezTo>
                    <a:pt x="44" y="58"/>
                    <a:pt x="44" y="57"/>
                    <a:pt x="43" y="57"/>
                  </a:cubicBezTo>
                  <a:cubicBezTo>
                    <a:pt x="42" y="58"/>
                    <a:pt x="41" y="59"/>
                    <a:pt x="41" y="61"/>
                  </a:cubicBezTo>
                  <a:cubicBezTo>
                    <a:pt x="39" y="61"/>
                    <a:pt x="39" y="59"/>
                    <a:pt x="38" y="59"/>
                  </a:cubicBezTo>
                  <a:cubicBezTo>
                    <a:pt x="35" y="58"/>
                    <a:pt x="32" y="61"/>
                    <a:pt x="30" y="62"/>
                  </a:cubicBezTo>
                  <a:cubicBezTo>
                    <a:pt x="28" y="61"/>
                    <a:pt x="27" y="60"/>
                    <a:pt x="27" y="59"/>
                  </a:cubicBezTo>
                  <a:cubicBezTo>
                    <a:pt x="23" y="58"/>
                    <a:pt x="21" y="60"/>
                    <a:pt x="18" y="59"/>
                  </a:cubicBezTo>
                  <a:cubicBezTo>
                    <a:pt x="18" y="58"/>
                    <a:pt x="18" y="57"/>
                    <a:pt x="18" y="56"/>
                  </a:cubicBezTo>
                  <a:cubicBezTo>
                    <a:pt x="18" y="55"/>
                    <a:pt x="16" y="55"/>
                    <a:pt x="15" y="54"/>
                  </a:cubicBezTo>
                  <a:cubicBezTo>
                    <a:pt x="14" y="54"/>
                    <a:pt x="13" y="56"/>
                    <a:pt x="12" y="55"/>
                  </a:cubicBezTo>
                  <a:cubicBezTo>
                    <a:pt x="10" y="53"/>
                    <a:pt x="13" y="52"/>
                    <a:pt x="12" y="50"/>
                  </a:cubicBezTo>
                  <a:cubicBezTo>
                    <a:pt x="10" y="51"/>
                    <a:pt x="8" y="51"/>
                    <a:pt x="7" y="50"/>
                  </a:cubicBezTo>
                  <a:cubicBezTo>
                    <a:pt x="8" y="47"/>
                    <a:pt x="8" y="46"/>
                    <a:pt x="7" y="44"/>
                  </a:cubicBezTo>
                  <a:cubicBezTo>
                    <a:pt x="6" y="44"/>
                    <a:pt x="5" y="44"/>
                    <a:pt x="4" y="44"/>
                  </a:cubicBezTo>
                  <a:cubicBezTo>
                    <a:pt x="4" y="42"/>
                    <a:pt x="5" y="41"/>
                    <a:pt x="5" y="39"/>
                  </a:cubicBezTo>
                  <a:cubicBezTo>
                    <a:pt x="4" y="39"/>
                    <a:pt x="3" y="39"/>
                    <a:pt x="2" y="38"/>
                  </a:cubicBezTo>
                  <a:cubicBezTo>
                    <a:pt x="4" y="35"/>
                    <a:pt x="4" y="29"/>
                    <a:pt x="1" y="29"/>
                  </a:cubicBezTo>
                  <a:cubicBezTo>
                    <a:pt x="0" y="26"/>
                    <a:pt x="4" y="25"/>
                    <a:pt x="3" y="22"/>
                  </a:cubicBezTo>
                  <a:cubicBezTo>
                    <a:pt x="7" y="20"/>
                    <a:pt x="9" y="15"/>
                    <a:pt x="10" y="9"/>
                  </a:cubicBezTo>
                  <a:cubicBezTo>
                    <a:pt x="12" y="9"/>
                    <a:pt x="14" y="10"/>
                    <a:pt x="15" y="9"/>
                  </a:cubicBezTo>
                  <a:cubicBezTo>
                    <a:pt x="16" y="9"/>
                    <a:pt x="16" y="7"/>
                    <a:pt x="16" y="6"/>
                  </a:cubicBezTo>
                  <a:cubicBezTo>
                    <a:pt x="20" y="7"/>
                    <a:pt x="22" y="7"/>
                    <a:pt x="23" y="3"/>
                  </a:cubicBezTo>
                  <a:cubicBezTo>
                    <a:pt x="24" y="3"/>
                    <a:pt x="24" y="4"/>
                    <a:pt x="25" y="4"/>
                  </a:cubicBezTo>
                  <a:cubicBezTo>
                    <a:pt x="30" y="5"/>
                    <a:pt x="34" y="0"/>
                    <a:pt x="3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1" name="Freeform 34"/>
            <p:cNvSpPr/>
            <p:nvPr/>
          </p:nvSpPr>
          <p:spPr bwMode="auto">
            <a:xfrm>
              <a:off x="3299" y="988"/>
              <a:ext cx="9" cy="9"/>
            </a:xfrm>
            <a:custGeom>
              <a:avLst/>
              <a:gdLst>
                <a:gd name="T0" fmla="*/ 0 w 7"/>
                <a:gd name="T1" fmla="*/ 1 h 7"/>
                <a:gd name="T2" fmla="*/ 5 w 7"/>
                <a:gd name="T3" fmla="*/ 0 h 7"/>
                <a:gd name="T4" fmla="*/ 2 w 7"/>
                <a:gd name="T5" fmla="*/ 6 h 7"/>
                <a:gd name="T6" fmla="*/ 0 w 7"/>
                <a:gd name="T7" fmla="*/ 1 h 7"/>
              </a:gdLst>
              <a:ahLst/>
              <a:cxnLst>
                <a:cxn ang="0">
                  <a:pos x="T0" y="T1"/>
                </a:cxn>
                <a:cxn ang="0">
                  <a:pos x="T2" y="T3"/>
                </a:cxn>
                <a:cxn ang="0">
                  <a:pos x="T4" y="T5"/>
                </a:cxn>
                <a:cxn ang="0">
                  <a:pos x="T6" y="T7"/>
                </a:cxn>
              </a:cxnLst>
              <a:rect l="0" t="0" r="r" b="b"/>
              <a:pathLst>
                <a:path w="7" h="7">
                  <a:moveTo>
                    <a:pt x="0" y="1"/>
                  </a:moveTo>
                  <a:cubicBezTo>
                    <a:pt x="2" y="0"/>
                    <a:pt x="3" y="0"/>
                    <a:pt x="5" y="0"/>
                  </a:cubicBezTo>
                  <a:cubicBezTo>
                    <a:pt x="5" y="3"/>
                    <a:pt x="7" y="7"/>
                    <a:pt x="2" y="6"/>
                  </a:cubicBezTo>
                  <a:cubicBezTo>
                    <a:pt x="1" y="5"/>
                    <a:pt x="0" y="3"/>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2" name="Freeform 35"/>
            <p:cNvSpPr/>
            <p:nvPr/>
          </p:nvSpPr>
          <p:spPr bwMode="auto">
            <a:xfrm>
              <a:off x="3311" y="767"/>
              <a:ext cx="18" cy="16"/>
            </a:xfrm>
            <a:custGeom>
              <a:avLst/>
              <a:gdLst>
                <a:gd name="T0" fmla="*/ 1 w 14"/>
                <a:gd name="T1" fmla="*/ 3 h 13"/>
                <a:gd name="T2" fmla="*/ 13 w 14"/>
                <a:gd name="T3" fmla="*/ 0 h 13"/>
                <a:gd name="T4" fmla="*/ 14 w 14"/>
                <a:gd name="T5" fmla="*/ 9 h 13"/>
                <a:gd name="T6" fmla="*/ 1 w 14"/>
                <a:gd name="T7" fmla="*/ 3 h 13"/>
              </a:gdLst>
              <a:ahLst/>
              <a:cxnLst>
                <a:cxn ang="0">
                  <a:pos x="T0" y="T1"/>
                </a:cxn>
                <a:cxn ang="0">
                  <a:pos x="T2" y="T3"/>
                </a:cxn>
                <a:cxn ang="0">
                  <a:pos x="T4" y="T5"/>
                </a:cxn>
                <a:cxn ang="0">
                  <a:pos x="T6" y="T7"/>
                </a:cxn>
              </a:cxnLst>
              <a:rect l="0" t="0" r="r" b="b"/>
              <a:pathLst>
                <a:path w="14" h="13">
                  <a:moveTo>
                    <a:pt x="1" y="3"/>
                  </a:moveTo>
                  <a:cubicBezTo>
                    <a:pt x="4" y="2"/>
                    <a:pt x="8" y="0"/>
                    <a:pt x="13" y="0"/>
                  </a:cubicBezTo>
                  <a:cubicBezTo>
                    <a:pt x="13" y="3"/>
                    <a:pt x="14" y="6"/>
                    <a:pt x="14" y="9"/>
                  </a:cubicBezTo>
                  <a:cubicBezTo>
                    <a:pt x="8" y="13"/>
                    <a:pt x="0" y="1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3" name="Freeform 36"/>
            <p:cNvSpPr/>
            <p:nvPr/>
          </p:nvSpPr>
          <p:spPr bwMode="auto">
            <a:xfrm>
              <a:off x="3343" y="974"/>
              <a:ext cx="12" cy="13"/>
            </a:xfrm>
            <a:custGeom>
              <a:avLst/>
              <a:gdLst>
                <a:gd name="T0" fmla="*/ 0 w 10"/>
                <a:gd name="T1" fmla="*/ 2 h 10"/>
                <a:gd name="T2" fmla="*/ 8 w 10"/>
                <a:gd name="T3" fmla="*/ 0 h 10"/>
                <a:gd name="T4" fmla="*/ 9 w 10"/>
                <a:gd name="T5" fmla="*/ 10 h 10"/>
                <a:gd name="T6" fmla="*/ 0 w 10"/>
                <a:gd name="T7" fmla="*/ 2 h 10"/>
              </a:gdLst>
              <a:ahLst/>
              <a:cxnLst>
                <a:cxn ang="0">
                  <a:pos x="T0" y="T1"/>
                </a:cxn>
                <a:cxn ang="0">
                  <a:pos x="T2" y="T3"/>
                </a:cxn>
                <a:cxn ang="0">
                  <a:pos x="T4" y="T5"/>
                </a:cxn>
                <a:cxn ang="0">
                  <a:pos x="T6" y="T7"/>
                </a:cxn>
              </a:cxnLst>
              <a:rect l="0" t="0" r="r" b="b"/>
              <a:pathLst>
                <a:path w="10" h="10">
                  <a:moveTo>
                    <a:pt x="0" y="2"/>
                  </a:moveTo>
                  <a:cubicBezTo>
                    <a:pt x="2" y="1"/>
                    <a:pt x="4" y="0"/>
                    <a:pt x="8" y="0"/>
                  </a:cubicBezTo>
                  <a:cubicBezTo>
                    <a:pt x="10" y="4"/>
                    <a:pt x="10" y="6"/>
                    <a:pt x="9" y="10"/>
                  </a:cubicBezTo>
                  <a:cubicBezTo>
                    <a:pt x="5" y="10"/>
                    <a:pt x="1" y="8"/>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4" name="Freeform 37"/>
            <p:cNvSpPr/>
            <p:nvPr/>
          </p:nvSpPr>
          <p:spPr bwMode="auto">
            <a:xfrm>
              <a:off x="3399" y="759"/>
              <a:ext cx="11" cy="11"/>
            </a:xfrm>
            <a:custGeom>
              <a:avLst/>
              <a:gdLst>
                <a:gd name="T0" fmla="*/ 7 w 9"/>
                <a:gd name="T1" fmla="*/ 1 h 9"/>
                <a:gd name="T2" fmla="*/ 3 w 9"/>
                <a:gd name="T3" fmla="*/ 9 h 9"/>
                <a:gd name="T4" fmla="*/ 7 w 9"/>
                <a:gd name="T5" fmla="*/ 1 h 9"/>
              </a:gdLst>
              <a:ahLst/>
              <a:cxnLst>
                <a:cxn ang="0">
                  <a:pos x="T0" y="T1"/>
                </a:cxn>
                <a:cxn ang="0">
                  <a:pos x="T2" y="T3"/>
                </a:cxn>
                <a:cxn ang="0">
                  <a:pos x="T4" y="T5"/>
                </a:cxn>
              </a:cxnLst>
              <a:rect l="0" t="0" r="r" b="b"/>
              <a:pathLst>
                <a:path w="9" h="9">
                  <a:moveTo>
                    <a:pt x="7" y="1"/>
                  </a:moveTo>
                  <a:cubicBezTo>
                    <a:pt x="9" y="5"/>
                    <a:pt x="8" y="7"/>
                    <a:pt x="3" y="9"/>
                  </a:cubicBezTo>
                  <a:cubicBezTo>
                    <a:pt x="0" y="6"/>
                    <a:pt x="0"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5" name="Freeform 38"/>
            <p:cNvSpPr/>
            <p:nvPr/>
          </p:nvSpPr>
          <p:spPr bwMode="auto">
            <a:xfrm>
              <a:off x="3497" y="1468"/>
              <a:ext cx="14" cy="14"/>
            </a:xfrm>
            <a:custGeom>
              <a:avLst/>
              <a:gdLst>
                <a:gd name="T0" fmla="*/ 2 w 11"/>
                <a:gd name="T1" fmla="*/ 11 h 11"/>
                <a:gd name="T2" fmla="*/ 10 w 11"/>
                <a:gd name="T3" fmla="*/ 0 h 11"/>
                <a:gd name="T4" fmla="*/ 10 w 11"/>
                <a:gd name="T5" fmla="*/ 10 h 11"/>
                <a:gd name="T6" fmla="*/ 2 w 11"/>
                <a:gd name="T7" fmla="*/ 11 h 11"/>
              </a:gdLst>
              <a:ahLst/>
              <a:cxnLst>
                <a:cxn ang="0">
                  <a:pos x="T0" y="T1"/>
                </a:cxn>
                <a:cxn ang="0">
                  <a:pos x="T2" y="T3"/>
                </a:cxn>
                <a:cxn ang="0">
                  <a:pos x="T4" y="T5"/>
                </a:cxn>
                <a:cxn ang="0">
                  <a:pos x="T6" y="T7"/>
                </a:cxn>
              </a:cxnLst>
              <a:rect l="0" t="0" r="r" b="b"/>
              <a:pathLst>
                <a:path w="11" h="11">
                  <a:moveTo>
                    <a:pt x="2" y="11"/>
                  </a:moveTo>
                  <a:cubicBezTo>
                    <a:pt x="0" y="5"/>
                    <a:pt x="3" y="0"/>
                    <a:pt x="10" y="0"/>
                  </a:cubicBezTo>
                  <a:cubicBezTo>
                    <a:pt x="11" y="5"/>
                    <a:pt x="10" y="7"/>
                    <a:pt x="10" y="10"/>
                  </a:cubicBezTo>
                  <a:cubicBezTo>
                    <a:pt x="7" y="11"/>
                    <a:pt x="4"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6" name="Freeform 39"/>
            <p:cNvSpPr/>
            <p:nvPr/>
          </p:nvSpPr>
          <p:spPr bwMode="auto">
            <a:xfrm>
              <a:off x="3424" y="744"/>
              <a:ext cx="16" cy="16"/>
            </a:xfrm>
            <a:custGeom>
              <a:avLst/>
              <a:gdLst>
                <a:gd name="T0" fmla="*/ 0 w 12"/>
                <a:gd name="T1" fmla="*/ 9 h 13"/>
                <a:gd name="T2" fmla="*/ 8 w 12"/>
                <a:gd name="T3" fmla="*/ 1 h 13"/>
                <a:gd name="T4" fmla="*/ 10 w 12"/>
                <a:gd name="T5" fmla="*/ 11 h 13"/>
                <a:gd name="T6" fmla="*/ 0 w 12"/>
                <a:gd name="T7" fmla="*/ 9 h 13"/>
              </a:gdLst>
              <a:ahLst/>
              <a:cxnLst>
                <a:cxn ang="0">
                  <a:pos x="T0" y="T1"/>
                </a:cxn>
                <a:cxn ang="0">
                  <a:pos x="T2" y="T3"/>
                </a:cxn>
                <a:cxn ang="0">
                  <a:pos x="T4" y="T5"/>
                </a:cxn>
                <a:cxn ang="0">
                  <a:pos x="T6" y="T7"/>
                </a:cxn>
              </a:cxnLst>
              <a:rect l="0" t="0" r="r" b="b"/>
              <a:pathLst>
                <a:path w="12" h="13">
                  <a:moveTo>
                    <a:pt x="0" y="9"/>
                  </a:moveTo>
                  <a:cubicBezTo>
                    <a:pt x="2" y="5"/>
                    <a:pt x="1" y="0"/>
                    <a:pt x="8" y="1"/>
                  </a:cubicBezTo>
                  <a:cubicBezTo>
                    <a:pt x="11" y="2"/>
                    <a:pt x="12" y="9"/>
                    <a:pt x="10" y="11"/>
                  </a:cubicBezTo>
                  <a:cubicBezTo>
                    <a:pt x="5" y="13"/>
                    <a:pt x="3" y="10"/>
                    <a:pt x="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7" name="Freeform 40"/>
            <p:cNvSpPr/>
            <p:nvPr/>
          </p:nvSpPr>
          <p:spPr bwMode="auto">
            <a:xfrm>
              <a:off x="3633" y="1725"/>
              <a:ext cx="16" cy="18"/>
            </a:xfrm>
            <a:custGeom>
              <a:avLst/>
              <a:gdLst>
                <a:gd name="T0" fmla="*/ 7 w 13"/>
                <a:gd name="T1" fmla="*/ 14 h 14"/>
                <a:gd name="T2" fmla="*/ 4 w 13"/>
                <a:gd name="T3" fmla="*/ 14 h 14"/>
                <a:gd name="T4" fmla="*/ 4 w 13"/>
                <a:gd name="T5" fmla="*/ 1 h 14"/>
                <a:gd name="T6" fmla="*/ 13 w 13"/>
                <a:gd name="T7" fmla="*/ 6 h 14"/>
                <a:gd name="T8" fmla="*/ 7 w 13"/>
                <a:gd name="T9" fmla="*/ 14 h 14"/>
              </a:gdLst>
              <a:ahLst/>
              <a:cxnLst>
                <a:cxn ang="0">
                  <a:pos x="T0" y="T1"/>
                </a:cxn>
                <a:cxn ang="0">
                  <a:pos x="T2" y="T3"/>
                </a:cxn>
                <a:cxn ang="0">
                  <a:pos x="T4" y="T5"/>
                </a:cxn>
                <a:cxn ang="0">
                  <a:pos x="T6" y="T7"/>
                </a:cxn>
                <a:cxn ang="0">
                  <a:pos x="T8" y="T9"/>
                </a:cxn>
              </a:cxnLst>
              <a:rect l="0" t="0" r="r" b="b"/>
              <a:pathLst>
                <a:path w="13" h="14">
                  <a:moveTo>
                    <a:pt x="7" y="14"/>
                  </a:moveTo>
                  <a:cubicBezTo>
                    <a:pt x="6" y="14"/>
                    <a:pt x="5" y="14"/>
                    <a:pt x="4" y="14"/>
                  </a:cubicBezTo>
                  <a:cubicBezTo>
                    <a:pt x="0" y="11"/>
                    <a:pt x="2" y="4"/>
                    <a:pt x="4" y="1"/>
                  </a:cubicBezTo>
                  <a:cubicBezTo>
                    <a:pt x="8" y="0"/>
                    <a:pt x="9" y="6"/>
                    <a:pt x="13" y="6"/>
                  </a:cubicBezTo>
                  <a:cubicBezTo>
                    <a:pt x="13" y="10"/>
                    <a:pt x="7" y="10"/>
                    <a:pt x="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8" name="Freeform 41"/>
            <p:cNvSpPr/>
            <p:nvPr/>
          </p:nvSpPr>
          <p:spPr bwMode="auto">
            <a:xfrm>
              <a:off x="3646" y="1717"/>
              <a:ext cx="14" cy="13"/>
            </a:xfrm>
            <a:custGeom>
              <a:avLst/>
              <a:gdLst>
                <a:gd name="T0" fmla="*/ 2 w 11"/>
                <a:gd name="T1" fmla="*/ 0 h 10"/>
                <a:gd name="T2" fmla="*/ 11 w 11"/>
                <a:gd name="T3" fmla="*/ 1 h 10"/>
                <a:gd name="T4" fmla="*/ 3 w 11"/>
                <a:gd name="T5" fmla="*/ 10 h 10"/>
                <a:gd name="T6" fmla="*/ 2 w 11"/>
                <a:gd name="T7" fmla="*/ 0 h 10"/>
              </a:gdLst>
              <a:ahLst/>
              <a:cxnLst>
                <a:cxn ang="0">
                  <a:pos x="T0" y="T1"/>
                </a:cxn>
                <a:cxn ang="0">
                  <a:pos x="T2" y="T3"/>
                </a:cxn>
                <a:cxn ang="0">
                  <a:pos x="T4" y="T5"/>
                </a:cxn>
                <a:cxn ang="0">
                  <a:pos x="T6" y="T7"/>
                </a:cxn>
              </a:cxnLst>
              <a:rect l="0" t="0" r="r" b="b"/>
              <a:pathLst>
                <a:path w="11" h="10">
                  <a:moveTo>
                    <a:pt x="2" y="0"/>
                  </a:moveTo>
                  <a:cubicBezTo>
                    <a:pt x="6" y="0"/>
                    <a:pt x="8" y="1"/>
                    <a:pt x="11" y="1"/>
                  </a:cubicBezTo>
                  <a:cubicBezTo>
                    <a:pt x="10" y="5"/>
                    <a:pt x="10" y="10"/>
                    <a:pt x="3" y="10"/>
                  </a:cubicBezTo>
                  <a:cubicBezTo>
                    <a:pt x="0" y="8"/>
                    <a:pt x="2"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9" name="Freeform 42"/>
            <p:cNvSpPr/>
            <p:nvPr/>
          </p:nvSpPr>
          <p:spPr bwMode="auto">
            <a:xfrm>
              <a:off x="3523" y="698"/>
              <a:ext cx="14" cy="17"/>
            </a:xfrm>
            <a:custGeom>
              <a:avLst/>
              <a:gdLst>
                <a:gd name="T0" fmla="*/ 3 w 11"/>
                <a:gd name="T1" fmla="*/ 1 h 14"/>
                <a:gd name="T2" fmla="*/ 10 w 11"/>
                <a:gd name="T3" fmla="*/ 2 h 14"/>
                <a:gd name="T4" fmla="*/ 9 w 11"/>
                <a:gd name="T5" fmla="*/ 13 h 14"/>
                <a:gd name="T6" fmla="*/ 3 w 11"/>
                <a:gd name="T7" fmla="*/ 1 h 14"/>
              </a:gdLst>
              <a:ahLst/>
              <a:cxnLst>
                <a:cxn ang="0">
                  <a:pos x="T0" y="T1"/>
                </a:cxn>
                <a:cxn ang="0">
                  <a:pos x="T2" y="T3"/>
                </a:cxn>
                <a:cxn ang="0">
                  <a:pos x="T4" y="T5"/>
                </a:cxn>
                <a:cxn ang="0">
                  <a:pos x="T6" y="T7"/>
                </a:cxn>
              </a:cxnLst>
              <a:rect l="0" t="0" r="r" b="b"/>
              <a:pathLst>
                <a:path w="11" h="14">
                  <a:moveTo>
                    <a:pt x="3" y="1"/>
                  </a:moveTo>
                  <a:cubicBezTo>
                    <a:pt x="6" y="0"/>
                    <a:pt x="8" y="1"/>
                    <a:pt x="10" y="2"/>
                  </a:cubicBezTo>
                  <a:cubicBezTo>
                    <a:pt x="11" y="6"/>
                    <a:pt x="10" y="9"/>
                    <a:pt x="9" y="13"/>
                  </a:cubicBezTo>
                  <a:cubicBezTo>
                    <a:pt x="3" y="14"/>
                    <a:pt x="0" y="6"/>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0" name="Freeform 43"/>
            <p:cNvSpPr/>
            <p:nvPr/>
          </p:nvSpPr>
          <p:spPr bwMode="auto">
            <a:xfrm>
              <a:off x="3545" y="777"/>
              <a:ext cx="11" cy="11"/>
            </a:xfrm>
            <a:custGeom>
              <a:avLst/>
              <a:gdLst>
                <a:gd name="T0" fmla="*/ 1 w 9"/>
                <a:gd name="T1" fmla="*/ 5 h 9"/>
                <a:gd name="T2" fmla="*/ 6 w 9"/>
                <a:gd name="T3" fmla="*/ 0 h 9"/>
                <a:gd name="T4" fmla="*/ 9 w 9"/>
                <a:gd name="T5" fmla="*/ 9 h 9"/>
                <a:gd name="T6" fmla="*/ 1 w 9"/>
                <a:gd name="T7" fmla="*/ 5 h 9"/>
              </a:gdLst>
              <a:ahLst/>
              <a:cxnLst>
                <a:cxn ang="0">
                  <a:pos x="T0" y="T1"/>
                </a:cxn>
                <a:cxn ang="0">
                  <a:pos x="T2" y="T3"/>
                </a:cxn>
                <a:cxn ang="0">
                  <a:pos x="T4" y="T5"/>
                </a:cxn>
                <a:cxn ang="0">
                  <a:pos x="T6" y="T7"/>
                </a:cxn>
              </a:cxnLst>
              <a:rect l="0" t="0" r="r" b="b"/>
              <a:pathLst>
                <a:path w="9" h="9">
                  <a:moveTo>
                    <a:pt x="1" y="5"/>
                  </a:moveTo>
                  <a:cubicBezTo>
                    <a:pt x="0" y="1"/>
                    <a:pt x="2" y="0"/>
                    <a:pt x="6" y="0"/>
                  </a:cubicBezTo>
                  <a:cubicBezTo>
                    <a:pt x="7" y="3"/>
                    <a:pt x="9" y="4"/>
                    <a:pt x="9" y="9"/>
                  </a:cubicBezTo>
                  <a:cubicBezTo>
                    <a:pt x="5" y="9"/>
                    <a:pt x="5"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1" name="Freeform 44"/>
            <p:cNvSpPr/>
            <p:nvPr/>
          </p:nvSpPr>
          <p:spPr bwMode="auto">
            <a:xfrm>
              <a:off x="3545" y="729"/>
              <a:ext cx="15" cy="17"/>
            </a:xfrm>
            <a:custGeom>
              <a:avLst/>
              <a:gdLst>
                <a:gd name="T0" fmla="*/ 4 w 12"/>
                <a:gd name="T1" fmla="*/ 1 h 13"/>
                <a:gd name="T2" fmla="*/ 12 w 12"/>
                <a:gd name="T3" fmla="*/ 12 h 13"/>
                <a:gd name="T4" fmla="*/ 4 w 12"/>
                <a:gd name="T5" fmla="*/ 1 h 13"/>
              </a:gdLst>
              <a:ahLst/>
              <a:cxnLst>
                <a:cxn ang="0">
                  <a:pos x="T0" y="T1"/>
                </a:cxn>
                <a:cxn ang="0">
                  <a:pos x="T2" y="T3"/>
                </a:cxn>
                <a:cxn ang="0">
                  <a:pos x="T4" y="T5"/>
                </a:cxn>
              </a:cxnLst>
              <a:rect l="0" t="0" r="r" b="b"/>
              <a:pathLst>
                <a:path w="12" h="13">
                  <a:moveTo>
                    <a:pt x="4" y="1"/>
                  </a:moveTo>
                  <a:cubicBezTo>
                    <a:pt x="11" y="0"/>
                    <a:pt x="12" y="6"/>
                    <a:pt x="12" y="12"/>
                  </a:cubicBezTo>
                  <a:cubicBezTo>
                    <a:pt x="4" y="13"/>
                    <a:pt x="0" y="7"/>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2" name="Freeform 45"/>
            <p:cNvSpPr/>
            <p:nvPr/>
          </p:nvSpPr>
          <p:spPr bwMode="auto">
            <a:xfrm>
              <a:off x="3644" y="636"/>
              <a:ext cx="17" cy="23"/>
            </a:xfrm>
            <a:custGeom>
              <a:avLst/>
              <a:gdLst>
                <a:gd name="T0" fmla="*/ 5 w 13"/>
                <a:gd name="T1" fmla="*/ 1 h 18"/>
                <a:gd name="T2" fmla="*/ 9 w 13"/>
                <a:gd name="T3" fmla="*/ 18 h 18"/>
                <a:gd name="T4" fmla="*/ 5 w 13"/>
                <a:gd name="T5" fmla="*/ 1 h 18"/>
              </a:gdLst>
              <a:ahLst/>
              <a:cxnLst>
                <a:cxn ang="0">
                  <a:pos x="T0" y="T1"/>
                </a:cxn>
                <a:cxn ang="0">
                  <a:pos x="T2" y="T3"/>
                </a:cxn>
                <a:cxn ang="0">
                  <a:pos x="T4" y="T5"/>
                </a:cxn>
              </a:cxnLst>
              <a:rect l="0" t="0" r="r" b="b"/>
              <a:pathLst>
                <a:path w="13" h="18">
                  <a:moveTo>
                    <a:pt x="5" y="1"/>
                  </a:moveTo>
                  <a:cubicBezTo>
                    <a:pt x="13" y="0"/>
                    <a:pt x="12" y="15"/>
                    <a:pt x="9" y="18"/>
                  </a:cubicBezTo>
                  <a:cubicBezTo>
                    <a:pt x="1" y="17"/>
                    <a:pt x="0" y="6"/>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3" name="Freeform 46"/>
            <p:cNvSpPr/>
            <p:nvPr/>
          </p:nvSpPr>
          <p:spPr bwMode="auto">
            <a:xfrm>
              <a:off x="3743" y="602"/>
              <a:ext cx="14" cy="17"/>
            </a:xfrm>
            <a:custGeom>
              <a:avLst/>
              <a:gdLst>
                <a:gd name="T0" fmla="*/ 2 w 11"/>
                <a:gd name="T1" fmla="*/ 14 h 14"/>
                <a:gd name="T2" fmla="*/ 2 w 11"/>
                <a:gd name="T3" fmla="*/ 0 h 14"/>
                <a:gd name="T4" fmla="*/ 10 w 11"/>
                <a:gd name="T5" fmla="*/ 5 h 14"/>
                <a:gd name="T6" fmla="*/ 2 w 11"/>
                <a:gd name="T7" fmla="*/ 14 h 14"/>
              </a:gdLst>
              <a:ahLst/>
              <a:cxnLst>
                <a:cxn ang="0">
                  <a:pos x="T0" y="T1"/>
                </a:cxn>
                <a:cxn ang="0">
                  <a:pos x="T2" y="T3"/>
                </a:cxn>
                <a:cxn ang="0">
                  <a:pos x="T4" y="T5"/>
                </a:cxn>
                <a:cxn ang="0">
                  <a:pos x="T6" y="T7"/>
                </a:cxn>
              </a:cxnLst>
              <a:rect l="0" t="0" r="r" b="b"/>
              <a:pathLst>
                <a:path w="11" h="14">
                  <a:moveTo>
                    <a:pt x="2" y="14"/>
                  </a:moveTo>
                  <a:cubicBezTo>
                    <a:pt x="2" y="9"/>
                    <a:pt x="0" y="3"/>
                    <a:pt x="2" y="0"/>
                  </a:cubicBezTo>
                  <a:cubicBezTo>
                    <a:pt x="6" y="0"/>
                    <a:pt x="8" y="3"/>
                    <a:pt x="10" y="5"/>
                  </a:cubicBezTo>
                  <a:cubicBezTo>
                    <a:pt x="11" y="10"/>
                    <a:pt x="7" y="12"/>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4" name="Freeform 47"/>
            <p:cNvSpPr/>
            <p:nvPr/>
          </p:nvSpPr>
          <p:spPr bwMode="auto">
            <a:xfrm>
              <a:off x="3984" y="1532"/>
              <a:ext cx="7" cy="7"/>
            </a:xfrm>
            <a:custGeom>
              <a:avLst/>
              <a:gdLst>
                <a:gd name="T0" fmla="*/ 0 w 5"/>
                <a:gd name="T1" fmla="*/ 0 h 6"/>
                <a:gd name="T2" fmla="*/ 4 w 5"/>
                <a:gd name="T3" fmla="*/ 0 h 6"/>
                <a:gd name="T4" fmla="*/ 4 w 5"/>
                <a:gd name="T5" fmla="*/ 6 h 6"/>
                <a:gd name="T6" fmla="*/ 0 w 5"/>
                <a:gd name="T7" fmla="*/ 0 h 6"/>
              </a:gdLst>
              <a:ahLst/>
              <a:cxnLst>
                <a:cxn ang="0">
                  <a:pos x="T0" y="T1"/>
                </a:cxn>
                <a:cxn ang="0">
                  <a:pos x="T2" y="T3"/>
                </a:cxn>
                <a:cxn ang="0">
                  <a:pos x="T4" y="T5"/>
                </a:cxn>
                <a:cxn ang="0">
                  <a:pos x="T6" y="T7"/>
                </a:cxn>
              </a:cxnLst>
              <a:rect l="0" t="0" r="r" b="b"/>
              <a:pathLst>
                <a:path w="5" h="6">
                  <a:moveTo>
                    <a:pt x="0" y="0"/>
                  </a:moveTo>
                  <a:cubicBezTo>
                    <a:pt x="1" y="0"/>
                    <a:pt x="3" y="0"/>
                    <a:pt x="4" y="0"/>
                  </a:cubicBezTo>
                  <a:cubicBezTo>
                    <a:pt x="5" y="3"/>
                    <a:pt x="4" y="4"/>
                    <a:pt x="4" y="6"/>
                  </a:cubicBezTo>
                  <a:cubicBezTo>
                    <a:pt x="1" y="6"/>
                    <a:pt x="0"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5" name="Freeform 48"/>
            <p:cNvSpPr/>
            <p:nvPr/>
          </p:nvSpPr>
          <p:spPr bwMode="auto">
            <a:xfrm>
              <a:off x="3992" y="1529"/>
              <a:ext cx="34" cy="59"/>
            </a:xfrm>
            <a:custGeom>
              <a:avLst/>
              <a:gdLst>
                <a:gd name="T0" fmla="*/ 0 w 27"/>
                <a:gd name="T1" fmla="*/ 5 h 46"/>
                <a:gd name="T2" fmla="*/ 5 w 27"/>
                <a:gd name="T3" fmla="*/ 1 h 46"/>
                <a:gd name="T4" fmla="*/ 24 w 27"/>
                <a:gd name="T5" fmla="*/ 22 h 46"/>
                <a:gd name="T6" fmla="*/ 20 w 27"/>
                <a:gd name="T7" fmla="*/ 46 h 46"/>
                <a:gd name="T8" fmla="*/ 0 w 27"/>
                <a:gd name="T9" fmla="*/ 5 h 46"/>
              </a:gdLst>
              <a:ahLst/>
              <a:cxnLst>
                <a:cxn ang="0">
                  <a:pos x="T0" y="T1"/>
                </a:cxn>
                <a:cxn ang="0">
                  <a:pos x="T2" y="T3"/>
                </a:cxn>
                <a:cxn ang="0">
                  <a:pos x="T4" y="T5"/>
                </a:cxn>
                <a:cxn ang="0">
                  <a:pos x="T6" y="T7"/>
                </a:cxn>
                <a:cxn ang="0">
                  <a:pos x="T8" y="T9"/>
                </a:cxn>
              </a:cxnLst>
              <a:rect l="0" t="0" r="r" b="b"/>
              <a:pathLst>
                <a:path w="27" h="46">
                  <a:moveTo>
                    <a:pt x="0" y="5"/>
                  </a:moveTo>
                  <a:cubicBezTo>
                    <a:pt x="3" y="4"/>
                    <a:pt x="4" y="3"/>
                    <a:pt x="5" y="1"/>
                  </a:cubicBezTo>
                  <a:cubicBezTo>
                    <a:pt x="18" y="0"/>
                    <a:pt x="15" y="18"/>
                    <a:pt x="24" y="22"/>
                  </a:cubicBezTo>
                  <a:cubicBezTo>
                    <a:pt x="27" y="33"/>
                    <a:pt x="24" y="40"/>
                    <a:pt x="20" y="46"/>
                  </a:cubicBezTo>
                  <a:cubicBezTo>
                    <a:pt x="5" y="39"/>
                    <a:pt x="7" y="16"/>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6" name="Freeform 49"/>
            <p:cNvSpPr/>
            <p:nvPr/>
          </p:nvSpPr>
          <p:spPr bwMode="auto">
            <a:xfrm>
              <a:off x="3886" y="741"/>
              <a:ext cx="18" cy="18"/>
            </a:xfrm>
            <a:custGeom>
              <a:avLst/>
              <a:gdLst>
                <a:gd name="T0" fmla="*/ 10 w 14"/>
                <a:gd name="T1" fmla="*/ 0 h 14"/>
                <a:gd name="T2" fmla="*/ 6 w 14"/>
                <a:gd name="T3" fmla="*/ 14 h 14"/>
                <a:gd name="T4" fmla="*/ 10 w 14"/>
                <a:gd name="T5" fmla="*/ 0 h 14"/>
              </a:gdLst>
              <a:ahLst/>
              <a:cxnLst>
                <a:cxn ang="0">
                  <a:pos x="T0" y="T1"/>
                </a:cxn>
                <a:cxn ang="0">
                  <a:pos x="T2" y="T3"/>
                </a:cxn>
                <a:cxn ang="0">
                  <a:pos x="T4" y="T5"/>
                </a:cxn>
              </a:cxnLst>
              <a:rect l="0" t="0" r="r" b="b"/>
              <a:pathLst>
                <a:path w="14" h="14">
                  <a:moveTo>
                    <a:pt x="10" y="0"/>
                  </a:moveTo>
                  <a:cubicBezTo>
                    <a:pt x="14" y="6"/>
                    <a:pt x="12" y="13"/>
                    <a:pt x="6" y="14"/>
                  </a:cubicBezTo>
                  <a:cubicBezTo>
                    <a:pt x="0" y="9"/>
                    <a:pt x="1" y="2"/>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7" name="Freeform 50"/>
            <p:cNvSpPr/>
            <p:nvPr/>
          </p:nvSpPr>
          <p:spPr bwMode="auto">
            <a:xfrm>
              <a:off x="4166" y="1661"/>
              <a:ext cx="9" cy="6"/>
            </a:xfrm>
            <a:custGeom>
              <a:avLst/>
              <a:gdLst>
                <a:gd name="T0" fmla="*/ 1 w 7"/>
                <a:gd name="T1" fmla="*/ 5 h 5"/>
                <a:gd name="T2" fmla="*/ 0 w 7"/>
                <a:gd name="T3" fmla="*/ 1 h 5"/>
                <a:gd name="T4" fmla="*/ 7 w 7"/>
                <a:gd name="T5" fmla="*/ 4 h 5"/>
                <a:gd name="T6" fmla="*/ 1 w 7"/>
                <a:gd name="T7" fmla="*/ 5 h 5"/>
              </a:gdLst>
              <a:ahLst/>
              <a:cxnLst>
                <a:cxn ang="0">
                  <a:pos x="T0" y="T1"/>
                </a:cxn>
                <a:cxn ang="0">
                  <a:pos x="T2" y="T3"/>
                </a:cxn>
                <a:cxn ang="0">
                  <a:pos x="T4" y="T5"/>
                </a:cxn>
                <a:cxn ang="0">
                  <a:pos x="T6" y="T7"/>
                </a:cxn>
              </a:cxnLst>
              <a:rect l="0" t="0" r="r" b="b"/>
              <a:pathLst>
                <a:path w="7" h="5">
                  <a:moveTo>
                    <a:pt x="1" y="5"/>
                  </a:moveTo>
                  <a:cubicBezTo>
                    <a:pt x="0" y="4"/>
                    <a:pt x="0" y="2"/>
                    <a:pt x="0" y="1"/>
                  </a:cubicBezTo>
                  <a:cubicBezTo>
                    <a:pt x="4" y="0"/>
                    <a:pt x="7" y="0"/>
                    <a:pt x="7" y="4"/>
                  </a:cubicBezTo>
                  <a:cubicBezTo>
                    <a:pt x="5" y="5"/>
                    <a:pt x="3"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8" name="Freeform 51"/>
            <p:cNvSpPr/>
            <p:nvPr/>
          </p:nvSpPr>
          <p:spPr bwMode="auto">
            <a:xfrm>
              <a:off x="4041" y="556"/>
              <a:ext cx="17" cy="11"/>
            </a:xfrm>
            <a:custGeom>
              <a:avLst/>
              <a:gdLst>
                <a:gd name="T0" fmla="*/ 0 w 14"/>
                <a:gd name="T1" fmla="*/ 2 h 9"/>
                <a:gd name="T2" fmla="*/ 14 w 14"/>
                <a:gd name="T3" fmla="*/ 0 h 9"/>
                <a:gd name="T4" fmla="*/ 2 w 14"/>
                <a:gd name="T5" fmla="*/ 8 h 9"/>
                <a:gd name="T6" fmla="*/ 0 w 14"/>
                <a:gd name="T7" fmla="*/ 3 h 9"/>
                <a:gd name="T8" fmla="*/ 0 w 14"/>
                <a:gd name="T9" fmla="*/ 2 h 9"/>
              </a:gdLst>
              <a:ahLst/>
              <a:cxnLst>
                <a:cxn ang="0">
                  <a:pos x="T0" y="T1"/>
                </a:cxn>
                <a:cxn ang="0">
                  <a:pos x="T2" y="T3"/>
                </a:cxn>
                <a:cxn ang="0">
                  <a:pos x="T4" y="T5"/>
                </a:cxn>
                <a:cxn ang="0">
                  <a:pos x="T6" y="T7"/>
                </a:cxn>
                <a:cxn ang="0">
                  <a:pos x="T8" y="T9"/>
                </a:cxn>
              </a:cxnLst>
              <a:rect l="0" t="0" r="r" b="b"/>
              <a:pathLst>
                <a:path w="14" h="9">
                  <a:moveTo>
                    <a:pt x="0" y="2"/>
                  </a:moveTo>
                  <a:cubicBezTo>
                    <a:pt x="5" y="1"/>
                    <a:pt x="9" y="1"/>
                    <a:pt x="14" y="0"/>
                  </a:cubicBezTo>
                  <a:cubicBezTo>
                    <a:pt x="13" y="5"/>
                    <a:pt x="8" y="9"/>
                    <a:pt x="2" y="8"/>
                  </a:cubicBezTo>
                  <a:cubicBezTo>
                    <a:pt x="2" y="6"/>
                    <a:pt x="2" y="3"/>
                    <a:pt x="0" y="3"/>
                  </a:cubicBezTo>
                  <a:cubicBezTo>
                    <a:pt x="0" y="3"/>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9" name="Freeform 52"/>
            <p:cNvSpPr/>
            <p:nvPr/>
          </p:nvSpPr>
          <p:spPr bwMode="auto">
            <a:xfrm>
              <a:off x="4081" y="813"/>
              <a:ext cx="35" cy="42"/>
            </a:xfrm>
            <a:custGeom>
              <a:avLst/>
              <a:gdLst>
                <a:gd name="T0" fmla="*/ 0 w 27"/>
                <a:gd name="T1" fmla="*/ 27 h 33"/>
                <a:gd name="T2" fmla="*/ 21 w 27"/>
                <a:gd name="T3" fmla="*/ 0 h 33"/>
                <a:gd name="T4" fmla="*/ 18 w 27"/>
                <a:gd name="T5" fmla="*/ 25 h 33"/>
                <a:gd name="T6" fmla="*/ 0 w 27"/>
                <a:gd name="T7" fmla="*/ 27 h 33"/>
              </a:gdLst>
              <a:ahLst/>
              <a:cxnLst>
                <a:cxn ang="0">
                  <a:pos x="T0" y="T1"/>
                </a:cxn>
                <a:cxn ang="0">
                  <a:pos x="T2" y="T3"/>
                </a:cxn>
                <a:cxn ang="0">
                  <a:pos x="T4" y="T5"/>
                </a:cxn>
                <a:cxn ang="0">
                  <a:pos x="T6" y="T7"/>
                </a:cxn>
              </a:cxnLst>
              <a:rect l="0" t="0" r="r" b="b"/>
              <a:pathLst>
                <a:path w="27" h="33">
                  <a:moveTo>
                    <a:pt x="0" y="27"/>
                  </a:moveTo>
                  <a:cubicBezTo>
                    <a:pt x="0" y="13"/>
                    <a:pt x="12" y="8"/>
                    <a:pt x="21" y="0"/>
                  </a:cubicBezTo>
                  <a:cubicBezTo>
                    <a:pt x="27" y="8"/>
                    <a:pt x="17" y="16"/>
                    <a:pt x="18" y="25"/>
                  </a:cubicBezTo>
                  <a:cubicBezTo>
                    <a:pt x="11" y="16"/>
                    <a:pt x="8" y="33"/>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0" name="Freeform 53"/>
            <p:cNvSpPr/>
            <p:nvPr/>
          </p:nvSpPr>
          <p:spPr bwMode="auto">
            <a:xfrm>
              <a:off x="4126" y="951"/>
              <a:ext cx="31" cy="18"/>
            </a:xfrm>
            <a:custGeom>
              <a:avLst/>
              <a:gdLst>
                <a:gd name="T0" fmla="*/ 16 w 24"/>
                <a:gd name="T1" fmla="*/ 0 h 14"/>
                <a:gd name="T2" fmla="*/ 16 w 24"/>
                <a:gd name="T3" fmla="*/ 0 h 14"/>
              </a:gdLst>
              <a:ahLst/>
              <a:cxnLst>
                <a:cxn ang="0">
                  <a:pos x="T0" y="T1"/>
                </a:cxn>
                <a:cxn ang="0">
                  <a:pos x="T2" y="T3"/>
                </a:cxn>
              </a:cxnLst>
              <a:rect l="0" t="0" r="r" b="b"/>
              <a:pathLst>
                <a:path w="24" h="14">
                  <a:moveTo>
                    <a:pt x="16" y="0"/>
                  </a:moveTo>
                  <a:cubicBezTo>
                    <a:pt x="24" y="14"/>
                    <a:pt x="0" y="5"/>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1" name="Freeform 54"/>
            <p:cNvSpPr/>
            <p:nvPr/>
          </p:nvSpPr>
          <p:spPr bwMode="auto">
            <a:xfrm>
              <a:off x="4117" y="774"/>
              <a:ext cx="18" cy="22"/>
            </a:xfrm>
            <a:custGeom>
              <a:avLst/>
              <a:gdLst>
                <a:gd name="T0" fmla="*/ 0 w 14"/>
                <a:gd name="T1" fmla="*/ 4 h 17"/>
                <a:gd name="T2" fmla="*/ 4 w 14"/>
                <a:gd name="T3" fmla="*/ 0 h 17"/>
                <a:gd name="T4" fmla="*/ 14 w 14"/>
                <a:gd name="T5" fmla="*/ 12 h 17"/>
                <a:gd name="T6" fmla="*/ 0 w 14"/>
                <a:gd name="T7" fmla="*/ 4 h 17"/>
              </a:gdLst>
              <a:ahLst/>
              <a:cxnLst>
                <a:cxn ang="0">
                  <a:pos x="T0" y="T1"/>
                </a:cxn>
                <a:cxn ang="0">
                  <a:pos x="T2" y="T3"/>
                </a:cxn>
                <a:cxn ang="0">
                  <a:pos x="T4" y="T5"/>
                </a:cxn>
                <a:cxn ang="0">
                  <a:pos x="T6" y="T7"/>
                </a:cxn>
              </a:cxnLst>
              <a:rect l="0" t="0" r="r" b="b"/>
              <a:pathLst>
                <a:path w="14" h="17">
                  <a:moveTo>
                    <a:pt x="0" y="4"/>
                  </a:moveTo>
                  <a:cubicBezTo>
                    <a:pt x="3" y="3"/>
                    <a:pt x="4" y="2"/>
                    <a:pt x="4" y="0"/>
                  </a:cubicBezTo>
                  <a:cubicBezTo>
                    <a:pt x="9" y="3"/>
                    <a:pt x="13" y="5"/>
                    <a:pt x="14" y="12"/>
                  </a:cubicBezTo>
                  <a:cubicBezTo>
                    <a:pt x="8" y="17"/>
                    <a:pt x="0" y="1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2" name="Freeform 55"/>
            <p:cNvSpPr/>
            <p:nvPr/>
          </p:nvSpPr>
          <p:spPr bwMode="auto">
            <a:xfrm>
              <a:off x="4221" y="1477"/>
              <a:ext cx="15" cy="14"/>
            </a:xfrm>
            <a:custGeom>
              <a:avLst/>
              <a:gdLst>
                <a:gd name="T0" fmla="*/ 4 w 12"/>
                <a:gd name="T1" fmla="*/ 0 h 11"/>
                <a:gd name="T2" fmla="*/ 9 w 12"/>
                <a:gd name="T3" fmla="*/ 11 h 11"/>
                <a:gd name="T4" fmla="*/ 4 w 12"/>
                <a:gd name="T5" fmla="*/ 0 h 11"/>
              </a:gdLst>
              <a:ahLst/>
              <a:cxnLst>
                <a:cxn ang="0">
                  <a:pos x="T0" y="T1"/>
                </a:cxn>
                <a:cxn ang="0">
                  <a:pos x="T2" y="T3"/>
                </a:cxn>
                <a:cxn ang="0">
                  <a:pos x="T4" y="T5"/>
                </a:cxn>
              </a:cxnLst>
              <a:rect l="0" t="0" r="r" b="b"/>
              <a:pathLst>
                <a:path w="12" h="11">
                  <a:moveTo>
                    <a:pt x="4" y="0"/>
                  </a:moveTo>
                  <a:cubicBezTo>
                    <a:pt x="10" y="1"/>
                    <a:pt x="12" y="5"/>
                    <a:pt x="9" y="11"/>
                  </a:cubicBezTo>
                  <a:cubicBezTo>
                    <a:pt x="3" y="11"/>
                    <a:pt x="0" y="4"/>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3" name="Freeform 56"/>
            <p:cNvSpPr/>
            <p:nvPr/>
          </p:nvSpPr>
          <p:spPr bwMode="auto">
            <a:xfrm>
              <a:off x="4181" y="1162"/>
              <a:ext cx="33" cy="17"/>
            </a:xfrm>
            <a:custGeom>
              <a:avLst/>
              <a:gdLst>
                <a:gd name="T0" fmla="*/ 0 w 26"/>
                <a:gd name="T1" fmla="*/ 8 h 13"/>
                <a:gd name="T2" fmla="*/ 2 w 26"/>
                <a:gd name="T3" fmla="*/ 4 h 13"/>
                <a:gd name="T4" fmla="*/ 26 w 26"/>
                <a:gd name="T5" fmla="*/ 3 h 13"/>
                <a:gd name="T6" fmla="*/ 25 w 26"/>
                <a:gd name="T7" fmla="*/ 13 h 13"/>
                <a:gd name="T8" fmla="*/ 0 w 26"/>
                <a:gd name="T9" fmla="*/ 8 h 13"/>
              </a:gdLst>
              <a:ahLst/>
              <a:cxnLst>
                <a:cxn ang="0">
                  <a:pos x="T0" y="T1"/>
                </a:cxn>
                <a:cxn ang="0">
                  <a:pos x="T2" y="T3"/>
                </a:cxn>
                <a:cxn ang="0">
                  <a:pos x="T4" y="T5"/>
                </a:cxn>
                <a:cxn ang="0">
                  <a:pos x="T6" y="T7"/>
                </a:cxn>
                <a:cxn ang="0">
                  <a:pos x="T8" y="T9"/>
                </a:cxn>
              </a:cxnLst>
              <a:rect l="0" t="0" r="r" b="b"/>
              <a:pathLst>
                <a:path w="26" h="13">
                  <a:moveTo>
                    <a:pt x="0" y="8"/>
                  </a:moveTo>
                  <a:cubicBezTo>
                    <a:pt x="0" y="6"/>
                    <a:pt x="0" y="5"/>
                    <a:pt x="2" y="4"/>
                  </a:cubicBezTo>
                  <a:cubicBezTo>
                    <a:pt x="8" y="0"/>
                    <a:pt x="19" y="2"/>
                    <a:pt x="26" y="3"/>
                  </a:cubicBezTo>
                  <a:cubicBezTo>
                    <a:pt x="26" y="7"/>
                    <a:pt x="24" y="9"/>
                    <a:pt x="25" y="13"/>
                  </a:cubicBezTo>
                  <a:cubicBezTo>
                    <a:pt x="14" y="10"/>
                    <a:pt x="8" y="1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4" name="Freeform 57"/>
            <p:cNvSpPr/>
            <p:nvPr/>
          </p:nvSpPr>
          <p:spPr bwMode="auto">
            <a:xfrm>
              <a:off x="4186" y="1127"/>
              <a:ext cx="64" cy="30"/>
            </a:xfrm>
            <a:custGeom>
              <a:avLst/>
              <a:gdLst>
                <a:gd name="T0" fmla="*/ 2 w 50"/>
                <a:gd name="T1" fmla="*/ 17 h 23"/>
                <a:gd name="T2" fmla="*/ 8 w 50"/>
                <a:gd name="T3" fmla="*/ 4 h 23"/>
                <a:gd name="T4" fmla="*/ 43 w 50"/>
                <a:gd name="T5" fmla="*/ 0 h 23"/>
                <a:gd name="T6" fmla="*/ 50 w 50"/>
                <a:gd name="T7" fmla="*/ 8 h 23"/>
                <a:gd name="T8" fmla="*/ 2 w 50"/>
                <a:gd name="T9" fmla="*/ 17 h 23"/>
              </a:gdLst>
              <a:ahLst/>
              <a:cxnLst>
                <a:cxn ang="0">
                  <a:pos x="T0" y="T1"/>
                </a:cxn>
                <a:cxn ang="0">
                  <a:pos x="T2" y="T3"/>
                </a:cxn>
                <a:cxn ang="0">
                  <a:pos x="T4" y="T5"/>
                </a:cxn>
                <a:cxn ang="0">
                  <a:pos x="T6" y="T7"/>
                </a:cxn>
                <a:cxn ang="0">
                  <a:pos x="T8" y="T9"/>
                </a:cxn>
              </a:cxnLst>
              <a:rect l="0" t="0" r="r" b="b"/>
              <a:pathLst>
                <a:path w="50" h="23">
                  <a:moveTo>
                    <a:pt x="2" y="17"/>
                  </a:moveTo>
                  <a:cubicBezTo>
                    <a:pt x="0" y="10"/>
                    <a:pt x="5" y="8"/>
                    <a:pt x="8" y="4"/>
                  </a:cubicBezTo>
                  <a:cubicBezTo>
                    <a:pt x="17" y="12"/>
                    <a:pt x="32" y="1"/>
                    <a:pt x="43" y="0"/>
                  </a:cubicBezTo>
                  <a:cubicBezTo>
                    <a:pt x="44" y="4"/>
                    <a:pt x="48" y="5"/>
                    <a:pt x="50" y="8"/>
                  </a:cubicBezTo>
                  <a:cubicBezTo>
                    <a:pt x="40" y="23"/>
                    <a:pt x="18" y="20"/>
                    <a:pt x="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5" name="Freeform 58"/>
            <p:cNvSpPr/>
            <p:nvPr/>
          </p:nvSpPr>
          <p:spPr bwMode="auto">
            <a:xfrm>
              <a:off x="4207" y="1239"/>
              <a:ext cx="12" cy="12"/>
            </a:xfrm>
            <a:custGeom>
              <a:avLst/>
              <a:gdLst>
                <a:gd name="T0" fmla="*/ 1 w 10"/>
                <a:gd name="T1" fmla="*/ 8 h 10"/>
                <a:gd name="T2" fmla="*/ 3 w 10"/>
                <a:gd name="T3" fmla="*/ 0 h 10"/>
                <a:gd name="T4" fmla="*/ 10 w 10"/>
                <a:gd name="T5" fmla="*/ 8 h 10"/>
                <a:gd name="T6" fmla="*/ 1 w 10"/>
                <a:gd name="T7" fmla="*/ 8 h 10"/>
              </a:gdLst>
              <a:ahLst/>
              <a:cxnLst>
                <a:cxn ang="0">
                  <a:pos x="T0" y="T1"/>
                </a:cxn>
                <a:cxn ang="0">
                  <a:pos x="T2" y="T3"/>
                </a:cxn>
                <a:cxn ang="0">
                  <a:pos x="T4" y="T5"/>
                </a:cxn>
                <a:cxn ang="0">
                  <a:pos x="T6" y="T7"/>
                </a:cxn>
              </a:cxnLst>
              <a:rect l="0" t="0" r="r" b="b"/>
              <a:pathLst>
                <a:path w="10" h="10">
                  <a:moveTo>
                    <a:pt x="1" y="8"/>
                  </a:moveTo>
                  <a:cubicBezTo>
                    <a:pt x="0" y="4"/>
                    <a:pt x="3" y="3"/>
                    <a:pt x="3" y="0"/>
                  </a:cubicBezTo>
                  <a:cubicBezTo>
                    <a:pt x="8" y="0"/>
                    <a:pt x="9" y="4"/>
                    <a:pt x="10" y="8"/>
                  </a:cubicBezTo>
                  <a:cubicBezTo>
                    <a:pt x="7" y="9"/>
                    <a:pt x="3" y="10"/>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6" name="Freeform 59"/>
            <p:cNvSpPr/>
            <p:nvPr/>
          </p:nvSpPr>
          <p:spPr bwMode="auto">
            <a:xfrm>
              <a:off x="4237" y="1185"/>
              <a:ext cx="37" cy="20"/>
            </a:xfrm>
            <a:custGeom>
              <a:avLst/>
              <a:gdLst>
                <a:gd name="T0" fmla="*/ 1 w 29"/>
                <a:gd name="T1" fmla="*/ 0 h 16"/>
                <a:gd name="T2" fmla="*/ 29 w 29"/>
                <a:gd name="T3" fmla="*/ 10 h 16"/>
                <a:gd name="T4" fmla="*/ 1 w 29"/>
                <a:gd name="T5" fmla="*/ 0 h 16"/>
              </a:gdLst>
              <a:ahLst/>
              <a:cxnLst>
                <a:cxn ang="0">
                  <a:pos x="T0" y="T1"/>
                </a:cxn>
                <a:cxn ang="0">
                  <a:pos x="T2" y="T3"/>
                </a:cxn>
                <a:cxn ang="0">
                  <a:pos x="T4" y="T5"/>
                </a:cxn>
              </a:cxnLst>
              <a:rect l="0" t="0" r="r" b="b"/>
              <a:pathLst>
                <a:path w="29" h="16">
                  <a:moveTo>
                    <a:pt x="1" y="0"/>
                  </a:moveTo>
                  <a:cubicBezTo>
                    <a:pt x="12" y="1"/>
                    <a:pt x="23" y="2"/>
                    <a:pt x="29" y="10"/>
                  </a:cubicBezTo>
                  <a:cubicBezTo>
                    <a:pt x="17" y="11"/>
                    <a:pt x="0" y="16"/>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7" name="Freeform 60"/>
            <p:cNvSpPr/>
            <p:nvPr/>
          </p:nvSpPr>
          <p:spPr bwMode="auto">
            <a:xfrm>
              <a:off x="4177" y="727"/>
              <a:ext cx="23" cy="14"/>
            </a:xfrm>
            <a:custGeom>
              <a:avLst/>
              <a:gdLst>
                <a:gd name="T0" fmla="*/ 2 w 18"/>
                <a:gd name="T1" fmla="*/ 11 h 11"/>
                <a:gd name="T2" fmla="*/ 7 w 18"/>
                <a:gd name="T3" fmla="*/ 0 h 11"/>
                <a:gd name="T4" fmla="*/ 18 w 18"/>
                <a:gd name="T5" fmla="*/ 6 h 11"/>
                <a:gd name="T6" fmla="*/ 2 w 18"/>
                <a:gd name="T7" fmla="*/ 11 h 11"/>
              </a:gdLst>
              <a:ahLst/>
              <a:cxnLst>
                <a:cxn ang="0">
                  <a:pos x="T0" y="T1"/>
                </a:cxn>
                <a:cxn ang="0">
                  <a:pos x="T2" y="T3"/>
                </a:cxn>
                <a:cxn ang="0">
                  <a:pos x="T4" y="T5"/>
                </a:cxn>
                <a:cxn ang="0">
                  <a:pos x="T6" y="T7"/>
                </a:cxn>
              </a:cxnLst>
              <a:rect l="0" t="0" r="r" b="b"/>
              <a:pathLst>
                <a:path w="18" h="11">
                  <a:moveTo>
                    <a:pt x="2" y="11"/>
                  </a:moveTo>
                  <a:cubicBezTo>
                    <a:pt x="0" y="5"/>
                    <a:pt x="4" y="3"/>
                    <a:pt x="7" y="0"/>
                  </a:cubicBezTo>
                  <a:cubicBezTo>
                    <a:pt x="11" y="1"/>
                    <a:pt x="17" y="1"/>
                    <a:pt x="18" y="6"/>
                  </a:cubicBezTo>
                  <a:cubicBezTo>
                    <a:pt x="14" y="9"/>
                    <a:pt x="9"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8" name="Freeform 61"/>
            <p:cNvSpPr/>
            <p:nvPr/>
          </p:nvSpPr>
          <p:spPr bwMode="auto">
            <a:xfrm>
              <a:off x="4274" y="1296"/>
              <a:ext cx="16" cy="16"/>
            </a:xfrm>
            <a:custGeom>
              <a:avLst/>
              <a:gdLst>
                <a:gd name="T0" fmla="*/ 1 w 12"/>
                <a:gd name="T1" fmla="*/ 12 h 12"/>
                <a:gd name="T2" fmla="*/ 0 w 12"/>
                <a:gd name="T3" fmla="*/ 1 h 12"/>
                <a:gd name="T4" fmla="*/ 7 w 12"/>
                <a:gd name="T5" fmla="*/ 0 h 12"/>
                <a:gd name="T6" fmla="*/ 11 w 12"/>
                <a:gd name="T7" fmla="*/ 7 h 12"/>
                <a:gd name="T8" fmla="*/ 1 w 12"/>
                <a:gd name="T9" fmla="*/ 12 h 12"/>
              </a:gdLst>
              <a:ahLst/>
              <a:cxnLst>
                <a:cxn ang="0">
                  <a:pos x="T0" y="T1"/>
                </a:cxn>
                <a:cxn ang="0">
                  <a:pos x="T2" y="T3"/>
                </a:cxn>
                <a:cxn ang="0">
                  <a:pos x="T4" y="T5"/>
                </a:cxn>
                <a:cxn ang="0">
                  <a:pos x="T6" y="T7"/>
                </a:cxn>
                <a:cxn ang="0">
                  <a:pos x="T8" y="T9"/>
                </a:cxn>
              </a:cxnLst>
              <a:rect l="0" t="0" r="r" b="b"/>
              <a:pathLst>
                <a:path w="12" h="12">
                  <a:moveTo>
                    <a:pt x="1" y="12"/>
                  </a:moveTo>
                  <a:cubicBezTo>
                    <a:pt x="1" y="8"/>
                    <a:pt x="0" y="5"/>
                    <a:pt x="0" y="1"/>
                  </a:cubicBezTo>
                  <a:cubicBezTo>
                    <a:pt x="2" y="1"/>
                    <a:pt x="5" y="1"/>
                    <a:pt x="7" y="0"/>
                  </a:cubicBezTo>
                  <a:cubicBezTo>
                    <a:pt x="10" y="1"/>
                    <a:pt x="8" y="7"/>
                    <a:pt x="11" y="7"/>
                  </a:cubicBezTo>
                  <a:cubicBezTo>
                    <a:pt x="12" y="12"/>
                    <a:pt x="5" y="11"/>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9" name="Freeform 62"/>
            <p:cNvSpPr/>
            <p:nvPr/>
          </p:nvSpPr>
          <p:spPr bwMode="auto">
            <a:xfrm>
              <a:off x="4251" y="1122"/>
              <a:ext cx="13" cy="12"/>
            </a:xfrm>
            <a:custGeom>
              <a:avLst/>
              <a:gdLst>
                <a:gd name="T0" fmla="*/ 0 w 10"/>
                <a:gd name="T1" fmla="*/ 7 h 9"/>
                <a:gd name="T2" fmla="*/ 9 w 10"/>
                <a:gd name="T3" fmla="*/ 0 h 9"/>
                <a:gd name="T4" fmla="*/ 0 w 10"/>
                <a:gd name="T5" fmla="*/ 7 h 9"/>
              </a:gdLst>
              <a:ahLst/>
              <a:cxnLst>
                <a:cxn ang="0">
                  <a:pos x="T0" y="T1"/>
                </a:cxn>
                <a:cxn ang="0">
                  <a:pos x="T2" y="T3"/>
                </a:cxn>
                <a:cxn ang="0">
                  <a:pos x="T4" y="T5"/>
                </a:cxn>
              </a:cxnLst>
              <a:rect l="0" t="0" r="r" b="b"/>
              <a:pathLst>
                <a:path w="10" h="9">
                  <a:moveTo>
                    <a:pt x="0" y="7"/>
                  </a:moveTo>
                  <a:cubicBezTo>
                    <a:pt x="2" y="4"/>
                    <a:pt x="3" y="0"/>
                    <a:pt x="9" y="0"/>
                  </a:cubicBezTo>
                  <a:cubicBezTo>
                    <a:pt x="10" y="6"/>
                    <a:pt x="3" y="9"/>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0" name="Freeform 63"/>
            <p:cNvSpPr/>
            <p:nvPr/>
          </p:nvSpPr>
          <p:spPr bwMode="auto">
            <a:xfrm>
              <a:off x="4387" y="1431"/>
              <a:ext cx="19" cy="16"/>
            </a:xfrm>
            <a:custGeom>
              <a:avLst/>
              <a:gdLst>
                <a:gd name="T0" fmla="*/ 0 w 15"/>
                <a:gd name="T1" fmla="*/ 0 h 13"/>
                <a:gd name="T2" fmla="*/ 15 w 15"/>
                <a:gd name="T3" fmla="*/ 9 h 13"/>
                <a:gd name="T4" fmla="*/ 0 w 15"/>
                <a:gd name="T5" fmla="*/ 0 h 13"/>
              </a:gdLst>
              <a:ahLst/>
              <a:cxnLst>
                <a:cxn ang="0">
                  <a:pos x="T0" y="T1"/>
                </a:cxn>
                <a:cxn ang="0">
                  <a:pos x="T2" y="T3"/>
                </a:cxn>
                <a:cxn ang="0">
                  <a:pos x="T4" y="T5"/>
                </a:cxn>
              </a:cxnLst>
              <a:rect l="0" t="0" r="r" b="b"/>
              <a:pathLst>
                <a:path w="15" h="13">
                  <a:moveTo>
                    <a:pt x="0" y="0"/>
                  </a:moveTo>
                  <a:cubicBezTo>
                    <a:pt x="6" y="2"/>
                    <a:pt x="15" y="0"/>
                    <a:pt x="15" y="9"/>
                  </a:cubicBezTo>
                  <a:cubicBezTo>
                    <a:pt x="8" y="13"/>
                    <a:pt x="2" y="8"/>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1" name="Freeform 64"/>
            <p:cNvSpPr/>
            <p:nvPr/>
          </p:nvSpPr>
          <p:spPr bwMode="auto">
            <a:xfrm>
              <a:off x="4351" y="1100"/>
              <a:ext cx="14" cy="17"/>
            </a:xfrm>
            <a:custGeom>
              <a:avLst/>
              <a:gdLst>
                <a:gd name="T0" fmla="*/ 1 w 11"/>
                <a:gd name="T1" fmla="*/ 10 h 13"/>
                <a:gd name="T2" fmla="*/ 7 w 11"/>
                <a:gd name="T3" fmla="*/ 0 h 13"/>
                <a:gd name="T4" fmla="*/ 1 w 11"/>
                <a:gd name="T5" fmla="*/ 10 h 13"/>
              </a:gdLst>
              <a:ahLst/>
              <a:cxnLst>
                <a:cxn ang="0">
                  <a:pos x="T0" y="T1"/>
                </a:cxn>
                <a:cxn ang="0">
                  <a:pos x="T2" y="T3"/>
                </a:cxn>
                <a:cxn ang="0">
                  <a:pos x="T4" y="T5"/>
                </a:cxn>
              </a:cxnLst>
              <a:rect l="0" t="0" r="r" b="b"/>
              <a:pathLst>
                <a:path w="11" h="13">
                  <a:moveTo>
                    <a:pt x="1" y="10"/>
                  </a:moveTo>
                  <a:cubicBezTo>
                    <a:pt x="0" y="5"/>
                    <a:pt x="0" y="0"/>
                    <a:pt x="7" y="0"/>
                  </a:cubicBezTo>
                  <a:cubicBezTo>
                    <a:pt x="11" y="5"/>
                    <a:pt x="7" y="13"/>
                    <a:pt x="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2" name="Freeform 65"/>
            <p:cNvSpPr/>
            <p:nvPr/>
          </p:nvSpPr>
          <p:spPr bwMode="auto">
            <a:xfrm>
              <a:off x="4374" y="1245"/>
              <a:ext cx="14" cy="14"/>
            </a:xfrm>
            <a:custGeom>
              <a:avLst/>
              <a:gdLst>
                <a:gd name="T0" fmla="*/ 1 w 11"/>
                <a:gd name="T1" fmla="*/ 6 h 11"/>
                <a:gd name="T2" fmla="*/ 8 w 11"/>
                <a:gd name="T3" fmla="*/ 0 h 11"/>
                <a:gd name="T4" fmla="*/ 9 w 11"/>
                <a:gd name="T5" fmla="*/ 10 h 11"/>
                <a:gd name="T6" fmla="*/ 1 w 11"/>
                <a:gd name="T7" fmla="*/ 6 h 11"/>
              </a:gdLst>
              <a:ahLst/>
              <a:cxnLst>
                <a:cxn ang="0">
                  <a:pos x="T0" y="T1"/>
                </a:cxn>
                <a:cxn ang="0">
                  <a:pos x="T2" y="T3"/>
                </a:cxn>
                <a:cxn ang="0">
                  <a:pos x="T4" y="T5"/>
                </a:cxn>
                <a:cxn ang="0">
                  <a:pos x="T6" y="T7"/>
                </a:cxn>
              </a:cxnLst>
              <a:rect l="0" t="0" r="r" b="b"/>
              <a:pathLst>
                <a:path w="11" h="11">
                  <a:moveTo>
                    <a:pt x="1" y="6"/>
                  </a:moveTo>
                  <a:cubicBezTo>
                    <a:pt x="0" y="2"/>
                    <a:pt x="2" y="0"/>
                    <a:pt x="8" y="0"/>
                  </a:cubicBezTo>
                  <a:cubicBezTo>
                    <a:pt x="11" y="2"/>
                    <a:pt x="9" y="6"/>
                    <a:pt x="9" y="10"/>
                  </a:cubicBezTo>
                  <a:cubicBezTo>
                    <a:pt x="4" y="11"/>
                    <a:pt x="2" y="9"/>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3" name="Freeform 66"/>
            <p:cNvSpPr/>
            <p:nvPr/>
          </p:nvSpPr>
          <p:spPr bwMode="auto">
            <a:xfrm>
              <a:off x="4345" y="1022"/>
              <a:ext cx="19" cy="17"/>
            </a:xfrm>
            <a:custGeom>
              <a:avLst/>
              <a:gdLst>
                <a:gd name="T0" fmla="*/ 3 w 15"/>
                <a:gd name="T1" fmla="*/ 1 h 13"/>
                <a:gd name="T2" fmla="*/ 9 w 15"/>
                <a:gd name="T3" fmla="*/ 0 h 13"/>
                <a:gd name="T4" fmla="*/ 15 w 15"/>
                <a:gd name="T5" fmla="*/ 10 h 13"/>
                <a:gd name="T6" fmla="*/ 3 w 15"/>
                <a:gd name="T7" fmla="*/ 13 h 13"/>
                <a:gd name="T8" fmla="*/ 3 w 15"/>
                <a:gd name="T9" fmla="*/ 1 h 13"/>
              </a:gdLst>
              <a:ahLst/>
              <a:cxnLst>
                <a:cxn ang="0">
                  <a:pos x="T0" y="T1"/>
                </a:cxn>
                <a:cxn ang="0">
                  <a:pos x="T2" y="T3"/>
                </a:cxn>
                <a:cxn ang="0">
                  <a:pos x="T4" y="T5"/>
                </a:cxn>
                <a:cxn ang="0">
                  <a:pos x="T6" y="T7"/>
                </a:cxn>
                <a:cxn ang="0">
                  <a:pos x="T8" y="T9"/>
                </a:cxn>
              </a:cxnLst>
              <a:rect l="0" t="0" r="r" b="b"/>
              <a:pathLst>
                <a:path w="15" h="13">
                  <a:moveTo>
                    <a:pt x="3" y="1"/>
                  </a:moveTo>
                  <a:cubicBezTo>
                    <a:pt x="5" y="1"/>
                    <a:pt x="7" y="0"/>
                    <a:pt x="9" y="0"/>
                  </a:cubicBezTo>
                  <a:cubicBezTo>
                    <a:pt x="10" y="4"/>
                    <a:pt x="14" y="6"/>
                    <a:pt x="15" y="10"/>
                  </a:cubicBezTo>
                  <a:cubicBezTo>
                    <a:pt x="10" y="12"/>
                    <a:pt x="8" y="10"/>
                    <a:pt x="3" y="13"/>
                  </a:cubicBezTo>
                  <a:cubicBezTo>
                    <a:pt x="0" y="9"/>
                    <a:pt x="1" y="5"/>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4" name="Freeform 67"/>
            <p:cNvSpPr/>
            <p:nvPr/>
          </p:nvSpPr>
          <p:spPr bwMode="auto">
            <a:xfrm>
              <a:off x="4397" y="1211"/>
              <a:ext cx="27" cy="20"/>
            </a:xfrm>
            <a:custGeom>
              <a:avLst/>
              <a:gdLst>
                <a:gd name="T0" fmla="*/ 17 w 21"/>
                <a:gd name="T1" fmla="*/ 0 h 16"/>
                <a:gd name="T2" fmla="*/ 17 w 21"/>
                <a:gd name="T3" fmla="*/ 0 h 16"/>
              </a:gdLst>
              <a:ahLst/>
              <a:cxnLst>
                <a:cxn ang="0">
                  <a:pos x="T0" y="T1"/>
                </a:cxn>
                <a:cxn ang="0">
                  <a:pos x="T2" y="T3"/>
                </a:cxn>
              </a:cxnLst>
              <a:rect l="0" t="0" r="r" b="b"/>
              <a:pathLst>
                <a:path w="21" h="16">
                  <a:moveTo>
                    <a:pt x="17" y="0"/>
                  </a:moveTo>
                  <a:cubicBezTo>
                    <a:pt x="21" y="16"/>
                    <a:pt x="0" y="1"/>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5" name="Freeform 68"/>
            <p:cNvSpPr/>
            <p:nvPr/>
          </p:nvSpPr>
          <p:spPr bwMode="auto">
            <a:xfrm>
              <a:off x="4409" y="1287"/>
              <a:ext cx="52" cy="48"/>
            </a:xfrm>
            <a:custGeom>
              <a:avLst/>
              <a:gdLst>
                <a:gd name="T0" fmla="*/ 41 w 41"/>
                <a:gd name="T1" fmla="*/ 23 h 37"/>
                <a:gd name="T2" fmla="*/ 26 w 41"/>
                <a:gd name="T3" fmla="*/ 37 h 37"/>
                <a:gd name="T4" fmla="*/ 41 w 41"/>
                <a:gd name="T5" fmla="*/ 23 h 37"/>
              </a:gdLst>
              <a:ahLst/>
              <a:cxnLst>
                <a:cxn ang="0">
                  <a:pos x="T0" y="T1"/>
                </a:cxn>
                <a:cxn ang="0">
                  <a:pos x="T2" y="T3"/>
                </a:cxn>
                <a:cxn ang="0">
                  <a:pos x="T4" y="T5"/>
                </a:cxn>
              </a:cxnLst>
              <a:rect l="0" t="0" r="r" b="b"/>
              <a:pathLst>
                <a:path w="41" h="37">
                  <a:moveTo>
                    <a:pt x="41" y="23"/>
                  </a:moveTo>
                  <a:cubicBezTo>
                    <a:pt x="41" y="31"/>
                    <a:pt x="32" y="37"/>
                    <a:pt x="26" y="37"/>
                  </a:cubicBezTo>
                  <a:cubicBezTo>
                    <a:pt x="0" y="37"/>
                    <a:pt x="24" y="0"/>
                    <a:pt x="4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6" name="Freeform 69"/>
            <p:cNvSpPr/>
            <p:nvPr/>
          </p:nvSpPr>
          <p:spPr bwMode="auto">
            <a:xfrm>
              <a:off x="4415" y="1239"/>
              <a:ext cx="17" cy="12"/>
            </a:xfrm>
            <a:custGeom>
              <a:avLst/>
              <a:gdLst>
                <a:gd name="T0" fmla="*/ 0 w 13"/>
                <a:gd name="T1" fmla="*/ 6 h 10"/>
                <a:gd name="T2" fmla="*/ 12 w 13"/>
                <a:gd name="T3" fmla="*/ 9 h 10"/>
                <a:gd name="T4" fmla="*/ 0 w 13"/>
                <a:gd name="T5" fmla="*/ 6 h 10"/>
              </a:gdLst>
              <a:ahLst/>
              <a:cxnLst>
                <a:cxn ang="0">
                  <a:pos x="T0" y="T1"/>
                </a:cxn>
                <a:cxn ang="0">
                  <a:pos x="T2" y="T3"/>
                </a:cxn>
                <a:cxn ang="0">
                  <a:pos x="T4" y="T5"/>
                </a:cxn>
              </a:cxnLst>
              <a:rect l="0" t="0" r="r" b="b"/>
              <a:pathLst>
                <a:path w="13" h="10">
                  <a:moveTo>
                    <a:pt x="0" y="6"/>
                  </a:moveTo>
                  <a:cubicBezTo>
                    <a:pt x="1" y="0"/>
                    <a:pt x="13" y="1"/>
                    <a:pt x="12" y="9"/>
                  </a:cubicBezTo>
                  <a:cubicBezTo>
                    <a:pt x="6" y="10"/>
                    <a:pt x="4" y="7"/>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7" name="Freeform 70"/>
            <p:cNvSpPr/>
            <p:nvPr/>
          </p:nvSpPr>
          <p:spPr bwMode="auto">
            <a:xfrm>
              <a:off x="4351" y="755"/>
              <a:ext cx="31" cy="35"/>
            </a:xfrm>
            <a:custGeom>
              <a:avLst/>
              <a:gdLst>
                <a:gd name="T0" fmla="*/ 12 w 24"/>
                <a:gd name="T1" fmla="*/ 1 h 27"/>
                <a:gd name="T2" fmla="*/ 24 w 24"/>
                <a:gd name="T3" fmla="*/ 13 h 27"/>
                <a:gd name="T4" fmla="*/ 12 w 24"/>
                <a:gd name="T5" fmla="*/ 1 h 27"/>
              </a:gdLst>
              <a:ahLst/>
              <a:cxnLst>
                <a:cxn ang="0">
                  <a:pos x="T0" y="T1"/>
                </a:cxn>
                <a:cxn ang="0">
                  <a:pos x="T2" y="T3"/>
                </a:cxn>
                <a:cxn ang="0">
                  <a:pos x="T4" y="T5"/>
                </a:cxn>
              </a:cxnLst>
              <a:rect l="0" t="0" r="r" b="b"/>
              <a:pathLst>
                <a:path w="24" h="27">
                  <a:moveTo>
                    <a:pt x="12" y="1"/>
                  </a:moveTo>
                  <a:cubicBezTo>
                    <a:pt x="20" y="0"/>
                    <a:pt x="23" y="5"/>
                    <a:pt x="24" y="13"/>
                  </a:cubicBezTo>
                  <a:cubicBezTo>
                    <a:pt x="18" y="27"/>
                    <a:pt x="0" y="1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8" name="Freeform 71"/>
            <p:cNvSpPr/>
            <p:nvPr/>
          </p:nvSpPr>
          <p:spPr bwMode="auto">
            <a:xfrm>
              <a:off x="4455" y="928"/>
              <a:ext cx="55" cy="41"/>
            </a:xfrm>
            <a:custGeom>
              <a:avLst/>
              <a:gdLst>
                <a:gd name="T0" fmla="*/ 38 w 43"/>
                <a:gd name="T1" fmla="*/ 7 h 32"/>
                <a:gd name="T2" fmla="*/ 13 w 43"/>
                <a:gd name="T3" fmla="*/ 32 h 32"/>
                <a:gd name="T4" fmla="*/ 38 w 43"/>
                <a:gd name="T5" fmla="*/ 7 h 32"/>
              </a:gdLst>
              <a:ahLst/>
              <a:cxnLst>
                <a:cxn ang="0">
                  <a:pos x="T0" y="T1"/>
                </a:cxn>
                <a:cxn ang="0">
                  <a:pos x="T2" y="T3"/>
                </a:cxn>
                <a:cxn ang="0">
                  <a:pos x="T4" y="T5"/>
                </a:cxn>
              </a:cxnLst>
              <a:rect l="0" t="0" r="r" b="b"/>
              <a:pathLst>
                <a:path w="43" h="32">
                  <a:moveTo>
                    <a:pt x="38" y="7"/>
                  </a:moveTo>
                  <a:cubicBezTo>
                    <a:pt x="43" y="21"/>
                    <a:pt x="26" y="27"/>
                    <a:pt x="13" y="32"/>
                  </a:cubicBezTo>
                  <a:cubicBezTo>
                    <a:pt x="0" y="15"/>
                    <a:pt x="23" y="0"/>
                    <a:pt x="3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9" name="Freeform 72"/>
            <p:cNvSpPr/>
            <p:nvPr/>
          </p:nvSpPr>
          <p:spPr bwMode="auto">
            <a:xfrm>
              <a:off x="4459" y="663"/>
              <a:ext cx="14" cy="17"/>
            </a:xfrm>
            <a:custGeom>
              <a:avLst/>
              <a:gdLst>
                <a:gd name="T0" fmla="*/ 8 w 11"/>
                <a:gd name="T1" fmla="*/ 2 h 13"/>
                <a:gd name="T2" fmla="*/ 10 w 11"/>
                <a:gd name="T3" fmla="*/ 12 h 13"/>
                <a:gd name="T4" fmla="*/ 4 w 11"/>
                <a:gd name="T5" fmla="*/ 13 h 13"/>
                <a:gd name="T6" fmla="*/ 8 w 11"/>
                <a:gd name="T7" fmla="*/ 2 h 13"/>
              </a:gdLst>
              <a:ahLst/>
              <a:cxnLst>
                <a:cxn ang="0">
                  <a:pos x="T0" y="T1"/>
                </a:cxn>
                <a:cxn ang="0">
                  <a:pos x="T2" y="T3"/>
                </a:cxn>
                <a:cxn ang="0">
                  <a:pos x="T4" y="T5"/>
                </a:cxn>
                <a:cxn ang="0">
                  <a:pos x="T6" y="T7"/>
                </a:cxn>
              </a:cxnLst>
              <a:rect l="0" t="0" r="r" b="b"/>
              <a:pathLst>
                <a:path w="11" h="13">
                  <a:moveTo>
                    <a:pt x="8" y="2"/>
                  </a:moveTo>
                  <a:cubicBezTo>
                    <a:pt x="11" y="6"/>
                    <a:pt x="9" y="7"/>
                    <a:pt x="10" y="12"/>
                  </a:cubicBezTo>
                  <a:cubicBezTo>
                    <a:pt x="8" y="13"/>
                    <a:pt x="6" y="13"/>
                    <a:pt x="4" y="13"/>
                  </a:cubicBezTo>
                  <a:cubicBezTo>
                    <a:pt x="0" y="10"/>
                    <a:pt x="0"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80" name="Freeform 73"/>
            <p:cNvSpPr/>
            <p:nvPr/>
          </p:nvSpPr>
          <p:spPr bwMode="auto">
            <a:xfrm>
              <a:off x="4513" y="836"/>
              <a:ext cx="17" cy="18"/>
            </a:xfrm>
            <a:custGeom>
              <a:avLst/>
              <a:gdLst>
                <a:gd name="T0" fmla="*/ 0 w 13"/>
                <a:gd name="T1" fmla="*/ 3 h 14"/>
                <a:gd name="T2" fmla="*/ 13 w 13"/>
                <a:gd name="T3" fmla="*/ 1 h 14"/>
                <a:gd name="T4" fmla="*/ 0 w 13"/>
                <a:gd name="T5" fmla="*/ 3 h 14"/>
              </a:gdLst>
              <a:ahLst/>
              <a:cxnLst>
                <a:cxn ang="0">
                  <a:pos x="T0" y="T1"/>
                </a:cxn>
                <a:cxn ang="0">
                  <a:pos x="T2" y="T3"/>
                </a:cxn>
                <a:cxn ang="0">
                  <a:pos x="T4" y="T5"/>
                </a:cxn>
              </a:cxnLst>
              <a:rect l="0" t="0" r="r" b="b"/>
              <a:pathLst>
                <a:path w="13" h="14">
                  <a:moveTo>
                    <a:pt x="0" y="3"/>
                  </a:moveTo>
                  <a:cubicBezTo>
                    <a:pt x="7" y="2"/>
                    <a:pt x="8" y="0"/>
                    <a:pt x="13" y="1"/>
                  </a:cubicBezTo>
                  <a:cubicBezTo>
                    <a:pt x="13" y="8"/>
                    <a:pt x="0" y="14"/>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81" name="Freeform 74"/>
            <p:cNvSpPr/>
            <p:nvPr/>
          </p:nvSpPr>
          <p:spPr bwMode="auto">
            <a:xfrm>
              <a:off x="3309" y="689"/>
              <a:ext cx="895" cy="894"/>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grpSp>
      <p:sp>
        <p:nvSpPr>
          <p:cNvPr id="82" name="文本框 76"/>
          <p:cNvSpPr txBox="1">
            <a:spLocks noChangeArrowheads="1"/>
          </p:cNvSpPr>
          <p:nvPr/>
        </p:nvSpPr>
        <p:spPr bwMode="auto">
          <a:xfrm>
            <a:off x="4829825" y="989296"/>
            <a:ext cx="19920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dirty="0">
                <a:solidFill>
                  <a:schemeClr val="bg1"/>
                </a:solidFill>
                <a:latin typeface="楷体" panose="02010609060101010101" pitchFamily="49" charset="-122"/>
                <a:ea typeface="楷体" panose="02010609060101010101" pitchFamily="49" charset="-122"/>
              </a:rPr>
              <a:t>输入标题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42"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childTnLst>
                          </p:cTn>
                        </p:par>
                        <p:par>
                          <p:cTn id="56" fill="hold">
                            <p:stCondLst>
                              <p:cond delay="8000"/>
                            </p:stCondLst>
                            <p:childTnLst>
                              <p:par>
                                <p:cTn id="57" presetID="42" presetClass="entr" presetSubtype="0"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1000"/>
                                        <p:tgtEl>
                                          <p:spTgt spid="10"/>
                                        </p:tgtEl>
                                      </p:cBhvr>
                                    </p:animEffect>
                                    <p:anim calcmode="lin" valueType="num">
                                      <p:cBhvr>
                                        <p:cTn id="60" dur="1000" fill="hold"/>
                                        <p:tgtEl>
                                          <p:spTgt spid="10"/>
                                        </p:tgtEl>
                                        <p:attrNameLst>
                                          <p:attrName>ppt_x</p:attrName>
                                        </p:attrNameLst>
                                      </p:cBhvr>
                                      <p:tavLst>
                                        <p:tav tm="0">
                                          <p:val>
                                            <p:strVal val="#ppt_x"/>
                                          </p:val>
                                        </p:tav>
                                        <p:tav tm="100000">
                                          <p:val>
                                            <p:strVal val="#ppt_x"/>
                                          </p:val>
                                        </p:tav>
                                      </p:tavLst>
                                    </p:anim>
                                    <p:anim calcmode="lin" valueType="num">
                                      <p:cBhvr>
                                        <p:cTn id="6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1584" y="1600200"/>
            <a:ext cx="3657600" cy="3657600"/>
          </a:xfrm>
          <a:prstGeom prst="rect">
            <a:avLst/>
          </a:prstGeom>
        </p:spPr>
      </p:pic>
      <p:sp>
        <p:nvSpPr>
          <p:cNvPr id="6" name="文本框 5"/>
          <p:cNvSpPr txBox="1"/>
          <p:nvPr/>
        </p:nvSpPr>
        <p:spPr>
          <a:xfrm>
            <a:off x="3507260" y="2767280"/>
            <a:ext cx="1507524" cy="1323439"/>
          </a:xfrm>
          <a:prstGeom prst="rect">
            <a:avLst/>
          </a:prstGeom>
          <a:noFill/>
        </p:spPr>
        <p:txBody>
          <a:bodyPr wrap="square" rtlCol="0">
            <a:spAutoFit/>
          </a:bodyPr>
          <a:lstStyle/>
          <a:p>
            <a:r>
              <a:rPr lang="zh-CN" altLang="en-US" sz="4000" b="1" dirty="0">
                <a:latin typeface="楷体" panose="02010609060101010101" pitchFamily="49" charset="-122"/>
                <a:ea typeface="楷体" panose="02010609060101010101" pitchFamily="49" charset="-122"/>
              </a:rPr>
              <a:t>第 贰章 节</a:t>
            </a:r>
          </a:p>
        </p:txBody>
      </p:sp>
      <p:sp>
        <p:nvSpPr>
          <p:cNvPr id="7" name="文本框 6"/>
          <p:cNvSpPr txBox="1"/>
          <p:nvPr/>
        </p:nvSpPr>
        <p:spPr>
          <a:xfrm>
            <a:off x="5929184" y="3026772"/>
            <a:ext cx="4524632" cy="1384995"/>
          </a:xfrm>
          <a:prstGeom prst="rect">
            <a:avLst/>
          </a:prstGeom>
          <a:noFill/>
        </p:spPr>
        <p:txBody>
          <a:bodyPr wrap="square" rtlCol="0">
            <a:spAutoFit/>
          </a:bodyPr>
          <a:lstStyle/>
          <a:p>
            <a:pPr>
              <a:lnSpc>
                <a:spcPct val="150000"/>
              </a:lnSpc>
            </a:pPr>
            <a:r>
              <a:rPr lang="zh-CN" altLang="en-US" sz="14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a:t>
            </a:r>
          </a:p>
          <a:p>
            <a:pPr>
              <a:lnSpc>
                <a:spcPct val="150000"/>
              </a:lnSpc>
            </a:pPr>
            <a:endParaRPr lang="zh-CN" altLang="en-US" sz="1400" dirty="0">
              <a:latin typeface="楷体" panose="02010609060101010101" pitchFamily="49" charset="-122"/>
              <a:ea typeface="楷体" panose="02010609060101010101" pitchFamily="49" charset="-122"/>
            </a:endParaRPr>
          </a:p>
        </p:txBody>
      </p:sp>
      <p:sp>
        <p:nvSpPr>
          <p:cNvPr id="9" name="文本框 8"/>
          <p:cNvSpPr txBox="1"/>
          <p:nvPr/>
        </p:nvSpPr>
        <p:spPr>
          <a:xfrm>
            <a:off x="5929184" y="2567225"/>
            <a:ext cx="2397211" cy="461665"/>
          </a:xfrm>
          <a:prstGeom prst="rect">
            <a:avLst/>
          </a:prstGeom>
          <a:noFill/>
        </p:spPr>
        <p:txBody>
          <a:bodyPr wrap="square" rtlCol="0">
            <a:spAutoFit/>
          </a:bodyPr>
          <a:lstStyle/>
          <a:p>
            <a:pPr algn="dist"/>
            <a:r>
              <a:rPr lang="zh-CN" altLang="en-US" sz="2400" b="1" dirty="0">
                <a:latin typeface="楷体" panose="02010609060101010101" pitchFamily="49" charset="-122"/>
                <a:ea typeface="楷体" panose="02010609060101010101" pitchFamily="49" charset="-122"/>
              </a:rPr>
              <a:t>输入标题内容</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0723" y="4312508"/>
            <a:ext cx="2613001" cy="254549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478339" y="586778"/>
            <a:ext cx="3027363" cy="2239962"/>
            <a:chOff x="2821" y="498"/>
            <a:chExt cx="1907" cy="1411"/>
          </a:xfrm>
          <a:solidFill>
            <a:schemeClr val="tx1"/>
          </a:solidFill>
        </p:grpSpPr>
        <p:sp>
          <p:nvSpPr>
            <p:cNvPr id="5" name="Freeform 5"/>
            <p:cNvSpPr/>
            <p:nvPr/>
          </p:nvSpPr>
          <p:spPr bwMode="auto">
            <a:xfrm>
              <a:off x="3555" y="695"/>
              <a:ext cx="28" cy="37"/>
            </a:xfrm>
            <a:custGeom>
              <a:avLst/>
              <a:gdLst>
                <a:gd name="T0" fmla="*/ 14 w 22"/>
                <a:gd name="T1" fmla="*/ 0 h 29"/>
                <a:gd name="T2" fmla="*/ 12 w 22"/>
                <a:gd name="T3" fmla="*/ 29 h 29"/>
                <a:gd name="T4" fmla="*/ 14 w 22"/>
                <a:gd name="T5" fmla="*/ 0 h 29"/>
              </a:gdLst>
              <a:ahLst/>
              <a:cxnLst>
                <a:cxn ang="0">
                  <a:pos x="T0" y="T1"/>
                </a:cxn>
                <a:cxn ang="0">
                  <a:pos x="T2" y="T3"/>
                </a:cxn>
                <a:cxn ang="0">
                  <a:pos x="T4" y="T5"/>
                </a:cxn>
              </a:cxnLst>
              <a:rect l="0" t="0" r="r" b="b"/>
              <a:pathLst>
                <a:path w="22" h="29">
                  <a:moveTo>
                    <a:pt x="14" y="0"/>
                  </a:moveTo>
                  <a:cubicBezTo>
                    <a:pt x="22" y="6"/>
                    <a:pt x="18" y="21"/>
                    <a:pt x="12" y="29"/>
                  </a:cubicBezTo>
                  <a:cubicBezTo>
                    <a:pt x="0" y="19"/>
                    <a:pt x="7" y="1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 name="Freeform 6"/>
            <p:cNvSpPr/>
            <p:nvPr/>
          </p:nvSpPr>
          <p:spPr bwMode="auto">
            <a:xfrm>
              <a:off x="4241" y="1239"/>
              <a:ext cx="134" cy="134"/>
            </a:xfrm>
            <a:custGeom>
              <a:avLst/>
              <a:gdLst>
                <a:gd name="T0" fmla="*/ 102 w 105"/>
                <a:gd name="T1" fmla="*/ 26 h 105"/>
                <a:gd name="T2" fmla="*/ 103 w 105"/>
                <a:gd name="T3" fmla="*/ 63 h 105"/>
                <a:gd name="T4" fmla="*/ 84 w 105"/>
                <a:gd name="T5" fmla="*/ 95 h 105"/>
                <a:gd name="T6" fmla="*/ 13 w 105"/>
                <a:gd name="T7" fmla="*/ 80 h 105"/>
                <a:gd name="T8" fmla="*/ 22 w 105"/>
                <a:gd name="T9" fmla="*/ 13 h 105"/>
                <a:gd name="T10" fmla="*/ 52 w 105"/>
                <a:gd name="T11" fmla="*/ 0 h 105"/>
                <a:gd name="T12" fmla="*/ 102 w 105"/>
                <a:gd name="T13" fmla="*/ 26 h 105"/>
              </a:gdLst>
              <a:ahLst/>
              <a:cxnLst>
                <a:cxn ang="0">
                  <a:pos x="T0" y="T1"/>
                </a:cxn>
                <a:cxn ang="0">
                  <a:pos x="T2" y="T3"/>
                </a:cxn>
                <a:cxn ang="0">
                  <a:pos x="T4" y="T5"/>
                </a:cxn>
                <a:cxn ang="0">
                  <a:pos x="T6" y="T7"/>
                </a:cxn>
                <a:cxn ang="0">
                  <a:pos x="T8" y="T9"/>
                </a:cxn>
                <a:cxn ang="0">
                  <a:pos x="T10" y="T11"/>
                </a:cxn>
                <a:cxn ang="0">
                  <a:pos x="T12" y="T13"/>
                </a:cxn>
              </a:cxnLst>
              <a:rect l="0" t="0" r="r" b="b"/>
              <a:pathLst>
                <a:path w="105" h="105">
                  <a:moveTo>
                    <a:pt x="102" y="26"/>
                  </a:moveTo>
                  <a:cubicBezTo>
                    <a:pt x="101" y="38"/>
                    <a:pt x="105" y="51"/>
                    <a:pt x="103" y="63"/>
                  </a:cubicBezTo>
                  <a:cubicBezTo>
                    <a:pt x="101" y="78"/>
                    <a:pt x="90" y="85"/>
                    <a:pt x="84" y="95"/>
                  </a:cubicBezTo>
                  <a:cubicBezTo>
                    <a:pt x="55" y="105"/>
                    <a:pt x="31" y="95"/>
                    <a:pt x="13" y="80"/>
                  </a:cubicBezTo>
                  <a:cubicBezTo>
                    <a:pt x="0" y="57"/>
                    <a:pt x="6" y="29"/>
                    <a:pt x="22" y="13"/>
                  </a:cubicBezTo>
                  <a:cubicBezTo>
                    <a:pt x="36" y="12"/>
                    <a:pt x="46" y="5"/>
                    <a:pt x="52" y="0"/>
                  </a:cubicBezTo>
                  <a:cubicBezTo>
                    <a:pt x="70" y="6"/>
                    <a:pt x="87" y="16"/>
                    <a:pt x="102"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 name="Freeform 7"/>
            <p:cNvSpPr/>
            <p:nvPr/>
          </p:nvSpPr>
          <p:spPr bwMode="auto">
            <a:xfrm>
              <a:off x="3281" y="1304"/>
              <a:ext cx="56" cy="15"/>
            </a:xfrm>
            <a:custGeom>
              <a:avLst/>
              <a:gdLst>
                <a:gd name="T0" fmla="*/ 44 w 44"/>
                <a:gd name="T1" fmla="*/ 0 h 12"/>
                <a:gd name="T2" fmla="*/ 0 w 44"/>
                <a:gd name="T3" fmla="*/ 12 h 12"/>
                <a:gd name="T4" fmla="*/ 44 w 44"/>
                <a:gd name="T5" fmla="*/ 0 h 12"/>
              </a:gdLst>
              <a:ahLst/>
              <a:cxnLst>
                <a:cxn ang="0">
                  <a:pos x="T0" y="T1"/>
                </a:cxn>
                <a:cxn ang="0">
                  <a:pos x="T2" y="T3"/>
                </a:cxn>
                <a:cxn ang="0">
                  <a:pos x="T4" y="T5"/>
                </a:cxn>
              </a:cxnLst>
              <a:rect l="0" t="0" r="r" b="b"/>
              <a:pathLst>
                <a:path w="44" h="12">
                  <a:moveTo>
                    <a:pt x="44" y="0"/>
                  </a:moveTo>
                  <a:cubicBezTo>
                    <a:pt x="33" y="8"/>
                    <a:pt x="19" y="9"/>
                    <a:pt x="0" y="12"/>
                  </a:cubicBezTo>
                  <a:cubicBezTo>
                    <a:pt x="12" y="5"/>
                    <a:pt x="27" y="2"/>
                    <a:pt x="4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8" name="Freeform 8"/>
            <p:cNvSpPr/>
            <p:nvPr/>
          </p:nvSpPr>
          <p:spPr bwMode="auto">
            <a:xfrm>
              <a:off x="3187" y="1360"/>
              <a:ext cx="16" cy="23"/>
            </a:xfrm>
            <a:custGeom>
              <a:avLst/>
              <a:gdLst>
                <a:gd name="T0" fmla="*/ 8 w 13"/>
                <a:gd name="T1" fmla="*/ 0 h 18"/>
                <a:gd name="T2" fmla="*/ 0 w 13"/>
                <a:gd name="T3" fmla="*/ 16 h 18"/>
                <a:gd name="T4" fmla="*/ 3 w 13"/>
                <a:gd name="T5" fmla="*/ 2 h 18"/>
                <a:gd name="T6" fmla="*/ 8 w 13"/>
                <a:gd name="T7" fmla="*/ 0 h 18"/>
              </a:gdLst>
              <a:ahLst/>
              <a:cxnLst>
                <a:cxn ang="0">
                  <a:pos x="T0" y="T1"/>
                </a:cxn>
                <a:cxn ang="0">
                  <a:pos x="T2" y="T3"/>
                </a:cxn>
                <a:cxn ang="0">
                  <a:pos x="T4" y="T5"/>
                </a:cxn>
                <a:cxn ang="0">
                  <a:pos x="T6" y="T7"/>
                </a:cxn>
              </a:cxnLst>
              <a:rect l="0" t="0" r="r" b="b"/>
              <a:pathLst>
                <a:path w="13" h="18">
                  <a:moveTo>
                    <a:pt x="8" y="0"/>
                  </a:moveTo>
                  <a:cubicBezTo>
                    <a:pt x="13" y="4"/>
                    <a:pt x="9" y="18"/>
                    <a:pt x="0" y="16"/>
                  </a:cubicBezTo>
                  <a:cubicBezTo>
                    <a:pt x="2" y="12"/>
                    <a:pt x="3" y="7"/>
                    <a:pt x="3" y="2"/>
                  </a:cubicBezTo>
                  <a:cubicBezTo>
                    <a:pt x="5" y="2"/>
                    <a:pt x="8" y="2"/>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9" name="Freeform 9"/>
            <p:cNvSpPr/>
            <p:nvPr/>
          </p:nvSpPr>
          <p:spPr bwMode="auto">
            <a:xfrm>
              <a:off x="4200" y="1420"/>
              <a:ext cx="44" cy="18"/>
            </a:xfrm>
            <a:custGeom>
              <a:avLst/>
              <a:gdLst>
                <a:gd name="T0" fmla="*/ 0 w 34"/>
                <a:gd name="T1" fmla="*/ 0 h 14"/>
                <a:gd name="T2" fmla="*/ 34 w 34"/>
                <a:gd name="T3" fmla="*/ 12 h 14"/>
                <a:gd name="T4" fmla="*/ 0 w 34"/>
                <a:gd name="T5" fmla="*/ 0 h 14"/>
              </a:gdLst>
              <a:ahLst/>
              <a:cxnLst>
                <a:cxn ang="0">
                  <a:pos x="T0" y="T1"/>
                </a:cxn>
                <a:cxn ang="0">
                  <a:pos x="T2" y="T3"/>
                </a:cxn>
                <a:cxn ang="0">
                  <a:pos x="T4" y="T5"/>
                </a:cxn>
              </a:cxnLst>
              <a:rect l="0" t="0" r="r" b="b"/>
              <a:pathLst>
                <a:path w="34" h="14">
                  <a:moveTo>
                    <a:pt x="0" y="0"/>
                  </a:moveTo>
                  <a:cubicBezTo>
                    <a:pt x="8" y="1"/>
                    <a:pt x="26" y="6"/>
                    <a:pt x="34" y="12"/>
                  </a:cubicBezTo>
                  <a:cubicBezTo>
                    <a:pt x="18" y="14"/>
                    <a:pt x="11"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0" name="Freeform 10"/>
            <p:cNvSpPr/>
            <p:nvPr/>
          </p:nvSpPr>
          <p:spPr bwMode="auto">
            <a:xfrm>
              <a:off x="4281" y="1427"/>
              <a:ext cx="20" cy="19"/>
            </a:xfrm>
            <a:custGeom>
              <a:avLst/>
              <a:gdLst>
                <a:gd name="T0" fmla="*/ 0 w 16"/>
                <a:gd name="T1" fmla="*/ 3 h 15"/>
                <a:gd name="T2" fmla="*/ 16 w 16"/>
                <a:gd name="T3" fmla="*/ 8 h 15"/>
                <a:gd name="T4" fmla="*/ 0 w 16"/>
                <a:gd name="T5" fmla="*/ 3 h 15"/>
              </a:gdLst>
              <a:ahLst/>
              <a:cxnLst>
                <a:cxn ang="0">
                  <a:pos x="T0" y="T1"/>
                </a:cxn>
                <a:cxn ang="0">
                  <a:pos x="T2" y="T3"/>
                </a:cxn>
                <a:cxn ang="0">
                  <a:pos x="T4" y="T5"/>
                </a:cxn>
              </a:cxnLst>
              <a:rect l="0" t="0" r="r" b="b"/>
              <a:pathLst>
                <a:path w="16" h="15">
                  <a:moveTo>
                    <a:pt x="0" y="3"/>
                  </a:moveTo>
                  <a:cubicBezTo>
                    <a:pt x="7" y="0"/>
                    <a:pt x="10" y="5"/>
                    <a:pt x="16" y="8"/>
                  </a:cubicBezTo>
                  <a:cubicBezTo>
                    <a:pt x="13" y="15"/>
                    <a:pt x="7"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1" name="Freeform 11"/>
            <p:cNvSpPr/>
            <p:nvPr/>
          </p:nvSpPr>
          <p:spPr bwMode="auto">
            <a:xfrm>
              <a:off x="3222" y="1437"/>
              <a:ext cx="60" cy="31"/>
            </a:xfrm>
            <a:custGeom>
              <a:avLst/>
              <a:gdLst>
                <a:gd name="T0" fmla="*/ 47 w 47"/>
                <a:gd name="T1" fmla="*/ 0 h 24"/>
                <a:gd name="T2" fmla="*/ 0 w 47"/>
                <a:gd name="T3" fmla="*/ 24 h 24"/>
                <a:gd name="T4" fmla="*/ 20 w 47"/>
                <a:gd name="T5" fmla="*/ 6 h 24"/>
                <a:gd name="T6" fmla="*/ 47 w 47"/>
                <a:gd name="T7" fmla="*/ 0 h 24"/>
              </a:gdLst>
              <a:ahLst/>
              <a:cxnLst>
                <a:cxn ang="0">
                  <a:pos x="T0" y="T1"/>
                </a:cxn>
                <a:cxn ang="0">
                  <a:pos x="T2" y="T3"/>
                </a:cxn>
                <a:cxn ang="0">
                  <a:pos x="T4" y="T5"/>
                </a:cxn>
                <a:cxn ang="0">
                  <a:pos x="T6" y="T7"/>
                </a:cxn>
              </a:cxnLst>
              <a:rect l="0" t="0" r="r" b="b"/>
              <a:pathLst>
                <a:path w="47" h="24">
                  <a:moveTo>
                    <a:pt x="47" y="0"/>
                  </a:moveTo>
                  <a:cubicBezTo>
                    <a:pt x="30" y="7"/>
                    <a:pt x="20" y="20"/>
                    <a:pt x="0" y="24"/>
                  </a:cubicBezTo>
                  <a:cubicBezTo>
                    <a:pt x="0" y="12"/>
                    <a:pt x="18" y="17"/>
                    <a:pt x="20" y="6"/>
                  </a:cubicBezTo>
                  <a:cubicBezTo>
                    <a:pt x="30" y="11"/>
                    <a:pt x="36" y="0"/>
                    <a:pt x="4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2" name="Freeform 12"/>
            <p:cNvSpPr/>
            <p:nvPr/>
          </p:nvSpPr>
          <p:spPr bwMode="auto">
            <a:xfrm>
              <a:off x="4309" y="1440"/>
              <a:ext cx="9" cy="7"/>
            </a:xfrm>
            <a:custGeom>
              <a:avLst/>
              <a:gdLst>
                <a:gd name="T0" fmla="*/ 6 w 7"/>
                <a:gd name="T1" fmla="*/ 0 h 6"/>
                <a:gd name="T2" fmla="*/ 7 w 7"/>
                <a:gd name="T3" fmla="*/ 3 h 6"/>
                <a:gd name="T4" fmla="*/ 0 w 7"/>
                <a:gd name="T5" fmla="*/ 3 h 6"/>
                <a:gd name="T6" fmla="*/ 6 w 7"/>
                <a:gd name="T7" fmla="*/ 0 h 6"/>
              </a:gdLst>
              <a:ahLst/>
              <a:cxnLst>
                <a:cxn ang="0">
                  <a:pos x="T0" y="T1"/>
                </a:cxn>
                <a:cxn ang="0">
                  <a:pos x="T2" y="T3"/>
                </a:cxn>
                <a:cxn ang="0">
                  <a:pos x="T4" y="T5"/>
                </a:cxn>
                <a:cxn ang="0">
                  <a:pos x="T6" y="T7"/>
                </a:cxn>
              </a:cxnLst>
              <a:rect l="0" t="0" r="r" b="b"/>
              <a:pathLst>
                <a:path w="7" h="6">
                  <a:moveTo>
                    <a:pt x="6" y="0"/>
                  </a:moveTo>
                  <a:cubicBezTo>
                    <a:pt x="6" y="2"/>
                    <a:pt x="6" y="3"/>
                    <a:pt x="7" y="3"/>
                  </a:cubicBezTo>
                  <a:cubicBezTo>
                    <a:pt x="7" y="6"/>
                    <a:pt x="1" y="4"/>
                    <a:pt x="0" y="3"/>
                  </a:cubicBezTo>
                  <a:cubicBezTo>
                    <a:pt x="1" y="1"/>
                    <a:pt x="3"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3" name="Freeform 13"/>
            <p:cNvSpPr/>
            <p:nvPr/>
          </p:nvSpPr>
          <p:spPr bwMode="auto">
            <a:xfrm>
              <a:off x="4301" y="1537"/>
              <a:ext cx="128" cy="123"/>
            </a:xfrm>
            <a:custGeom>
              <a:avLst/>
              <a:gdLst>
                <a:gd name="T0" fmla="*/ 85 w 100"/>
                <a:gd name="T1" fmla="*/ 81 h 96"/>
                <a:gd name="T2" fmla="*/ 94 w 100"/>
                <a:gd name="T3" fmla="*/ 84 h 96"/>
                <a:gd name="T4" fmla="*/ 80 w 100"/>
                <a:gd name="T5" fmla="*/ 81 h 96"/>
                <a:gd name="T6" fmla="*/ 60 w 100"/>
                <a:gd name="T7" fmla="*/ 96 h 96"/>
                <a:gd name="T8" fmla="*/ 12 w 100"/>
                <a:gd name="T9" fmla="*/ 69 h 96"/>
                <a:gd name="T10" fmla="*/ 2 w 100"/>
                <a:gd name="T11" fmla="*/ 53 h 96"/>
                <a:gd name="T12" fmla="*/ 24 w 100"/>
                <a:gd name="T13" fmla="*/ 9 h 96"/>
                <a:gd name="T14" fmla="*/ 71 w 100"/>
                <a:gd name="T15" fmla="*/ 9 h 96"/>
                <a:gd name="T16" fmla="*/ 97 w 100"/>
                <a:gd name="T17" fmla="*/ 46 h 96"/>
                <a:gd name="T18" fmla="*/ 85 w 100"/>
                <a:gd name="T19" fmla="*/ 8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6">
                  <a:moveTo>
                    <a:pt x="85" y="81"/>
                  </a:moveTo>
                  <a:cubicBezTo>
                    <a:pt x="87" y="85"/>
                    <a:pt x="94" y="77"/>
                    <a:pt x="94" y="84"/>
                  </a:cubicBezTo>
                  <a:cubicBezTo>
                    <a:pt x="87" y="85"/>
                    <a:pt x="85" y="85"/>
                    <a:pt x="80" y="81"/>
                  </a:cubicBezTo>
                  <a:cubicBezTo>
                    <a:pt x="71" y="83"/>
                    <a:pt x="57" y="89"/>
                    <a:pt x="60" y="96"/>
                  </a:cubicBezTo>
                  <a:cubicBezTo>
                    <a:pt x="44" y="96"/>
                    <a:pt x="20" y="84"/>
                    <a:pt x="12" y="69"/>
                  </a:cubicBezTo>
                  <a:cubicBezTo>
                    <a:pt x="8" y="63"/>
                    <a:pt x="2" y="57"/>
                    <a:pt x="2" y="53"/>
                  </a:cubicBezTo>
                  <a:cubicBezTo>
                    <a:pt x="0" y="40"/>
                    <a:pt x="13" y="17"/>
                    <a:pt x="24" y="9"/>
                  </a:cubicBezTo>
                  <a:cubicBezTo>
                    <a:pt x="37" y="0"/>
                    <a:pt x="54" y="7"/>
                    <a:pt x="71" y="9"/>
                  </a:cubicBezTo>
                  <a:cubicBezTo>
                    <a:pt x="83" y="18"/>
                    <a:pt x="91" y="31"/>
                    <a:pt x="97" y="46"/>
                  </a:cubicBezTo>
                  <a:cubicBezTo>
                    <a:pt x="100" y="61"/>
                    <a:pt x="87" y="66"/>
                    <a:pt x="85"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4" name="Freeform 14"/>
            <p:cNvSpPr/>
            <p:nvPr/>
          </p:nvSpPr>
          <p:spPr bwMode="auto">
            <a:xfrm>
              <a:off x="4016" y="1571"/>
              <a:ext cx="42" cy="66"/>
            </a:xfrm>
            <a:custGeom>
              <a:avLst/>
              <a:gdLst>
                <a:gd name="T0" fmla="*/ 0 w 33"/>
                <a:gd name="T1" fmla="*/ 0 h 51"/>
                <a:gd name="T2" fmla="*/ 28 w 33"/>
                <a:gd name="T3" fmla="*/ 35 h 51"/>
                <a:gd name="T4" fmla="*/ 31 w 33"/>
                <a:gd name="T5" fmla="*/ 31 h 51"/>
                <a:gd name="T6" fmla="*/ 17 w 33"/>
                <a:gd name="T7" fmla="*/ 47 h 51"/>
                <a:gd name="T8" fmla="*/ 11 w 33"/>
                <a:gd name="T9" fmla="*/ 38 h 51"/>
                <a:gd name="T10" fmla="*/ 0 w 33"/>
                <a:gd name="T11" fmla="*/ 0 h 51"/>
              </a:gdLst>
              <a:ahLst/>
              <a:cxnLst>
                <a:cxn ang="0">
                  <a:pos x="T0" y="T1"/>
                </a:cxn>
                <a:cxn ang="0">
                  <a:pos x="T2" y="T3"/>
                </a:cxn>
                <a:cxn ang="0">
                  <a:pos x="T4" y="T5"/>
                </a:cxn>
                <a:cxn ang="0">
                  <a:pos x="T6" y="T7"/>
                </a:cxn>
                <a:cxn ang="0">
                  <a:pos x="T8" y="T9"/>
                </a:cxn>
                <a:cxn ang="0">
                  <a:pos x="T10" y="T11"/>
                </a:cxn>
              </a:cxnLst>
              <a:rect l="0" t="0" r="r" b="b"/>
              <a:pathLst>
                <a:path w="33" h="51">
                  <a:moveTo>
                    <a:pt x="0" y="0"/>
                  </a:moveTo>
                  <a:cubicBezTo>
                    <a:pt x="12" y="9"/>
                    <a:pt x="19" y="23"/>
                    <a:pt x="28" y="35"/>
                  </a:cubicBezTo>
                  <a:cubicBezTo>
                    <a:pt x="33" y="34"/>
                    <a:pt x="24" y="29"/>
                    <a:pt x="31" y="31"/>
                  </a:cubicBezTo>
                  <a:cubicBezTo>
                    <a:pt x="32" y="40"/>
                    <a:pt x="30" y="51"/>
                    <a:pt x="17" y="47"/>
                  </a:cubicBezTo>
                  <a:cubicBezTo>
                    <a:pt x="18" y="41"/>
                    <a:pt x="16" y="38"/>
                    <a:pt x="11" y="38"/>
                  </a:cubicBezTo>
                  <a:cubicBezTo>
                    <a:pt x="19" y="23"/>
                    <a:pt x="0" y="16"/>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5" name="Freeform 15"/>
            <p:cNvSpPr/>
            <p:nvPr/>
          </p:nvSpPr>
          <p:spPr bwMode="auto">
            <a:xfrm>
              <a:off x="4046" y="1580"/>
              <a:ext cx="14" cy="13"/>
            </a:xfrm>
            <a:custGeom>
              <a:avLst/>
              <a:gdLst>
                <a:gd name="T0" fmla="*/ 0 w 11"/>
                <a:gd name="T1" fmla="*/ 0 h 10"/>
                <a:gd name="T2" fmla="*/ 11 w 11"/>
                <a:gd name="T3" fmla="*/ 10 h 10"/>
                <a:gd name="T4" fmla="*/ 0 w 11"/>
                <a:gd name="T5" fmla="*/ 0 h 10"/>
              </a:gdLst>
              <a:ahLst/>
              <a:cxnLst>
                <a:cxn ang="0">
                  <a:pos x="T0" y="T1"/>
                </a:cxn>
                <a:cxn ang="0">
                  <a:pos x="T2" y="T3"/>
                </a:cxn>
                <a:cxn ang="0">
                  <a:pos x="T4" y="T5"/>
                </a:cxn>
              </a:cxnLst>
              <a:rect l="0" t="0" r="r" b="b"/>
              <a:pathLst>
                <a:path w="11" h="10">
                  <a:moveTo>
                    <a:pt x="0" y="0"/>
                  </a:moveTo>
                  <a:cubicBezTo>
                    <a:pt x="5" y="2"/>
                    <a:pt x="10" y="4"/>
                    <a:pt x="11" y="10"/>
                  </a:cubicBezTo>
                  <a:cubicBezTo>
                    <a:pt x="4" y="10"/>
                    <a:pt x="2" y="5"/>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6" name="Freeform 16"/>
            <p:cNvSpPr/>
            <p:nvPr/>
          </p:nvSpPr>
          <p:spPr bwMode="auto">
            <a:xfrm>
              <a:off x="4042" y="1640"/>
              <a:ext cx="15" cy="31"/>
            </a:xfrm>
            <a:custGeom>
              <a:avLst/>
              <a:gdLst>
                <a:gd name="T0" fmla="*/ 0 w 12"/>
                <a:gd name="T1" fmla="*/ 0 h 24"/>
                <a:gd name="T2" fmla="*/ 12 w 12"/>
                <a:gd name="T3" fmla="*/ 24 h 24"/>
                <a:gd name="T4" fmla="*/ 0 w 12"/>
                <a:gd name="T5" fmla="*/ 0 h 24"/>
              </a:gdLst>
              <a:ahLst/>
              <a:cxnLst>
                <a:cxn ang="0">
                  <a:pos x="T0" y="T1"/>
                </a:cxn>
                <a:cxn ang="0">
                  <a:pos x="T2" y="T3"/>
                </a:cxn>
                <a:cxn ang="0">
                  <a:pos x="T4" y="T5"/>
                </a:cxn>
              </a:cxnLst>
              <a:rect l="0" t="0" r="r" b="b"/>
              <a:pathLst>
                <a:path w="12" h="24">
                  <a:moveTo>
                    <a:pt x="0" y="0"/>
                  </a:moveTo>
                  <a:cubicBezTo>
                    <a:pt x="8" y="4"/>
                    <a:pt x="9" y="15"/>
                    <a:pt x="12" y="24"/>
                  </a:cubicBezTo>
                  <a:cubicBezTo>
                    <a:pt x="3" y="21"/>
                    <a:pt x="5" y="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7" name="Freeform 17"/>
            <p:cNvSpPr/>
            <p:nvPr/>
          </p:nvSpPr>
          <p:spPr bwMode="auto">
            <a:xfrm>
              <a:off x="4150" y="1644"/>
              <a:ext cx="9" cy="8"/>
            </a:xfrm>
            <a:custGeom>
              <a:avLst/>
              <a:gdLst>
                <a:gd name="T0" fmla="*/ 1 w 7"/>
                <a:gd name="T1" fmla="*/ 0 h 6"/>
                <a:gd name="T2" fmla="*/ 6 w 7"/>
                <a:gd name="T3" fmla="*/ 6 h 6"/>
                <a:gd name="T4" fmla="*/ 1 w 7"/>
                <a:gd name="T5" fmla="*/ 0 h 6"/>
              </a:gdLst>
              <a:ahLst/>
              <a:cxnLst>
                <a:cxn ang="0">
                  <a:pos x="T0" y="T1"/>
                </a:cxn>
                <a:cxn ang="0">
                  <a:pos x="T2" y="T3"/>
                </a:cxn>
                <a:cxn ang="0">
                  <a:pos x="T4" y="T5"/>
                </a:cxn>
              </a:cxnLst>
              <a:rect l="0" t="0" r="r" b="b"/>
              <a:pathLst>
                <a:path w="7" h="6">
                  <a:moveTo>
                    <a:pt x="1" y="0"/>
                  </a:moveTo>
                  <a:cubicBezTo>
                    <a:pt x="4" y="1"/>
                    <a:pt x="7" y="1"/>
                    <a:pt x="6" y="6"/>
                  </a:cubicBezTo>
                  <a:cubicBezTo>
                    <a:pt x="4" y="4"/>
                    <a:pt x="0" y="5"/>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8" name="Freeform 18"/>
            <p:cNvSpPr/>
            <p:nvPr/>
          </p:nvSpPr>
          <p:spPr bwMode="auto">
            <a:xfrm>
              <a:off x="3573" y="1692"/>
              <a:ext cx="12" cy="8"/>
            </a:xfrm>
            <a:custGeom>
              <a:avLst/>
              <a:gdLst>
                <a:gd name="T0" fmla="*/ 0 w 10"/>
                <a:gd name="T1" fmla="*/ 3 h 7"/>
                <a:gd name="T2" fmla="*/ 7 w 10"/>
                <a:gd name="T3" fmla="*/ 6 h 7"/>
                <a:gd name="T4" fmla="*/ 0 w 10"/>
                <a:gd name="T5" fmla="*/ 3 h 7"/>
              </a:gdLst>
              <a:ahLst/>
              <a:cxnLst>
                <a:cxn ang="0">
                  <a:pos x="T0" y="T1"/>
                </a:cxn>
                <a:cxn ang="0">
                  <a:pos x="T2" y="T3"/>
                </a:cxn>
                <a:cxn ang="0">
                  <a:pos x="T4" y="T5"/>
                </a:cxn>
              </a:cxnLst>
              <a:rect l="0" t="0" r="r" b="b"/>
              <a:pathLst>
                <a:path w="10" h="7">
                  <a:moveTo>
                    <a:pt x="0" y="3"/>
                  </a:moveTo>
                  <a:cubicBezTo>
                    <a:pt x="0" y="0"/>
                    <a:pt x="10" y="0"/>
                    <a:pt x="7" y="6"/>
                  </a:cubicBezTo>
                  <a:cubicBezTo>
                    <a:pt x="2" y="7"/>
                    <a:pt x="3" y="3"/>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19" name="Freeform 19"/>
            <p:cNvSpPr/>
            <p:nvPr/>
          </p:nvSpPr>
          <p:spPr bwMode="auto">
            <a:xfrm>
              <a:off x="3879" y="1694"/>
              <a:ext cx="95" cy="88"/>
            </a:xfrm>
            <a:custGeom>
              <a:avLst/>
              <a:gdLst>
                <a:gd name="T0" fmla="*/ 17 w 74"/>
                <a:gd name="T1" fmla="*/ 57 h 69"/>
                <a:gd name="T2" fmla="*/ 64 w 74"/>
                <a:gd name="T3" fmla="*/ 24 h 69"/>
                <a:gd name="T4" fmla="*/ 23 w 74"/>
                <a:gd name="T5" fmla="*/ 54 h 69"/>
                <a:gd name="T6" fmla="*/ 17 w 74"/>
                <a:gd name="T7" fmla="*/ 57 h 69"/>
              </a:gdLst>
              <a:ahLst/>
              <a:cxnLst>
                <a:cxn ang="0">
                  <a:pos x="T0" y="T1"/>
                </a:cxn>
                <a:cxn ang="0">
                  <a:pos x="T2" y="T3"/>
                </a:cxn>
                <a:cxn ang="0">
                  <a:pos x="T4" y="T5"/>
                </a:cxn>
                <a:cxn ang="0">
                  <a:pos x="T6" y="T7"/>
                </a:cxn>
              </a:cxnLst>
              <a:rect l="0" t="0" r="r" b="b"/>
              <a:pathLst>
                <a:path w="74" h="69">
                  <a:moveTo>
                    <a:pt x="17" y="57"/>
                  </a:moveTo>
                  <a:cubicBezTo>
                    <a:pt x="0" y="19"/>
                    <a:pt x="45" y="0"/>
                    <a:pt x="64" y="24"/>
                  </a:cubicBezTo>
                  <a:cubicBezTo>
                    <a:pt x="74" y="52"/>
                    <a:pt x="42" y="69"/>
                    <a:pt x="23" y="54"/>
                  </a:cubicBezTo>
                  <a:cubicBezTo>
                    <a:pt x="20" y="53"/>
                    <a:pt x="18" y="61"/>
                    <a:pt x="1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0" name="Freeform 20"/>
            <p:cNvSpPr/>
            <p:nvPr/>
          </p:nvSpPr>
          <p:spPr bwMode="auto">
            <a:xfrm>
              <a:off x="3629" y="1752"/>
              <a:ext cx="22" cy="24"/>
            </a:xfrm>
            <a:custGeom>
              <a:avLst/>
              <a:gdLst>
                <a:gd name="T0" fmla="*/ 10 w 17"/>
                <a:gd name="T1" fmla="*/ 0 h 19"/>
                <a:gd name="T2" fmla="*/ 3 w 17"/>
                <a:gd name="T3" fmla="*/ 18 h 19"/>
                <a:gd name="T4" fmla="*/ 0 w 17"/>
                <a:gd name="T5" fmla="*/ 12 h 19"/>
                <a:gd name="T6" fmla="*/ 10 w 17"/>
                <a:gd name="T7" fmla="*/ 0 h 19"/>
              </a:gdLst>
              <a:ahLst/>
              <a:cxnLst>
                <a:cxn ang="0">
                  <a:pos x="T0" y="T1"/>
                </a:cxn>
                <a:cxn ang="0">
                  <a:pos x="T2" y="T3"/>
                </a:cxn>
                <a:cxn ang="0">
                  <a:pos x="T4" y="T5"/>
                </a:cxn>
                <a:cxn ang="0">
                  <a:pos x="T6" y="T7"/>
                </a:cxn>
              </a:cxnLst>
              <a:rect l="0" t="0" r="r" b="b"/>
              <a:pathLst>
                <a:path w="17" h="19">
                  <a:moveTo>
                    <a:pt x="10" y="0"/>
                  </a:moveTo>
                  <a:cubicBezTo>
                    <a:pt x="17" y="5"/>
                    <a:pt x="12" y="19"/>
                    <a:pt x="3" y="18"/>
                  </a:cubicBezTo>
                  <a:cubicBezTo>
                    <a:pt x="1" y="17"/>
                    <a:pt x="3" y="12"/>
                    <a:pt x="0" y="12"/>
                  </a:cubicBezTo>
                  <a:cubicBezTo>
                    <a:pt x="1" y="5"/>
                    <a:pt x="7" y="4"/>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1" name="Freeform 21"/>
            <p:cNvSpPr/>
            <p:nvPr/>
          </p:nvSpPr>
          <p:spPr bwMode="auto">
            <a:xfrm>
              <a:off x="3882" y="1836"/>
              <a:ext cx="82" cy="73"/>
            </a:xfrm>
            <a:custGeom>
              <a:avLst/>
              <a:gdLst>
                <a:gd name="T0" fmla="*/ 43 w 64"/>
                <a:gd name="T1" fmla="*/ 47 h 57"/>
                <a:gd name="T2" fmla="*/ 5 w 64"/>
                <a:gd name="T3" fmla="*/ 27 h 57"/>
                <a:gd name="T4" fmla="*/ 43 w 64"/>
                <a:gd name="T5" fmla="*/ 47 h 57"/>
              </a:gdLst>
              <a:ahLst/>
              <a:cxnLst>
                <a:cxn ang="0">
                  <a:pos x="T0" y="T1"/>
                </a:cxn>
                <a:cxn ang="0">
                  <a:pos x="T2" y="T3"/>
                </a:cxn>
                <a:cxn ang="0">
                  <a:pos x="T4" y="T5"/>
                </a:cxn>
              </a:cxnLst>
              <a:rect l="0" t="0" r="r" b="b"/>
              <a:pathLst>
                <a:path w="64" h="57">
                  <a:moveTo>
                    <a:pt x="43" y="47"/>
                  </a:moveTo>
                  <a:cubicBezTo>
                    <a:pt x="22" y="57"/>
                    <a:pt x="0" y="43"/>
                    <a:pt x="5" y="27"/>
                  </a:cubicBezTo>
                  <a:cubicBezTo>
                    <a:pt x="13" y="0"/>
                    <a:pt x="64" y="15"/>
                    <a:pt x="4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2" name="Freeform 22"/>
            <p:cNvSpPr/>
            <p:nvPr/>
          </p:nvSpPr>
          <p:spPr bwMode="auto">
            <a:xfrm>
              <a:off x="4035" y="740"/>
              <a:ext cx="49" cy="55"/>
            </a:xfrm>
            <a:custGeom>
              <a:avLst/>
              <a:gdLst>
                <a:gd name="T0" fmla="*/ 38 w 38"/>
                <a:gd name="T1" fmla="*/ 0 h 43"/>
                <a:gd name="T2" fmla="*/ 4 w 38"/>
                <a:gd name="T3" fmla="*/ 43 h 43"/>
                <a:gd name="T4" fmla="*/ 7 w 38"/>
                <a:gd name="T5" fmla="*/ 31 h 43"/>
                <a:gd name="T6" fmla="*/ 38 w 38"/>
                <a:gd name="T7" fmla="*/ 0 h 43"/>
              </a:gdLst>
              <a:ahLst/>
              <a:cxnLst>
                <a:cxn ang="0">
                  <a:pos x="T0" y="T1"/>
                </a:cxn>
                <a:cxn ang="0">
                  <a:pos x="T2" y="T3"/>
                </a:cxn>
                <a:cxn ang="0">
                  <a:pos x="T4" y="T5"/>
                </a:cxn>
                <a:cxn ang="0">
                  <a:pos x="T6" y="T7"/>
                </a:cxn>
              </a:cxnLst>
              <a:rect l="0" t="0" r="r" b="b"/>
              <a:pathLst>
                <a:path w="38" h="43">
                  <a:moveTo>
                    <a:pt x="38" y="0"/>
                  </a:moveTo>
                  <a:cubicBezTo>
                    <a:pt x="27" y="15"/>
                    <a:pt x="14" y="27"/>
                    <a:pt x="4" y="43"/>
                  </a:cubicBezTo>
                  <a:cubicBezTo>
                    <a:pt x="0" y="40"/>
                    <a:pt x="12" y="34"/>
                    <a:pt x="7" y="31"/>
                  </a:cubicBezTo>
                  <a:cubicBezTo>
                    <a:pt x="19" y="23"/>
                    <a:pt x="22" y="0"/>
                    <a:pt x="3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3" name="Freeform 23"/>
            <p:cNvSpPr/>
            <p:nvPr/>
          </p:nvSpPr>
          <p:spPr bwMode="auto">
            <a:xfrm>
              <a:off x="3506" y="755"/>
              <a:ext cx="27" cy="33"/>
            </a:xfrm>
            <a:custGeom>
              <a:avLst/>
              <a:gdLst>
                <a:gd name="T0" fmla="*/ 0 w 21"/>
                <a:gd name="T1" fmla="*/ 1 h 26"/>
                <a:gd name="T2" fmla="*/ 21 w 21"/>
                <a:gd name="T3" fmla="*/ 26 h 26"/>
                <a:gd name="T4" fmla="*/ 0 w 21"/>
                <a:gd name="T5" fmla="*/ 1 h 26"/>
              </a:gdLst>
              <a:ahLst/>
              <a:cxnLst>
                <a:cxn ang="0">
                  <a:pos x="T0" y="T1"/>
                </a:cxn>
                <a:cxn ang="0">
                  <a:pos x="T2" y="T3"/>
                </a:cxn>
                <a:cxn ang="0">
                  <a:pos x="T4" y="T5"/>
                </a:cxn>
              </a:cxnLst>
              <a:rect l="0" t="0" r="r" b="b"/>
              <a:pathLst>
                <a:path w="21" h="26">
                  <a:moveTo>
                    <a:pt x="0" y="1"/>
                  </a:moveTo>
                  <a:cubicBezTo>
                    <a:pt x="11" y="0"/>
                    <a:pt x="15" y="18"/>
                    <a:pt x="21" y="26"/>
                  </a:cubicBezTo>
                  <a:cubicBezTo>
                    <a:pt x="14" y="24"/>
                    <a:pt x="5" y="1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4" name="Freeform 24"/>
            <p:cNvSpPr/>
            <p:nvPr/>
          </p:nvSpPr>
          <p:spPr bwMode="auto">
            <a:xfrm>
              <a:off x="2973" y="938"/>
              <a:ext cx="536" cy="481"/>
            </a:xfrm>
            <a:custGeom>
              <a:avLst/>
              <a:gdLst>
                <a:gd name="T0" fmla="*/ 346 w 419"/>
                <a:gd name="T1" fmla="*/ 257 h 376"/>
                <a:gd name="T2" fmla="*/ 330 w 419"/>
                <a:gd name="T3" fmla="*/ 269 h 376"/>
                <a:gd name="T4" fmla="*/ 313 w 419"/>
                <a:gd name="T5" fmla="*/ 294 h 376"/>
                <a:gd name="T6" fmla="*/ 293 w 419"/>
                <a:gd name="T7" fmla="*/ 310 h 376"/>
                <a:gd name="T8" fmla="*/ 271 w 419"/>
                <a:gd name="T9" fmla="*/ 324 h 376"/>
                <a:gd name="T10" fmla="*/ 230 w 419"/>
                <a:gd name="T11" fmla="*/ 332 h 376"/>
                <a:gd name="T12" fmla="*/ 187 w 419"/>
                <a:gd name="T13" fmla="*/ 376 h 376"/>
                <a:gd name="T14" fmla="*/ 143 w 419"/>
                <a:gd name="T15" fmla="*/ 333 h 376"/>
                <a:gd name="T16" fmla="*/ 78 w 419"/>
                <a:gd name="T17" fmla="*/ 297 h 376"/>
                <a:gd name="T18" fmla="*/ 74 w 419"/>
                <a:gd name="T19" fmla="*/ 297 h 376"/>
                <a:gd name="T20" fmla="*/ 59 w 419"/>
                <a:gd name="T21" fmla="*/ 277 h 376"/>
                <a:gd name="T22" fmla="*/ 34 w 419"/>
                <a:gd name="T23" fmla="*/ 282 h 376"/>
                <a:gd name="T24" fmla="*/ 37 w 419"/>
                <a:gd name="T25" fmla="*/ 261 h 376"/>
                <a:gd name="T26" fmla="*/ 0 w 419"/>
                <a:gd name="T27" fmla="*/ 245 h 376"/>
                <a:gd name="T28" fmla="*/ 28 w 419"/>
                <a:gd name="T29" fmla="*/ 204 h 376"/>
                <a:gd name="T30" fmla="*/ 25 w 419"/>
                <a:gd name="T31" fmla="*/ 195 h 376"/>
                <a:gd name="T32" fmla="*/ 15 w 419"/>
                <a:gd name="T33" fmla="*/ 173 h 376"/>
                <a:gd name="T34" fmla="*/ 2 w 419"/>
                <a:gd name="T35" fmla="*/ 154 h 376"/>
                <a:gd name="T36" fmla="*/ 28 w 419"/>
                <a:gd name="T37" fmla="*/ 123 h 376"/>
                <a:gd name="T38" fmla="*/ 37 w 419"/>
                <a:gd name="T39" fmla="*/ 104 h 376"/>
                <a:gd name="T40" fmla="*/ 59 w 419"/>
                <a:gd name="T41" fmla="*/ 92 h 376"/>
                <a:gd name="T42" fmla="*/ 66 w 419"/>
                <a:gd name="T43" fmla="*/ 80 h 376"/>
                <a:gd name="T44" fmla="*/ 78 w 419"/>
                <a:gd name="T45" fmla="*/ 64 h 376"/>
                <a:gd name="T46" fmla="*/ 97 w 419"/>
                <a:gd name="T47" fmla="*/ 54 h 376"/>
                <a:gd name="T48" fmla="*/ 109 w 419"/>
                <a:gd name="T49" fmla="*/ 42 h 376"/>
                <a:gd name="T50" fmla="*/ 130 w 419"/>
                <a:gd name="T51" fmla="*/ 38 h 376"/>
                <a:gd name="T52" fmla="*/ 156 w 419"/>
                <a:gd name="T53" fmla="*/ 28 h 376"/>
                <a:gd name="T54" fmla="*/ 230 w 419"/>
                <a:gd name="T55" fmla="*/ 7 h 376"/>
                <a:gd name="T56" fmla="*/ 246 w 419"/>
                <a:gd name="T57" fmla="*/ 32 h 376"/>
                <a:gd name="T58" fmla="*/ 266 w 419"/>
                <a:gd name="T59" fmla="*/ 39 h 376"/>
                <a:gd name="T60" fmla="*/ 303 w 419"/>
                <a:gd name="T61" fmla="*/ 60 h 376"/>
                <a:gd name="T62" fmla="*/ 341 w 419"/>
                <a:gd name="T63" fmla="*/ 98 h 376"/>
                <a:gd name="T64" fmla="*/ 372 w 419"/>
                <a:gd name="T65" fmla="*/ 110 h 376"/>
                <a:gd name="T66" fmla="*/ 353 w 419"/>
                <a:gd name="T67" fmla="*/ 135 h 376"/>
                <a:gd name="T68" fmla="*/ 372 w 419"/>
                <a:gd name="T69" fmla="*/ 182 h 376"/>
                <a:gd name="T70" fmla="*/ 406 w 419"/>
                <a:gd name="T71" fmla="*/ 185 h 376"/>
                <a:gd name="T72" fmla="*/ 347 w 419"/>
                <a:gd name="T73" fmla="*/ 213 h 376"/>
                <a:gd name="T74" fmla="*/ 372 w 419"/>
                <a:gd name="T75" fmla="*/ 244 h 376"/>
                <a:gd name="T76" fmla="*/ 378 w 419"/>
                <a:gd name="T77" fmla="*/ 24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19" h="376">
                  <a:moveTo>
                    <a:pt x="346" y="244"/>
                  </a:moveTo>
                  <a:cubicBezTo>
                    <a:pt x="342" y="246"/>
                    <a:pt x="345" y="254"/>
                    <a:pt x="346" y="257"/>
                  </a:cubicBezTo>
                  <a:cubicBezTo>
                    <a:pt x="354" y="256"/>
                    <a:pt x="362" y="255"/>
                    <a:pt x="366" y="261"/>
                  </a:cubicBezTo>
                  <a:cubicBezTo>
                    <a:pt x="360" y="270"/>
                    <a:pt x="340" y="264"/>
                    <a:pt x="330" y="269"/>
                  </a:cubicBezTo>
                  <a:cubicBezTo>
                    <a:pt x="324" y="271"/>
                    <a:pt x="323" y="278"/>
                    <a:pt x="316" y="280"/>
                  </a:cubicBezTo>
                  <a:cubicBezTo>
                    <a:pt x="317" y="286"/>
                    <a:pt x="312" y="287"/>
                    <a:pt x="313" y="294"/>
                  </a:cubicBezTo>
                  <a:cubicBezTo>
                    <a:pt x="305" y="293"/>
                    <a:pt x="303" y="299"/>
                    <a:pt x="302" y="305"/>
                  </a:cubicBezTo>
                  <a:cubicBezTo>
                    <a:pt x="298" y="304"/>
                    <a:pt x="292" y="302"/>
                    <a:pt x="293" y="310"/>
                  </a:cubicBezTo>
                  <a:cubicBezTo>
                    <a:pt x="289" y="310"/>
                    <a:pt x="285" y="310"/>
                    <a:pt x="281" y="310"/>
                  </a:cubicBezTo>
                  <a:cubicBezTo>
                    <a:pt x="280" y="314"/>
                    <a:pt x="276" y="321"/>
                    <a:pt x="271" y="324"/>
                  </a:cubicBezTo>
                  <a:cubicBezTo>
                    <a:pt x="261" y="322"/>
                    <a:pt x="241" y="314"/>
                    <a:pt x="228" y="323"/>
                  </a:cubicBezTo>
                  <a:cubicBezTo>
                    <a:pt x="227" y="327"/>
                    <a:pt x="230" y="328"/>
                    <a:pt x="230" y="332"/>
                  </a:cubicBezTo>
                  <a:cubicBezTo>
                    <a:pt x="215" y="349"/>
                    <a:pt x="196" y="317"/>
                    <a:pt x="178" y="333"/>
                  </a:cubicBezTo>
                  <a:cubicBezTo>
                    <a:pt x="179" y="351"/>
                    <a:pt x="186" y="362"/>
                    <a:pt x="187" y="376"/>
                  </a:cubicBezTo>
                  <a:cubicBezTo>
                    <a:pt x="173" y="367"/>
                    <a:pt x="176" y="330"/>
                    <a:pt x="158" y="327"/>
                  </a:cubicBezTo>
                  <a:cubicBezTo>
                    <a:pt x="149" y="326"/>
                    <a:pt x="151" y="331"/>
                    <a:pt x="143" y="333"/>
                  </a:cubicBezTo>
                  <a:cubicBezTo>
                    <a:pt x="136" y="327"/>
                    <a:pt x="128" y="322"/>
                    <a:pt x="119" y="317"/>
                  </a:cubicBezTo>
                  <a:cubicBezTo>
                    <a:pt x="96" y="326"/>
                    <a:pt x="93" y="301"/>
                    <a:pt x="78" y="297"/>
                  </a:cubicBezTo>
                  <a:cubicBezTo>
                    <a:pt x="74" y="299"/>
                    <a:pt x="82" y="305"/>
                    <a:pt x="74" y="304"/>
                  </a:cubicBezTo>
                  <a:cubicBezTo>
                    <a:pt x="71" y="301"/>
                    <a:pt x="74" y="300"/>
                    <a:pt x="74" y="297"/>
                  </a:cubicBezTo>
                  <a:cubicBezTo>
                    <a:pt x="70" y="297"/>
                    <a:pt x="65" y="297"/>
                    <a:pt x="64" y="295"/>
                  </a:cubicBezTo>
                  <a:cubicBezTo>
                    <a:pt x="65" y="286"/>
                    <a:pt x="58" y="286"/>
                    <a:pt x="59" y="277"/>
                  </a:cubicBezTo>
                  <a:cubicBezTo>
                    <a:pt x="57" y="278"/>
                    <a:pt x="55" y="278"/>
                    <a:pt x="55" y="276"/>
                  </a:cubicBezTo>
                  <a:cubicBezTo>
                    <a:pt x="44" y="274"/>
                    <a:pt x="43" y="282"/>
                    <a:pt x="34" y="282"/>
                  </a:cubicBezTo>
                  <a:cubicBezTo>
                    <a:pt x="35" y="272"/>
                    <a:pt x="49" y="276"/>
                    <a:pt x="49" y="266"/>
                  </a:cubicBezTo>
                  <a:cubicBezTo>
                    <a:pt x="45" y="264"/>
                    <a:pt x="41" y="263"/>
                    <a:pt x="37" y="261"/>
                  </a:cubicBezTo>
                  <a:cubicBezTo>
                    <a:pt x="41" y="250"/>
                    <a:pt x="37" y="245"/>
                    <a:pt x="33" y="236"/>
                  </a:cubicBezTo>
                  <a:cubicBezTo>
                    <a:pt x="18" y="237"/>
                    <a:pt x="10" y="242"/>
                    <a:pt x="0" y="245"/>
                  </a:cubicBezTo>
                  <a:cubicBezTo>
                    <a:pt x="3" y="238"/>
                    <a:pt x="22" y="236"/>
                    <a:pt x="28" y="229"/>
                  </a:cubicBezTo>
                  <a:cubicBezTo>
                    <a:pt x="28" y="221"/>
                    <a:pt x="28" y="212"/>
                    <a:pt x="28" y="204"/>
                  </a:cubicBezTo>
                  <a:cubicBezTo>
                    <a:pt x="18" y="203"/>
                    <a:pt x="16" y="208"/>
                    <a:pt x="8" y="204"/>
                  </a:cubicBezTo>
                  <a:cubicBezTo>
                    <a:pt x="10" y="198"/>
                    <a:pt x="19" y="197"/>
                    <a:pt x="25" y="195"/>
                  </a:cubicBezTo>
                  <a:cubicBezTo>
                    <a:pt x="24" y="189"/>
                    <a:pt x="26" y="185"/>
                    <a:pt x="27" y="180"/>
                  </a:cubicBezTo>
                  <a:cubicBezTo>
                    <a:pt x="26" y="175"/>
                    <a:pt x="16" y="178"/>
                    <a:pt x="15" y="173"/>
                  </a:cubicBezTo>
                  <a:cubicBezTo>
                    <a:pt x="14" y="167"/>
                    <a:pt x="25" y="172"/>
                    <a:pt x="25" y="167"/>
                  </a:cubicBezTo>
                  <a:cubicBezTo>
                    <a:pt x="24" y="157"/>
                    <a:pt x="5" y="162"/>
                    <a:pt x="2" y="154"/>
                  </a:cubicBezTo>
                  <a:cubicBezTo>
                    <a:pt x="9" y="158"/>
                    <a:pt x="21" y="156"/>
                    <a:pt x="30" y="158"/>
                  </a:cubicBezTo>
                  <a:cubicBezTo>
                    <a:pt x="30" y="146"/>
                    <a:pt x="32" y="140"/>
                    <a:pt x="28" y="123"/>
                  </a:cubicBezTo>
                  <a:cubicBezTo>
                    <a:pt x="35" y="123"/>
                    <a:pt x="42" y="124"/>
                    <a:pt x="43" y="119"/>
                  </a:cubicBezTo>
                  <a:cubicBezTo>
                    <a:pt x="44" y="111"/>
                    <a:pt x="38" y="110"/>
                    <a:pt x="37" y="104"/>
                  </a:cubicBezTo>
                  <a:cubicBezTo>
                    <a:pt x="43" y="101"/>
                    <a:pt x="47" y="104"/>
                    <a:pt x="50" y="107"/>
                  </a:cubicBezTo>
                  <a:cubicBezTo>
                    <a:pt x="56" y="105"/>
                    <a:pt x="55" y="96"/>
                    <a:pt x="59" y="92"/>
                  </a:cubicBezTo>
                  <a:cubicBezTo>
                    <a:pt x="56" y="86"/>
                    <a:pt x="49" y="83"/>
                    <a:pt x="49" y="75"/>
                  </a:cubicBezTo>
                  <a:cubicBezTo>
                    <a:pt x="55" y="76"/>
                    <a:pt x="57" y="82"/>
                    <a:pt x="66" y="80"/>
                  </a:cubicBezTo>
                  <a:cubicBezTo>
                    <a:pt x="72" y="77"/>
                    <a:pt x="66" y="71"/>
                    <a:pt x="68" y="63"/>
                  </a:cubicBezTo>
                  <a:cubicBezTo>
                    <a:pt x="73" y="62"/>
                    <a:pt x="75" y="61"/>
                    <a:pt x="78" y="64"/>
                  </a:cubicBezTo>
                  <a:cubicBezTo>
                    <a:pt x="86" y="63"/>
                    <a:pt x="79" y="52"/>
                    <a:pt x="84" y="50"/>
                  </a:cubicBezTo>
                  <a:cubicBezTo>
                    <a:pt x="88" y="47"/>
                    <a:pt x="93" y="53"/>
                    <a:pt x="97" y="54"/>
                  </a:cubicBezTo>
                  <a:cubicBezTo>
                    <a:pt x="104" y="49"/>
                    <a:pt x="96" y="39"/>
                    <a:pt x="100" y="32"/>
                  </a:cubicBezTo>
                  <a:cubicBezTo>
                    <a:pt x="107" y="32"/>
                    <a:pt x="106" y="39"/>
                    <a:pt x="109" y="42"/>
                  </a:cubicBezTo>
                  <a:cubicBezTo>
                    <a:pt x="115" y="43"/>
                    <a:pt x="114" y="36"/>
                    <a:pt x="118" y="35"/>
                  </a:cubicBezTo>
                  <a:cubicBezTo>
                    <a:pt x="125" y="33"/>
                    <a:pt x="124" y="39"/>
                    <a:pt x="130" y="38"/>
                  </a:cubicBezTo>
                  <a:cubicBezTo>
                    <a:pt x="150" y="40"/>
                    <a:pt x="139" y="9"/>
                    <a:pt x="149" y="0"/>
                  </a:cubicBezTo>
                  <a:cubicBezTo>
                    <a:pt x="149" y="11"/>
                    <a:pt x="145" y="24"/>
                    <a:pt x="156" y="28"/>
                  </a:cubicBezTo>
                  <a:cubicBezTo>
                    <a:pt x="168" y="15"/>
                    <a:pt x="187" y="24"/>
                    <a:pt x="202" y="20"/>
                  </a:cubicBezTo>
                  <a:cubicBezTo>
                    <a:pt x="213" y="17"/>
                    <a:pt x="216" y="0"/>
                    <a:pt x="230" y="7"/>
                  </a:cubicBezTo>
                  <a:cubicBezTo>
                    <a:pt x="230" y="15"/>
                    <a:pt x="221" y="13"/>
                    <a:pt x="221" y="20"/>
                  </a:cubicBezTo>
                  <a:cubicBezTo>
                    <a:pt x="226" y="29"/>
                    <a:pt x="237" y="33"/>
                    <a:pt x="246" y="32"/>
                  </a:cubicBezTo>
                  <a:cubicBezTo>
                    <a:pt x="262" y="31"/>
                    <a:pt x="274" y="11"/>
                    <a:pt x="288" y="14"/>
                  </a:cubicBezTo>
                  <a:cubicBezTo>
                    <a:pt x="285" y="26"/>
                    <a:pt x="263" y="25"/>
                    <a:pt x="266" y="39"/>
                  </a:cubicBezTo>
                  <a:cubicBezTo>
                    <a:pt x="275" y="46"/>
                    <a:pt x="287" y="42"/>
                    <a:pt x="299" y="44"/>
                  </a:cubicBezTo>
                  <a:cubicBezTo>
                    <a:pt x="300" y="49"/>
                    <a:pt x="310" y="56"/>
                    <a:pt x="303" y="60"/>
                  </a:cubicBezTo>
                  <a:cubicBezTo>
                    <a:pt x="314" y="73"/>
                    <a:pt x="329" y="84"/>
                    <a:pt x="349" y="88"/>
                  </a:cubicBezTo>
                  <a:cubicBezTo>
                    <a:pt x="348" y="93"/>
                    <a:pt x="343" y="94"/>
                    <a:pt x="341" y="98"/>
                  </a:cubicBezTo>
                  <a:cubicBezTo>
                    <a:pt x="344" y="105"/>
                    <a:pt x="349" y="109"/>
                    <a:pt x="355" y="113"/>
                  </a:cubicBezTo>
                  <a:cubicBezTo>
                    <a:pt x="363" y="115"/>
                    <a:pt x="365" y="109"/>
                    <a:pt x="372" y="110"/>
                  </a:cubicBezTo>
                  <a:cubicBezTo>
                    <a:pt x="373" y="112"/>
                    <a:pt x="374" y="114"/>
                    <a:pt x="375" y="116"/>
                  </a:cubicBezTo>
                  <a:cubicBezTo>
                    <a:pt x="372" y="127"/>
                    <a:pt x="356" y="124"/>
                    <a:pt x="353" y="135"/>
                  </a:cubicBezTo>
                  <a:cubicBezTo>
                    <a:pt x="357" y="149"/>
                    <a:pt x="361" y="165"/>
                    <a:pt x="380" y="167"/>
                  </a:cubicBezTo>
                  <a:cubicBezTo>
                    <a:pt x="376" y="171"/>
                    <a:pt x="374" y="177"/>
                    <a:pt x="372" y="182"/>
                  </a:cubicBezTo>
                  <a:cubicBezTo>
                    <a:pt x="389" y="189"/>
                    <a:pt x="399" y="161"/>
                    <a:pt x="413" y="175"/>
                  </a:cubicBezTo>
                  <a:cubicBezTo>
                    <a:pt x="411" y="178"/>
                    <a:pt x="409" y="182"/>
                    <a:pt x="406" y="185"/>
                  </a:cubicBezTo>
                  <a:cubicBezTo>
                    <a:pt x="404" y="187"/>
                    <a:pt x="400" y="185"/>
                    <a:pt x="399" y="183"/>
                  </a:cubicBezTo>
                  <a:cubicBezTo>
                    <a:pt x="384" y="196"/>
                    <a:pt x="360" y="198"/>
                    <a:pt x="347" y="213"/>
                  </a:cubicBezTo>
                  <a:cubicBezTo>
                    <a:pt x="348" y="221"/>
                    <a:pt x="352" y="225"/>
                    <a:pt x="353" y="232"/>
                  </a:cubicBezTo>
                  <a:cubicBezTo>
                    <a:pt x="363" y="232"/>
                    <a:pt x="369" y="236"/>
                    <a:pt x="372" y="244"/>
                  </a:cubicBezTo>
                  <a:cubicBezTo>
                    <a:pt x="393" y="243"/>
                    <a:pt x="401" y="247"/>
                    <a:pt x="419" y="247"/>
                  </a:cubicBezTo>
                  <a:cubicBezTo>
                    <a:pt x="413" y="257"/>
                    <a:pt x="390" y="242"/>
                    <a:pt x="378" y="248"/>
                  </a:cubicBezTo>
                  <a:cubicBezTo>
                    <a:pt x="370" y="241"/>
                    <a:pt x="359" y="245"/>
                    <a:pt x="346"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5" name="Freeform 25"/>
            <p:cNvSpPr/>
            <p:nvPr/>
          </p:nvSpPr>
          <p:spPr bwMode="auto">
            <a:xfrm>
              <a:off x="4349" y="1130"/>
              <a:ext cx="86" cy="20"/>
            </a:xfrm>
            <a:custGeom>
              <a:avLst/>
              <a:gdLst>
                <a:gd name="T0" fmla="*/ 63 w 68"/>
                <a:gd name="T1" fmla="*/ 7 h 16"/>
                <a:gd name="T2" fmla="*/ 68 w 68"/>
                <a:gd name="T3" fmla="*/ 16 h 16"/>
                <a:gd name="T4" fmla="*/ 3 w 68"/>
                <a:gd name="T5" fmla="*/ 5 h 16"/>
                <a:gd name="T6" fmla="*/ 3 w 68"/>
                <a:gd name="T7" fmla="*/ 4 h 16"/>
                <a:gd name="T8" fmla="*/ 50 w 68"/>
                <a:gd name="T9" fmla="*/ 10 h 16"/>
                <a:gd name="T10" fmla="*/ 63 w 68"/>
                <a:gd name="T11" fmla="*/ 7 h 16"/>
              </a:gdLst>
              <a:ahLst/>
              <a:cxnLst>
                <a:cxn ang="0">
                  <a:pos x="T0" y="T1"/>
                </a:cxn>
                <a:cxn ang="0">
                  <a:pos x="T2" y="T3"/>
                </a:cxn>
                <a:cxn ang="0">
                  <a:pos x="T4" y="T5"/>
                </a:cxn>
                <a:cxn ang="0">
                  <a:pos x="T6" y="T7"/>
                </a:cxn>
                <a:cxn ang="0">
                  <a:pos x="T8" y="T9"/>
                </a:cxn>
                <a:cxn ang="0">
                  <a:pos x="T10" y="T11"/>
                </a:cxn>
              </a:cxnLst>
              <a:rect l="0" t="0" r="r" b="b"/>
              <a:pathLst>
                <a:path w="68" h="16">
                  <a:moveTo>
                    <a:pt x="63" y="7"/>
                  </a:moveTo>
                  <a:cubicBezTo>
                    <a:pt x="64" y="10"/>
                    <a:pt x="68" y="11"/>
                    <a:pt x="68" y="16"/>
                  </a:cubicBezTo>
                  <a:cubicBezTo>
                    <a:pt x="53" y="15"/>
                    <a:pt x="26" y="7"/>
                    <a:pt x="3" y="5"/>
                  </a:cubicBezTo>
                  <a:cubicBezTo>
                    <a:pt x="0" y="4"/>
                    <a:pt x="0" y="0"/>
                    <a:pt x="3" y="4"/>
                  </a:cubicBezTo>
                  <a:cubicBezTo>
                    <a:pt x="24" y="7"/>
                    <a:pt x="33" y="3"/>
                    <a:pt x="50" y="10"/>
                  </a:cubicBezTo>
                  <a:cubicBezTo>
                    <a:pt x="57" y="11"/>
                    <a:pt x="56" y="5"/>
                    <a:pt x="63"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6" name="Freeform 26"/>
            <p:cNvSpPr/>
            <p:nvPr/>
          </p:nvSpPr>
          <p:spPr bwMode="auto">
            <a:xfrm>
              <a:off x="3242" y="1321"/>
              <a:ext cx="43" cy="10"/>
            </a:xfrm>
            <a:custGeom>
              <a:avLst/>
              <a:gdLst>
                <a:gd name="T0" fmla="*/ 0 w 34"/>
                <a:gd name="T1" fmla="*/ 8 h 8"/>
                <a:gd name="T2" fmla="*/ 25 w 34"/>
                <a:gd name="T3" fmla="*/ 0 h 8"/>
                <a:gd name="T4" fmla="*/ 9 w 34"/>
                <a:gd name="T5" fmla="*/ 8 h 8"/>
                <a:gd name="T6" fmla="*/ 0 w 34"/>
                <a:gd name="T7" fmla="*/ 8 h 8"/>
              </a:gdLst>
              <a:ahLst/>
              <a:cxnLst>
                <a:cxn ang="0">
                  <a:pos x="T0" y="T1"/>
                </a:cxn>
                <a:cxn ang="0">
                  <a:pos x="T2" y="T3"/>
                </a:cxn>
                <a:cxn ang="0">
                  <a:pos x="T4" y="T5"/>
                </a:cxn>
                <a:cxn ang="0">
                  <a:pos x="T6" y="T7"/>
                </a:cxn>
              </a:cxnLst>
              <a:rect l="0" t="0" r="r" b="b"/>
              <a:pathLst>
                <a:path w="34" h="8">
                  <a:moveTo>
                    <a:pt x="0" y="8"/>
                  </a:moveTo>
                  <a:cubicBezTo>
                    <a:pt x="7" y="1"/>
                    <a:pt x="16" y="0"/>
                    <a:pt x="25" y="0"/>
                  </a:cubicBezTo>
                  <a:cubicBezTo>
                    <a:pt x="34" y="1"/>
                    <a:pt x="17" y="6"/>
                    <a:pt x="9" y="8"/>
                  </a:cubicBezTo>
                  <a:cubicBezTo>
                    <a:pt x="6" y="8"/>
                    <a:pt x="3" y="7"/>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7" name="Freeform 27"/>
            <p:cNvSpPr/>
            <p:nvPr/>
          </p:nvSpPr>
          <p:spPr bwMode="auto">
            <a:xfrm>
              <a:off x="4320" y="1445"/>
              <a:ext cx="17" cy="10"/>
            </a:xfrm>
            <a:custGeom>
              <a:avLst/>
              <a:gdLst>
                <a:gd name="T0" fmla="*/ 0 w 13"/>
                <a:gd name="T1" fmla="*/ 2 h 8"/>
                <a:gd name="T2" fmla="*/ 13 w 13"/>
                <a:gd name="T3" fmla="*/ 8 h 8"/>
                <a:gd name="T4" fmla="*/ 0 w 13"/>
                <a:gd name="T5" fmla="*/ 2 h 8"/>
              </a:gdLst>
              <a:ahLst/>
              <a:cxnLst>
                <a:cxn ang="0">
                  <a:pos x="T0" y="T1"/>
                </a:cxn>
                <a:cxn ang="0">
                  <a:pos x="T2" y="T3"/>
                </a:cxn>
                <a:cxn ang="0">
                  <a:pos x="T4" y="T5"/>
                </a:cxn>
              </a:cxnLst>
              <a:rect l="0" t="0" r="r" b="b"/>
              <a:pathLst>
                <a:path w="13" h="8">
                  <a:moveTo>
                    <a:pt x="0" y="2"/>
                  </a:moveTo>
                  <a:cubicBezTo>
                    <a:pt x="2" y="0"/>
                    <a:pt x="13" y="2"/>
                    <a:pt x="13" y="8"/>
                  </a:cubicBezTo>
                  <a:cubicBezTo>
                    <a:pt x="7" y="7"/>
                    <a:pt x="4" y="4"/>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8" name="Freeform 28"/>
            <p:cNvSpPr/>
            <p:nvPr/>
          </p:nvSpPr>
          <p:spPr bwMode="auto">
            <a:xfrm>
              <a:off x="3458" y="1589"/>
              <a:ext cx="23" cy="31"/>
            </a:xfrm>
            <a:custGeom>
              <a:avLst/>
              <a:gdLst>
                <a:gd name="T0" fmla="*/ 18 w 18"/>
                <a:gd name="T1" fmla="*/ 0 h 24"/>
                <a:gd name="T2" fmla="*/ 0 w 18"/>
                <a:gd name="T3" fmla="*/ 24 h 24"/>
                <a:gd name="T4" fmla="*/ 18 w 18"/>
                <a:gd name="T5" fmla="*/ 0 h 24"/>
              </a:gdLst>
              <a:ahLst/>
              <a:cxnLst>
                <a:cxn ang="0">
                  <a:pos x="T0" y="T1"/>
                </a:cxn>
                <a:cxn ang="0">
                  <a:pos x="T2" y="T3"/>
                </a:cxn>
                <a:cxn ang="0">
                  <a:pos x="T4" y="T5"/>
                </a:cxn>
              </a:cxnLst>
              <a:rect l="0" t="0" r="r" b="b"/>
              <a:pathLst>
                <a:path w="18" h="24">
                  <a:moveTo>
                    <a:pt x="18" y="0"/>
                  </a:moveTo>
                  <a:cubicBezTo>
                    <a:pt x="16" y="7"/>
                    <a:pt x="8" y="19"/>
                    <a:pt x="0" y="24"/>
                  </a:cubicBezTo>
                  <a:cubicBezTo>
                    <a:pt x="2" y="13"/>
                    <a:pt x="13" y="9"/>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29" name="Freeform 29"/>
            <p:cNvSpPr/>
            <p:nvPr/>
          </p:nvSpPr>
          <p:spPr bwMode="auto">
            <a:xfrm>
              <a:off x="4112" y="1617"/>
              <a:ext cx="22" cy="16"/>
            </a:xfrm>
            <a:custGeom>
              <a:avLst/>
              <a:gdLst>
                <a:gd name="T0" fmla="*/ 0 w 17"/>
                <a:gd name="T1" fmla="*/ 1 h 12"/>
                <a:gd name="T2" fmla="*/ 17 w 17"/>
                <a:gd name="T3" fmla="*/ 12 h 12"/>
                <a:gd name="T4" fmla="*/ 0 w 17"/>
                <a:gd name="T5" fmla="*/ 1 h 12"/>
              </a:gdLst>
              <a:ahLst/>
              <a:cxnLst>
                <a:cxn ang="0">
                  <a:pos x="T0" y="T1"/>
                </a:cxn>
                <a:cxn ang="0">
                  <a:pos x="T2" y="T3"/>
                </a:cxn>
                <a:cxn ang="0">
                  <a:pos x="T4" y="T5"/>
                </a:cxn>
              </a:cxnLst>
              <a:rect l="0" t="0" r="r" b="b"/>
              <a:pathLst>
                <a:path w="17" h="12">
                  <a:moveTo>
                    <a:pt x="0" y="1"/>
                  </a:moveTo>
                  <a:cubicBezTo>
                    <a:pt x="4" y="0"/>
                    <a:pt x="14" y="7"/>
                    <a:pt x="17" y="12"/>
                  </a:cubicBezTo>
                  <a:cubicBezTo>
                    <a:pt x="12" y="8"/>
                    <a:pt x="5" y="5"/>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0" name="Freeform 30"/>
            <p:cNvSpPr/>
            <p:nvPr/>
          </p:nvSpPr>
          <p:spPr bwMode="auto">
            <a:xfrm>
              <a:off x="4457" y="1117"/>
              <a:ext cx="271" cy="278"/>
            </a:xfrm>
            <a:custGeom>
              <a:avLst/>
              <a:gdLst>
                <a:gd name="T0" fmla="*/ 97 w 212"/>
                <a:gd name="T1" fmla="*/ 11 h 217"/>
                <a:gd name="T2" fmla="*/ 93 w 212"/>
                <a:gd name="T3" fmla="*/ 12 h 217"/>
                <a:gd name="T4" fmla="*/ 113 w 212"/>
                <a:gd name="T5" fmla="*/ 21 h 217"/>
                <a:gd name="T6" fmla="*/ 134 w 212"/>
                <a:gd name="T7" fmla="*/ 67 h 217"/>
                <a:gd name="T8" fmla="*/ 166 w 212"/>
                <a:gd name="T9" fmla="*/ 86 h 217"/>
                <a:gd name="T10" fmla="*/ 200 w 212"/>
                <a:gd name="T11" fmla="*/ 124 h 217"/>
                <a:gd name="T12" fmla="*/ 212 w 212"/>
                <a:gd name="T13" fmla="*/ 136 h 217"/>
                <a:gd name="T14" fmla="*/ 210 w 212"/>
                <a:gd name="T15" fmla="*/ 167 h 217"/>
                <a:gd name="T16" fmla="*/ 187 w 212"/>
                <a:gd name="T17" fmla="*/ 202 h 217"/>
                <a:gd name="T18" fmla="*/ 150 w 212"/>
                <a:gd name="T19" fmla="*/ 217 h 217"/>
                <a:gd name="T20" fmla="*/ 94 w 212"/>
                <a:gd name="T21" fmla="*/ 199 h 217"/>
                <a:gd name="T22" fmla="*/ 78 w 212"/>
                <a:gd name="T23" fmla="*/ 155 h 217"/>
                <a:gd name="T24" fmla="*/ 18 w 212"/>
                <a:gd name="T25" fmla="*/ 118 h 217"/>
                <a:gd name="T26" fmla="*/ 0 w 212"/>
                <a:gd name="T27" fmla="*/ 71 h 217"/>
                <a:gd name="T28" fmla="*/ 16 w 212"/>
                <a:gd name="T29" fmla="*/ 26 h 217"/>
                <a:gd name="T30" fmla="*/ 97 w 212"/>
                <a:gd name="T31" fmla="*/ 1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2" h="217">
                  <a:moveTo>
                    <a:pt x="97" y="11"/>
                  </a:moveTo>
                  <a:cubicBezTo>
                    <a:pt x="97" y="13"/>
                    <a:pt x="94" y="12"/>
                    <a:pt x="93" y="12"/>
                  </a:cubicBezTo>
                  <a:cubicBezTo>
                    <a:pt x="97" y="17"/>
                    <a:pt x="105" y="20"/>
                    <a:pt x="113" y="21"/>
                  </a:cubicBezTo>
                  <a:cubicBezTo>
                    <a:pt x="119" y="35"/>
                    <a:pt x="132" y="50"/>
                    <a:pt x="134" y="67"/>
                  </a:cubicBezTo>
                  <a:cubicBezTo>
                    <a:pt x="136" y="89"/>
                    <a:pt x="141" y="88"/>
                    <a:pt x="166" y="86"/>
                  </a:cubicBezTo>
                  <a:cubicBezTo>
                    <a:pt x="177" y="99"/>
                    <a:pt x="198" y="102"/>
                    <a:pt x="200" y="124"/>
                  </a:cubicBezTo>
                  <a:cubicBezTo>
                    <a:pt x="204" y="127"/>
                    <a:pt x="208" y="131"/>
                    <a:pt x="212" y="136"/>
                  </a:cubicBezTo>
                  <a:cubicBezTo>
                    <a:pt x="207" y="145"/>
                    <a:pt x="211" y="155"/>
                    <a:pt x="210" y="167"/>
                  </a:cubicBezTo>
                  <a:cubicBezTo>
                    <a:pt x="196" y="173"/>
                    <a:pt x="199" y="193"/>
                    <a:pt x="187" y="202"/>
                  </a:cubicBezTo>
                  <a:cubicBezTo>
                    <a:pt x="176" y="210"/>
                    <a:pt x="161" y="206"/>
                    <a:pt x="150" y="217"/>
                  </a:cubicBezTo>
                  <a:cubicBezTo>
                    <a:pt x="129" y="213"/>
                    <a:pt x="112" y="205"/>
                    <a:pt x="94" y="199"/>
                  </a:cubicBezTo>
                  <a:cubicBezTo>
                    <a:pt x="94" y="184"/>
                    <a:pt x="77" y="175"/>
                    <a:pt x="78" y="155"/>
                  </a:cubicBezTo>
                  <a:cubicBezTo>
                    <a:pt x="55" y="150"/>
                    <a:pt x="35" y="133"/>
                    <a:pt x="18" y="118"/>
                  </a:cubicBezTo>
                  <a:cubicBezTo>
                    <a:pt x="14" y="100"/>
                    <a:pt x="1" y="89"/>
                    <a:pt x="0" y="71"/>
                  </a:cubicBezTo>
                  <a:cubicBezTo>
                    <a:pt x="3" y="55"/>
                    <a:pt x="11" y="42"/>
                    <a:pt x="16" y="26"/>
                  </a:cubicBezTo>
                  <a:cubicBezTo>
                    <a:pt x="36" y="15"/>
                    <a:pt x="65" y="0"/>
                    <a:pt x="9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1" name="Freeform 31"/>
            <p:cNvSpPr/>
            <p:nvPr/>
          </p:nvSpPr>
          <p:spPr bwMode="auto">
            <a:xfrm>
              <a:off x="4452" y="1621"/>
              <a:ext cx="214" cy="204"/>
            </a:xfrm>
            <a:custGeom>
              <a:avLst/>
              <a:gdLst>
                <a:gd name="T0" fmla="*/ 145 w 167"/>
                <a:gd name="T1" fmla="*/ 33 h 159"/>
                <a:gd name="T2" fmla="*/ 144 w 167"/>
                <a:gd name="T3" fmla="*/ 50 h 159"/>
                <a:gd name="T4" fmla="*/ 167 w 167"/>
                <a:gd name="T5" fmla="*/ 67 h 159"/>
                <a:gd name="T6" fmla="*/ 163 w 167"/>
                <a:gd name="T7" fmla="*/ 93 h 159"/>
                <a:gd name="T8" fmla="*/ 157 w 167"/>
                <a:gd name="T9" fmla="*/ 92 h 159"/>
                <a:gd name="T10" fmla="*/ 157 w 167"/>
                <a:gd name="T11" fmla="*/ 112 h 159"/>
                <a:gd name="T12" fmla="*/ 145 w 167"/>
                <a:gd name="T13" fmla="*/ 124 h 159"/>
                <a:gd name="T14" fmla="*/ 120 w 167"/>
                <a:gd name="T15" fmla="*/ 140 h 159"/>
                <a:gd name="T16" fmla="*/ 111 w 167"/>
                <a:gd name="T17" fmla="*/ 150 h 159"/>
                <a:gd name="T18" fmla="*/ 48 w 167"/>
                <a:gd name="T19" fmla="*/ 150 h 159"/>
                <a:gd name="T20" fmla="*/ 41 w 167"/>
                <a:gd name="T21" fmla="*/ 137 h 159"/>
                <a:gd name="T22" fmla="*/ 20 w 167"/>
                <a:gd name="T23" fmla="*/ 134 h 159"/>
                <a:gd name="T24" fmla="*/ 4 w 167"/>
                <a:gd name="T25" fmla="*/ 106 h 159"/>
                <a:gd name="T26" fmla="*/ 11 w 167"/>
                <a:gd name="T27" fmla="*/ 89 h 159"/>
                <a:gd name="T28" fmla="*/ 0 w 167"/>
                <a:gd name="T29" fmla="*/ 55 h 159"/>
                <a:gd name="T30" fmla="*/ 7 w 167"/>
                <a:gd name="T31" fmla="*/ 53 h 159"/>
                <a:gd name="T32" fmla="*/ 22 w 167"/>
                <a:gd name="T33" fmla="*/ 24 h 159"/>
                <a:gd name="T34" fmla="*/ 70 w 167"/>
                <a:gd name="T35" fmla="*/ 3 h 159"/>
                <a:gd name="T36" fmla="*/ 145 w 167"/>
                <a:gd name="T37" fmla="*/ 3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7" h="159">
                  <a:moveTo>
                    <a:pt x="145" y="33"/>
                  </a:moveTo>
                  <a:cubicBezTo>
                    <a:pt x="144" y="38"/>
                    <a:pt x="147" y="47"/>
                    <a:pt x="144" y="50"/>
                  </a:cubicBezTo>
                  <a:cubicBezTo>
                    <a:pt x="153" y="55"/>
                    <a:pt x="159" y="61"/>
                    <a:pt x="167" y="67"/>
                  </a:cubicBezTo>
                  <a:cubicBezTo>
                    <a:pt x="164" y="76"/>
                    <a:pt x="157" y="82"/>
                    <a:pt x="163" y="93"/>
                  </a:cubicBezTo>
                  <a:cubicBezTo>
                    <a:pt x="162" y="92"/>
                    <a:pt x="160" y="91"/>
                    <a:pt x="157" y="92"/>
                  </a:cubicBezTo>
                  <a:cubicBezTo>
                    <a:pt x="156" y="97"/>
                    <a:pt x="160" y="104"/>
                    <a:pt x="157" y="112"/>
                  </a:cubicBezTo>
                  <a:cubicBezTo>
                    <a:pt x="156" y="114"/>
                    <a:pt x="150" y="117"/>
                    <a:pt x="145" y="124"/>
                  </a:cubicBezTo>
                  <a:cubicBezTo>
                    <a:pt x="139" y="133"/>
                    <a:pt x="140" y="144"/>
                    <a:pt x="120" y="140"/>
                  </a:cubicBezTo>
                  <a:cubicBezTo>
                    <a:pt x="115" y="142"/>
                    <a:pt x="114" y="146"/>
                    <a:pt x="111" y="150"/>
                  </a:cubicBezTo>
                  <a:cubicBezTo>
                    <a:pt x="95" y="159"/>
                    <a:pt x="66" y="156"/>
                    <a:pt x="48" y="150"/>
                  </a:cubicBezTo>
                  <a:cubicBezTo>
                    <a:pt x="47" y="145"/>
                    <a:pt x="44" y="141"/>
                    <a:pt x="41" y="137"/>
                  </a:cubicBezTo>
                  <a:cubicBezTo>
                    <a:pt x="33" y="137"/>
                    <a:pt x="29" y="134"/>
                    <a:pt x="20" y="134"/>
                  </a:cubicBezTo>
                  <a:cubicBezTo>
                    <a:pt x="24" y="122"/>
                    <a:pt x="12" y="112"/>
                    <a:pt x="4" y="106"/>
                  </a:cubicBezTo>
                  <a:cubicBezTo>
                    <a:pt x="5" y="98"/>
                    <a:pt x="8" y="93"/>
                    <a:pt x="11" y="89"/>
                  </a:cubicBezTo>
                  <a:cubicBezTo>
                    <a:pt x="5" y="80"/>
                    <a:pt x="3" y="67"/>
                    <a:pt x="0" y="55"/>
                  </a:cubicBezTo>
                  <a:cubicBezTo>
                    <a:pt x="3" y="55"/>
                    <a:pt x="5" y="55"/>
                    <a:pt x="7" y="53"/>
                  </a:cubicBezTo>
                  <a:cubicBezTo>
                    <a:pt x="7" y="38"/>
                    <a:pt x="22" y="31"/>
                    <a:pt x="22" y="24"/>
                  </a:cubicBezTo>
                  <a:cubicBezTo>
                    <a:pt x="34" y="14"/>
                    <a:pt x="51" y="6"/>
                    <a:pt x="70" y="3"/>
                  </a:cubicBezTo>
                  <a:cubicBezTo>
                    <a:pt x="102" y="0"/>
                    <a:pt x="126" y="14"/>
                    <a:pt x="145"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2" name="Freeform 32"/>
            <p:cNvSpPr/>
            <p:nvPr/>
          </p:nvSpPr>
          <p:spPr bwMode="auto">
            <a:xfrm>
              <a:off x="3570" y="498"/>
              <a:ext cx="159" cy="156"/>
            </a:xfrm>
            <a:custGeom>
              <a:avLst/>
              <a:gdLst>
                <a:gd name="T0" fmla="*/ 70 w 124"/>
                <a:gd name="T1" fmla="*/ 10 h 122"/>
                <a:gd name="T2" fmla="*/ 75 w 124"/>
                <a:gd name="T3" fmla="*/ 7 h 122"/>
                <a:gd name="T4" fmla="*/ 80 w 124"/>
                <a:gd name="T5" fmla="*/ 13 h 122"/>
                <a:gd name="T6" fmla="*/ 97 w 124"/>
                <a:gd name="T7" fmla="*/ 9 h 122"/>
                <a:gd name="T8" fmla="*/ 94 w 124"/>
                <a:gd name="T9" fmla="*/ 16 h 122"/>
                <a:gd name="T10" fmla="*/ 103 w 124"/>
                <a:gd name="T11" fmla="*/ 21 h 122"/>
                <a:gd name="T12" fmla="*/ 116 w 124"/>
                <a:gd name="T13" fmla="*/ 38 h 122"/>
                <a:gd name="T14" fmla="*/ 123 w 124"/>
                <a:gd name="T15" fmla="*/ 37 h 122"/>
                <a:gd name="T16" fmla="*/ 114 w 124"/>
                <a:gd name="T17" fmla="*/ 42 h 122"/>
                <a:gd name="T18" fmla="*/ 117 w 124"/>
                <a:gd name="T19" fmla="*/ 61 h 122"/>
                <a:gd name="T20" fmla="*/ 124 w 124"/>
                <a:gd name="T21" fmla="*/ 68 h 122"/>
                <a:gd name="T22" fmla="*/ 114 w 124"/>
                <a:gd name="T23" fmla="*/ 77 h 122"/>
                <a:gd name="T24" fmla="*/ 117 w 124"/>
                <a:gd name="T25" fmla="*/ 83 h 122"/>
                <a:gd name="T26" fmla="*/ 114 w 124"/>
                <a:gd name="T27" fmla="*/ 94 h 122"/>
                <a:gd name="T28" fmla="*/ 106 w 124"/>
                <a:gd name="T29" fmla="*/ 94 h 122"/>
                <a:gd name="T30" fmla="*/ 102 w 124"/>
                <a:gd name="T31" fmla="*/ 106 h 122"/>
                <a:gd name="T32" fmla="*/ 93 w 124"/>
                <a:gd name="T33" fmla="*/ 107 h 122"/>
                <a:gd name="T34" fmla="*/ 89 w 124"/>
                <a:gd name="T35" fmla="*/ 114 h 122"/>
                <a:gd name="T36" fmla="*/ 84 w 124"/>
                <a:gd name="T37" fmla="*/ 113 h 122"/>
                <a:gd name="T38" fmla="*/ 80 w 124"/>
                <a:gd name="T39" fmla="*/ 121 h 122"/>
                <a:gd name="T40" fmla="*/ 73 w 124"/>
                <a:gd name="T41" fmla="*/ 116 h 122"/>
                <a:gd name="T42" fmla="*/ 59 w 124"/>
                <a:gd name="T43" fmla="*/ 122 h 122"/>
                <a:gd name="T44" fmla="*/ 52 w 124"/>
                <a:gd name="T45" fmla="*/ 116 h 122"/>
                <a:gd name="T46" fmla="*/ 35 w 124"/>
                <a:gd name="T47" fmla="*/ 117 h 122"/>
                <a:gd name="T48" fmla="*/ 36 w 124"/>
                <a:gd name="T49" fmla="*/ 111 h 122"/>
                <a:gd name="T50" fmla="*/ 30 w 124"/>
                <a:gd name="T51" fmla="*/ 107 h 122"/>
                <a:gd name="T52" fmla="*/ 23 w 124"/>
                <a:gd name="T53" fmla="*/ 108 h 122"/>
                <a:gd name="T54" fmla="*/ 23 w 124"/>
                <a:gd name="T55" fmla="*/ 100 h 122"/>
                <a:gd name="T56" fmla="*/ 14 w 124"/>
                <a:gd name="T57" fmla="*/ 98 h 122"/>
                <a:gd name="T58" fmla="*/ 13 w 124"/>
                <a:gd name="T59" fmla="*/ 87 h 122"/>
                <a:gd name="T60" fmla="*/ 8 w 124"/>
                <a:gd name="T61" fmla="*/ 87 h 122"/>
                <a:gd name="T62" fmla="*/ 9 w 124"/>
                <a:gd name="T63" fmla="*/ 78 h 122"/>
                <a:gd name="T64" fmla="*/ 3 w 124"/>
                <a:gd name="T65" fmla="*/ 75 h 122"/>
                <a:gd name="T66" fmla="*/ 2 w 124"/>
                <a:gd name="T67" fmla="*/ 57 h 122"/>
                <a:gd name="T68" fmla="*/ 5 w 124"/>
                <a:gd name="T69" fmla="*/ 43 h 122"/>
                <a:gd name="T70" fmla="*/ 19 w 124"/>
                <a:gd name="T71" fmla="*/ 19 h 122"/>
                <a:gd name="T72" fmla="*/ 30 w 124"/>
                <a:gd name="T73" fmla="*/ 19 h 122"/>
                <a:gd name="T74" fmla="*/ 32 w 124"/>
                <a:gd name="T75" fmla="*/ 12 h 122"/>
                <a:gd name="T76" fmla="*/ 44 w 124"/>
                <a:gd name="T77" fmla="*/ 6 h 122"/>
                <a:gd name="T78" fmla="*/ 50 w 124"/>
                <a:gd name="T79" fmla="*/ 9 h 122"/>
                <a:gd name="T80" fmla="*/ 70 w 124"/>
                <a:gd name="T8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22">
                  <a:moveTo>
                    <a:pt x="70" y="10"/>
                  </a:moveTo>
                  <a:cubicBezTo>
                    <a:pt x="73" y="10"/>
                    <a:pt x="72" y="7"/>
                    <a:pt x="75" y="7"/>
                  </a:cubicBezTo>
                  <a:cubicBezTo>
                    <a:pt x="79" y="7"/>
                    <a:pt x="78" y="12"/>
                    <a:pt x="80" y="13"/>
                  </a:cubicBezTo>
                  <a:cubicBezTo>
                    <a:pt x="86" y="14"/>
                    <a:pt x="92" y="11"/>
                    <a:pt x="97" y="9"/>
                  </a:cubicBezTo>
                  <a:cubicBezTo>
                    <a:pt x="96" y="11"/>
                    <a:pt x="94" y="13"/>
                    <a:pt x="94" y="16"/>
                  </a:cubicBezTo>
                  <a:cubicBezTo>
                    <a:pt x="96" y="19"/>
                    <a:pt x="100" y="19"/>
                    <a:pt x="103" y="21"/>
                  </a:cubicBezTo>
                  <a:cubicBezTo>
                    <a:pt x="103" y="31"/>
                    <a:pt x="110" y="33"/>
                    <a:pt x="116" y="38"/>
                  </a:cubicBezTo>
                  <a:cubicBezTo>
                    <a:pt x="119" y="38"/>
                    <a:pt x="120" y="36"/>
                    <a:pt x="123" y="37"/>
                  </a:cubicBezTo>
                  <a:cubicBezTo>
                    <a:pt x="120" y="39"/>
                    <a:pt x="115" y="38"/>
                    <a:pt x="114" y="42"/>
                  </a:cubicBezTo>
                  <a:cubicBezTo>
                    <a:pt x="114" y="50"/>
                    <a:pt x="120" y="54"/>
                    <a:pt x="117" y="61"/>
                  </a:cubicBezTo>
                  <a:cubicBezTo>
                    <a:pt x="119" y="64"/>
                    <a:pt x="124" y="64"/>
                    <a:pt x="124" y="68"/>
                  </a:cubicBezTo>
                  <a:cubicBezTo>
                    <a:pt x="118" y="69"/>
                    <a:pt x="115" y="72"/>
                    <a:pt x="114" y="77"/>
                  </a:cubicBezTo>
                  <a:cubicBezTo>
                    <a:pt x="114" y="80"/>
                    <a:pt x="116" y="80"/>
                    <a:pt x="117" y="83"/>
                  </a:cubicBezTo>
                  <a:cubicBezTo>
                    <a:pt x="115" y="86"/>
                    <a:pt x="112" y="89"/>
                    <a:pt x="114" y="94"/>
                  </a:cubicBezTo>
                  <a:cubicBezTo>
                    <a:pt x="112" y="96"/>
                    <a:pt x="109" y="93"/>
                    <a:pt x="106" y="94"/>
                  </a:cubicBezTo>
                  <a:cubicBezTo>
                    <a:pt x="104" y="97"/>
                    <a:pt x="104" y="103"/>
                    <a:pt x="102" y="106"/>
                  </a:cubicBezTo>
                  <a:cubicBezTo>
                    <a:pt x="99" y="107"/>
                    <a:pt x="97" y="108"/>
                    <a:pt x="93" y="107"/>
                  </a:cubicBezTo>
                  <a:cubicBezTo>
                    <a:pt x="91" y="109"/>
                    <a:pt x="91" y="112"/>
                    <a:pt x="89" y="114"/>
                  </a:cubicBezTo>
                  <a:cubicBezTo>
                    <a:pt x="87" y="114"/>
                    <a:pt x="86" y="113"/>
                    <a:pt x="84" y="113"/>
                  </a:cubicBezTo>
                  <a:cubicBezTo>
                    <a:pt x="81" y="114"/>
                    <a:pt x="81" y="118"/>
                    <a:pt x="80" y="121"/>
                  </a:cubicBezTo>
                  <a:cubicBezTo>
                    <a:pt x="76" y="121"/>
                    <a:pt x="76" y="117"/>
                    <a:pt x="73" y="116"/>
                  </a:cubicBezTo>
                  <a:cubicBezTo>
                    <a:pt x="68" y="115"/>
                    <a:pt x="64" y="120"/>
                    <a:pt x="59" y="122"/>
                  </a:cubicBezTo>
                  <a:cubicBezTo>
                    <a:pt x="55" y="121"/>
                    <a:pt x="53" y="119"/>
                    <a:pt x="52" y="116"/>
                  </a:cubicBezTo>
                  <a:cubicBezTo>
                    <a:pt x="44" y="114"/>
                    <a:pt x="40" y="119"/>
                    <a:pt x="35" y="117"/>
                  </a:cubicBezTo>
                  <a:cubicBezTo>
                    <a:pt x="35" y="115"/>
                    <a:pt x="34" y="112"/>
                    <a:pt x="36" y="111"/>
                  </a:cubicBezTo>
                  <a:cubicBezTo>
                    <a:pt x="35" y="109"/>
                    <a:pt x="32" y="108"/>
                    <a:pt x="30" y="107"/>
                  </a:cubicBezTo>
                  <a:cubicBezTo>
                    <a:pt x="27" y="107"/>
                    <a:pt x="25" y="110"/>
                    <a:pt x="23" y="108"/>
                  </a:cubicBezTo>
                  <a:cubicBezTo>
                    <a:pt x="20" y="105"/>
                    <a:pt x="25" y="103"/>
                    <a:pt x="23" y="100"/>
                  </a:cubicBezTo>
                  <a:cubicBezTo>
                    <a:pt x="19" y="101"/>
                    <a:pt x="16" y="100"/>
                    <a:pt x="14" y="98"/>
                  </a:cubicBezTo>
                  <a:cubicBezTo>
                    <a:pt x="15" y="93"/>
                    <a:pt x="15" y="92"/>
                    <a:pt x="13" y="87"/>
                  </a:cubicBezTo>
                  <a:cubicBezTo>
                    <a:pt x="11" y="88"/>
                    <a:pt x="10" y="87"/>
                    <a:pt x="8" y="87"/>
                  </a:cubicBezTo>
                  <a:cubicBezTo>
                    <a:pt x="7" y="83"/>
                    <a:pt x="9" y="82"/>
                    <a:pt x="9" y="78"/>
                  </a:cubicBezTo>
                  <a:cubicBezTo>
                    <a:pt x="8" y="76"/>
                    <a:pt x="5" y="77"/>
                    <a:pt x="3" y="75"/>
                  </a:cubicBezTo>
                  <a:cubicBezTo>
                    <a:pt x="7" y="70"/>
                    <a:pt x="8" y="58"/>
                    <a:pt x="2" y="57"/>
                  </a:cubicBezTo>
                  <a:cubicBezTo>
                    <a:pt x="0" y="51"/>
                    <a:pt x="8" y="50"/>
                    <a:pt x="5" y="43"/>
                  </a:cubicBezTo>
                  <a:cubicBezTo>
                    <a:pt x="12" y="39"/>
                    <a:pt x="17" y="30"/>
                    <a:pt x="19" y="19"/>
                  </a:cubicBezTo>
                  <a:cubicBezTo>
                    <a:pt x="23" y="18"/>
                    <a:pt x="27" y="21"/>
                    <a:pt x="30" y="19"/>
                  </a:cubicBezTo>
                  <a:cubicBezTo>
                    <a:pt x="31" y="17"/>
                    <a:pt x="30" y="13"/>
                    <a:pt x="32" y="12"/>
                  </a:cubicBezTo>
                  <a:cubicBezTo>
                    <a:pt x="39" y="15"/>
                    <a:pt x="43" y="14"/>
                    <a:pt x="44" y="6"/>
                  </a:cubicBezTo>
                  <a:cubicBezTo>
                    <a:pt x="46" y="7"/>
                    <a:pt x="47" y="9"/>
                    <a:pt x="50" y="9"/>
                  </a:cubicBezTo>
                  <a:cubicBezTo>
                    <a:pt x="58" y="10"/>
                    <a:pt x="67" y="0"/>
                    <a:pt x="7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3" name="Freeform 33"/>
            <p:cNvSpPr/>
            <p:nvPr/>
          </p:nvSpPr>
          <p:spPr bwMode="auto">
            <a:xfrm>
              <a:off x="2821" y="1228"/>
              <a:ext cx="81" cy="80"/>
            </a:xfrm>
            <a:custGeom>
              <a:avLst/>
              <a:gdLst>
                <a:gd name="T0" fmla="*/ 36 w 63"/>
                <a:gd name="T1" fmla="*/ 5 h 62"/>
                <a:gd name="T2" fmla="*/ 38 w 63"/>
                <a:gd name="T3" fmla="*/ 3 h 62"/>
                <a:gd name="T4" fmla="*/ 41 w 63"/>
                <a:gd name="T5" fmla="*/ 7 h 62"/>
                <a:gd name="T6" fmla="*/ 49 w 63"/>
                <a:gd name="T7" fmla="*/ 4 h 62"/>
                <a:gd name="T8" fmla="*/ 48 w 63"/>
                <a:gd name="T9" fmla="*/ 8 h 62"/>
                <a:gd name="T10" fmla="*/ 52 w 63"/>
                <a:gd name="T11" fmla="*/ 11 h 62"/>
                <a:gd name="T12" fmla="*/ 59 w 63"/>
                <a:gd name="T13" fmla="*/ 19 h 62"/>
                <a:gd name="T14" fmla="*/ 63 w 63"/>
                <a:gd name="T15" fmla="*/ 18 h 62"/>
                <a:gd name="T16" fmla="*/ 58 w 63"/>
                <a:gd name="T17" fmla="*/ 21 h 62"/>
                <a:gd name="T18" fmla="*/ 60 w 63"/>
                <a:gd name="T19" fmla="*/ 31 h 62"/>
                <a:gd name="T20" fmla="*/ 63 w 63"/>
                <a:gd name="T21" fmla="*/ 34 h 62"/>
                <a:gd name="T22" fmla="*/ 58 w 63"/>
                <a:gd name="T23" fmla="*/ 39 h 62"/>
                <a:gd name="T24" fmla="*/ 59 w 63"/>
                <a:gd name="T25" fmla="*/ 42 h 62"/>
                <a:gd name="T26" fmla="*/ 58 w 63"/>
                <a:gd name="T27" fmla="*/ 47 h 62"/>
                <a:gd name="T28" fmla="*/ 54 w 63"/>
                <a:gd name="T29" fmla="*/ 47 h 62"/>
                <a:gd name="T30" fmla="*/ 52 w 63"/>
                <a:gd name="T31" fmla="*/ 54 h 62"/>
                <a:gd name="T32" fmla="*/ 47 w 63"/>
                <a:gd name="T33" fmla="*/ 54 h 62"/>
                <a:gd name="T34" fmla="*/ 45 w 63"/>
                <a:gd name="T35" fmla="*/ 57 h 62"/>
                <a:gd name="T36" fmla="*/ 43 w 63"/>
                <a:gd name="T37" fmla="*/ 57 h 62"/>
                <a:gd name="T38" fmla="*/ 41 w 63"/>
                <a:gd name="T39" fmla="*/ 61 h 62"/>
                <a:gd name="T40" fmla="*/ 38 w 63"/>
                <a:gd name="T41" fmla="*/ 59 h 62"/>
                <a:gd name="T42" fmla="*/ 30 w 63"/>
                <a:gd name="T43" fmla="*/ 62 h 62"/>
                <a:gd name="T44" fmla="*/ 27 w 63"/>
                <a:gd name="T45" fmla="*/ 59 h 62"/>
                <a:gd name="T46" fmla="*/ 18 w 63"/>
                <a:gd name="T47" fmla="*/ 59 h 62"/>
                <a:gd name="T48" fmla="*/ 18 w 63"/>
                <a:gd name="T49" fmla="*/ 56 h 62"/>
                <a:gd name="T50" fmla="*/ 15 w 63"/>
                <a:gd name="T51" fmla="*/ 54 h 62"/>
                <a:gd name="T52" fmla="*/ 12 w 63"/>
                <a:gd name="T53" fmla="*/ 55 h 62"/>
                <a:gd name="T54" fmla="*/ 12 w 63"/>
                <a:gd name="T55" fmla="*/ 50 h 62"/>
                <a:gd name="T56" fmla="*/ 7 w 63"/>
                <a:gd name="T57" fmla="*/ 50 h 62"/>
                <a:gd name="T58" fmla="*/ 7 w 63"/>
                <a:gd name="T59" fmla="*/ 44 h 62"/>
                <a:gd name="T60" fmla="*/ 4 w 63"/>
                <a:gd name="T61" fmla="*/ 44 h 62"/>
                <a:gd name="T62" fmla="*/ 5 w 63"/>
                <a:gd name="T63" fmla="*/ 39 h 62"/>
                <a:gd name="T64" fmla="*/ 2 w 63"/>
                <a:gd name="T65" fmla="*/ 38 h 62"/>
                <a:gd name="T66" fmla="*/ 1 w 63"/>
                <a:gd name="T67" fmla="*/ 29 h 62"/>
                <a:gd name="T68" fmla="*/ 3 w 63"/>
                <a:gd name="T69" fmla="*/ 22 h 62"/>
                <a:gd name="T70" fmla="*/ 10 w 63"/>
                <a:gd name="T71" fmla="*/ 9 h 62"/>
                <a:gd name="T72" fmla="*/ 15 w 63"/>
                <a:gd name="T73" fmla="*/ 9 h 62"/>
                <a:gd name="T74" fmla="*/ 16 w 63"/>
                <a:gd name="T75" fmla="*/ 6 h 62"/>
                <a:gd name="T76" fmla="*/ 23 w 63"/>
                <a:gd name="T77" fmla="*/ 3 h 62"/>
                <a:gd name="T78" fmla="*/ 25 w 63"/>
                <a:gd name="T79" fmla="*/ 4 h 62"/>
                <a:gd name="T80" fmla="*/ 36 w 63"/>
                <a:gd name="T81" fmla="*/ 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3" h="62">
                  <a:moveTo>
                    <a:pt x="36" y="5"/>
                  </a:moveTo>
                  <a:cubicBezTo>
                    <a:pt x="37" y="5"/>
                    <a:pt x="37" y="3"/>
                    <a:pt x="38" y="3"/>
                  </a:cubicBezTo>
                  <a:cubicBezTo>
                    <a:pt x="40" y="4"/>
                    <a:pt x="40" y="6"/>
                    <a:pt x="41" y="7"/>
                  </a:cubicBezTo>
                  <a:cubicBezTo>
                    <a:pt x="44" y="7"/>
                    <a:pt x="47" y="6"/>
                    <a:pt x="49" y="4"/>
                  </a:cubicBezTo>
                  <a:cubicBezTo>
                    <a:pt x="49" y="5"/>
                    <a:pt x="48" y="6"/>
                    <a:pt x="48" y="8"/>
                  </a:cubicBezTo>
                  <a:cubicBezTo>
                    <a:pt x="49" y="9"/>
                    <a:pt x="51" y="10"/>
                    <a:pt x="52" y="11"/>
                  </a:cubicBezTo>
                  <a:cubicBezTo>
                    <a:pt x="52" y="16"/>
                    <a:pt x="56" y="17"/>
                    <a:pt x="59" y="19"/>
                  </a:cubicBezTo>
                  <a:cubicBezTo>
                    <a:pt x="60" y="19"/>
                    <a:pt x="61" y="18"/>
                    <a:pt x="63" y="18"/>
                  </a:cubicBezTo>
                  <a:cubicBezTo>
                    <a:pt x="61" y="20"/>
                    <a:pt x="58" y="19"/>
                    <a:pt x="58" y="21"/>
                  </a:cubicBezTo>
                  <a:cubicBezTo>
                    <a:pt x="58" y="25"/>
                    <a:pt x="61" y="27"/>
                    <a:pt x="60" y="31"/>
                  </a:cubicBezTo>
                  <a:cubicBezTo>
                    <a:pt x="60" y="32"/>
                    <a:pt x="63" y="32"/>
                    <a:pt x="63" y="34"/>
                  </a:cubicBezTo>
                  <a:cubicBezTo>
                    <a:pt x="60" y="35"/>
                    <a:pt x="58" y="36"/>
                    <a:pt x="58" y="39"/>
                  </a:cubicBezTo>
                  <a:cubicBezTo>
                    <a:pt x="58" y="40"/>
                    <a:pt x="59" y="41"/>
                    <a:pt x="59" y="42"/>
                  </a:cubicBezTo>
                  <a:cubicBezTo>
                    <a:pt x="59" y="43"/>
                    <a:pt x="57" y="45"/>
                    <a:pt x="58" y="47"/>
                  </a:cubicBezTo>
                  <a:cubicBezTo>
                    <a:pt x="57" y="48"/>
                    <a:pt x="56" y="47"/>
                    <a:pt x="54" y="47"/>
                  </a:cubicBezTo>
                  <a:cubicBezTo>
                    <a:pt x="53" y="49"/>
                    <a:pt x="53" y="52"/>
                    <a:pt x="52" y="54"/>
                  </a:cubicBezTo>
                  <a:cubicBezTo>
                    <a:pt x="50" y="54"/>
                    <a:pt x="49" y="55"/>
                    <a:pt x="47" y="54"/>
                  </a:cubicBezTo>
                  <a:cubicBezTo>
                    <a:pt x="46" y="55"/>
                    <a:pt x="46" y="57"/>
                    <a:pt x="45" y="57"/>
                  </a:cubicBezTo>
                  <a:cubicBezTo>
                    <a:pt x="44" y="58"/>
                    <a:pt x="44" y="57"/>
                    <a:pt x="43" y="57"/>
                  </a:cubicBezTo>
                  <a:cubicBezTo>
                    <a:pt x="42" y="58"/>
                    <a:pt x="41" y="59"/>
                    <a:pt x="41" y="61"/>
                  </a:cubicBezTo>
                  <a:cubicBezTo>
                    <a:pt x="39" y="61"/>
                    <a:pt x="39" y="59"/>
                    <a:pt x="38" y="59"/>
                  </a:cubicBezTo>
                  <a:cubicBezTo>
                    <a:pt x="35" y="58"/>
                    <a:pt x="32" y="61"/>
                    <a:pt x="30" y="62"/>
                  </a:cubicBezTo>
                  <a:cubicBezTo>
                    <a:pt x="28" y="61"/>
                    <a:pt x="27" y="60"/>
                    <a:pt x="27" y="59"/>
                  </a:cubicBezTo>
                  <a:cubicBezTo>
                    <a:pt x="23" y="58"/>
                    <a:pt x="21" y="60"/>
                    <a:pt x="18" y="59"/>
                  </a:cubicBezTo>
                  <a:cubicBezTo>
                    <a:pt x="18" y="58"/>
                    <a:pt x="18" y="57"/>
                    <a:pt x="18" y="56"/>
                  </a:cubicBezTo>
                  <a:cubicBezTo>
                    <a:pt x="18" y="55"/>
                    <a:pt x="16" y="55"/>
                    <a:pt x="15" y="54"/>
                  </a:cubicBezTo>
                  <a:cubicBezTo>
                    <a:pt x="14" y="54"/>
                    <a:pt x="13" y="56"/>
                    <a:pt x="12" y="55"/>
                  </a:cubicBezTo>
                  <a:cubicBezTo>
                    <a:pt x="10" y="53"/>
                    <a:pt x="13" y="52"/>
                    <a:pt x="12" y="50"/>
                  </a:cubicBezTo>
                  <a:cubicBezTo>
                    <a:pt x="10" y="51"/>
                    <a:pt x="8" y="51"/>
                    <a:pt x="7" y="50"/>
                  </a:cubicBezTo>
                  <a:cubicBezTo>
                    <a:pt x="8" y="47"/>
                    <a:pt x="8" y="46"/>
                    <a:pt x="7" y="44"/>
                  </a:cubicBezTo>
                  <a:cubicBezTo>
                    <a:pt x="6" y="44"/>
                    <a:pt x="5" y="44"/>
                    <a:pt x="4" y="44"/>
                  </a:cubicBezTo>
                  <a:cubicBezTo>
                    <a:pt x="4" y="42"/>
                    <a:pt x="5" y="41"/>
                    <a:pt x="5" y="39"/>
                  </a:cubicBezTo>
                  <a:cubicBezTo>
                    <a:pt x="4" y="39"/>
                    <a:pt x="3" y="39"/>
                    <a:pt x="2" y="38"/>
                  </a:cubicBezTo>
                  <a:cubicBezTo>
                    <a:pt x="4" y="35"/>
                    <a:pt x="4" y="29"/>
                    <a:pt x="1" y="29"/>
                  </a:cubicBezTo>
                  <a:cubicBezTo>
                    <a:pt x="0" y="26"/>
                    <a:pt x="4" y="25"/>
                    <a:pt x="3" y="22"/>
                  </a:cubicBezTo>
                  <a:cubicBezTo>
                    <a:pt x="7" y="20"/>
                    <a:pt x="9" y="15"/>
                    <a:pt x="10" y="9"/>
                  </a:cubicBezTo>
                  <a:cubicBezTo>
                    <a:pt x="12" y="9"/>
                    <a:pt x="14" y="10"/>
                    <a:pt x="15" y="9"/>
                  </a:cubicBezTo>
                  <a:cubicBezTo>
                    <a:pt x="16" y="9"/>
                    <a:pt x="16" y="7"/>
                    <a:pt x="16" y="6"/>
                  </a:cubicBezTo>
                  <a:cubicBezTo>
                    <a:pt x="20" y="7"/>
                    <a:pt x="22" y="7"/>
                    <a:pt x="23" y="3"/>
                  </a:cubicBezTo>
                  <a:cubicBezTo>
                    <a:pt x="24" y="3"/>
                    <a:pt x="24" y="4"/>
                    <a:pt x="25" y="4"/>
                  </a:cubicBezTo>
                  <a:cubicBezTo>
                    <a:pt x="30" y="5"/>
                    <a:pt x="34" y="0"/>
                    <a:pt x="3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4" name="Freeform 34"/>
            <p:cNvSpPr/>
            <p:nvPr/>
          </p:nvSpPr>
          <p:spPr bwMode="auto">
            <a:xfrm>
              <a:off x="3299" y="988"/>
              <a:ext cx="9" cy="9"/>
            </a:xfrm>
            <a:custGeom>
              <a:avLst/>
              <a:gdLst>
                <a:gd name="T0" fmla="*/ 0 w 7"/>
                <a:gd name="T1" fmla="*/ 1 h 7"/>
                <a:gd name="T2" fmla="*/ 5 w 7"/>
                <a:gd name="T3" fmla="*/ 0 h 7"/>
                <a:gd name="T4" fmla="*/ 2 w 7"/>
                <a:gd name="T5" fmla="*/ 6 h 7"/>
                <a:gd name="T6" fmla="*/ 0 w 7"/>
                <a:gd name="T7" fmla="*/ 1 h 7"/>
              </a:gdLst>
              <a:ahLst/>
              <a:cxnLst>
                <a:cxn ang="0">
                  <a:pos x="T0" y="T1"/>
                </a:cxn>
                <a:cxn ang="0">
                  <a:pos x="T2" y="T3"/>
                </a:cxn>
                <a:cxn ang="0">
                  <a:pos x="T4" y="T5"/>
                </a:cxn>
                <a:cxn ang="0">
                  <a:pos x="T6" y="T7"/>
                </a:cxn>
              </a:cxnLst>
              <a:rect l="0" t="0" r="r" b="b"/>
              <a:pathLst>
                <a:path w="7" h="7">
                  <a:moveTo>
                    <a:pt x="0" y="1"/>
                  </a:moveTo>
                  <a:cubicBezTo>
                    <a:pt x="2" y="0"/>
                    <a:pt x="3" y="0"/>
                    <a:pt x="5" y="0"/>
                  </a:cubicBezTo>
                  <a:cubicBezTo>
                    <a:pt x="5" y="3"/>
                    <a:pt x="7" y="7"/>
                    <a:pt x="2" y="6"/>
                  </a:cubicBezTo>
                  <a:cubicBezTo>
                    <a:pt x="1" y="5"/>
                    <a:pt x="0" y="3"/>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5" name="Freeform 35"/>
            <p:cNvSpPr/>
            <p:nvPr/>
          </p:nvSpPr>
          <p:spPr bwMode="auto">
            <a:xfrm>
              <a:off x="3311" y="767"/>
              <a:ext cx="18" cy="16"/>
            </a:xfrm>
            <a:custGeom>
              <a:avLst/>
              <a:gdLst>
                <a:gd name="T0" fmla="*/ 1 w 14"/>
                <a:gd name="T1" fmla="*/ 3 h 13"/>
                <a:gd name="T2" fmla="*/ 13 w 14"/>
                <a:gd name="T3" fmla="*/ 0 h 13"/>
                <a:gd name="T4" fmla="*/ 14 w 14"/>
                <a:gd name="T5" fmla="*/ 9 h 13"/>
                <a:gd name="T6" fmla="*/ 1 w 14"/>
                <a:gd name="T7" fmla="*/ 3 h 13"/>
              </a:gdLst>
              <a:ahLst/>
              <a:cxnLst>
                <a:cxn ang="0">
                  <a:pos x="T0" y="T1"/>
                </a:cxn>
                <a:cxn ang="0">
                  <a:pos x="T2" y="T3"/>
                </a:cxn>
                <a:cxn ang="0">
                  <a:pos x="T4" y="T5"/>
                </a:cxn>
                <a:cxn ang="0">
                  <a:pos x="T6" y="T7"/>
                </a:cxn>
              </a:cxnLst>
              <a:rect l="0" t="0" r="r" b="b"/>
              <a:pathLst>
                <a:path w="14" h="13">
                  <a:moveTo>
                    <a:pt x="1" y="3"/>
                  </a:moveTo>
                  <a:cubicBezTo>
                    <a:pt x="4" y="2"/>
                    <a:pt x="8" y="0"/>
                    <a:pt x="13" y="0"/>
                  </a:cubicBezTo>
                  <a:cubicBezTo>
                    <a:pt x="13" y="3"/>
                    <a:pt x="14" y="6"/>
                    <a:pt x="14" y="9"/>
                  </a:cubicBezTo>
                  <a:cubicBezTo>
                    <a:pt x="8" y="13"/>
                    <a:pt x="0" y="1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6" name="Freeform 36"/>
            <p:cNvSpPr/>
            <p:nvPr/>
          </p:nvSpPr>
          <p:spPr bwMode="auto">
            <a:xfrm>
              <a:off x="3343" y="974"/>
              <a:ext cx="12" cy="13"/>
            </a:xfrm>
            <a:custGeom>
              <a:avLst/>
              <a:gdLst>
                <a:gd name="T0" fmla="*/ 0 w 10"/>
                <a:gd name="T1" fmla="*/ 2 h 10"/>
                <a:gd name="T2" fmla="*/ 8 w 10"/>
                <a:gd name="T3" fmla="*/ 0 h 10"/>
                <a:gd name="T4" fmla="*/ 9 w 10"/>
                <a:gd name="T5" fmla="*/ 10 h 10"/>
                <a:gd name="T6" fmla="*/ 0 w 10"/>
                <a:gd name="T7" fmla="*/ 2 h 10"/>
              </a:gdLst>
              <a:ahLst/>
              <a:cxnLst>
                <a:cxn ang="0">
                  <a:pos x="T0" y="T1"/>
                </a:cxn>
                <a:cxn ang="0">
                  <a:pos x="T2" y="T3"/>
                </a:cxn>
                <a:cxn ang="0">
                  <a:pos x="T4" y="T5"/>
                </a:cxn>
                <a:cxn ang="0">
                  <a:pos x="T6" y="T7"/>
                </a:cxn>
              </a:cxnLst>
              <a:rect l="0" t="0" r="r" b="b"/>
              <a:pathLst>
                <a:path w="10" h="10">
                  <a:moveTo>
                    <a:pt x="0" y="2"/>
                  </a:moveTo>
                  <a:cubicBezTo>
                    <a:pt x="2" y="1"/>
                    <a:pt x="4" y="0"/>
                    <a:pt x="8" y="0"/>
                  </a:cubicBezTo>
                  <a:cubicBezTo>
                    <a:pt x="10" y="4"/>
                    <a:pt x="10" y="6"/>
                    <a:pt x="9" y="10"/>
                  </a:cubicBezTo>
                  <a:cubicBezTo>
                    <a:pt x="5" y="10"/>
                    <a:pt x="1" y="8"/>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7" name="Freeform 37"/>
            <p:cNvSpPr/>
            <p:nvPr/>
          </p:nvSpPr>
          <p:spPr bwMode="auto">
            <a:xfrm>
              <a:off x="3399" y="759"/>
              <a:ext cx="11" cy="11"/>
            </a:xfrm>
            <a:custGeom>
              <a:avLst/>
              <a:gdLst>
                <a:gd name="T0" fmla="*/ 7 w 9"/>
                <a:gd name="T1" fmla="*/ 1 h 9"/>
                <a:gd name="T2" fmla="*/ 3 w 9"/>
                <a:gd name="T3" fmla="*/ 9 h 9"/>
                <a:gd name="T4" fmla="*/ 7 w 9"/>
                <a:gd name="T5" fmla="*/ 1 h 9"/>
              </a:gdLst>
              <a:ahLst/>
              <a:cxnLst>
                <a:cxn ang="0">
                  <a:pos x="T0" y="T1"/>
                </a:cxn>
                <a:cxn ang="0">
                  <a:pos x="T2" y="T3"/>
                </a:cxn>
                <a:cxn ang="0">
                  <a:pos x="T4" y="T5"/>
                </a:cxn>
              </a:cxnLst>
              <a:rect l="0" t="0" r="r" b="b"/>
              <a:pathLst>
                <a:path w="9" h="9">
                  <a:moveTo>
                    <a:pt x="7" y="1"/>
                  </a:moveTo>
                  <a:cubicBezTo>
                    <a:pt x="9" y="5"/>
                    <a:pt x="8" y="7"/>
                    <a:pt x="3" y="9"/>
                  </a:cubicBezTo>
                  <a:cubicBezTo>
                    <a:pt x="0" y="6"/>
                    <a:pt x="0" y="0"/>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8" name="Freeform 38"/>
            <p:cNvSpPr/>
            <p:nvPr/>
          </p:nvSpPr>
          <p:spPr bwMode="auto">
            <a:xfrm>
              <a:off x="3497" y="1468"/>
              <a:ext cx="14" cy="14"/>
            </a:xfrm>
            <a:custGeom>
              <a:avLst/>
              <a:gdLst>
                <a:gd name="T0" fmla="*/ 2 w 11"/>
                <a:gd name="T1" fmla="*/ 11 h 11"/>
                <a:gd name="T2" fmla="*/ 10 w 11"/>
                <a:gd name="T3" fmla="*/ 0 h 11"/>
                <a:gd name="T4" fmla="*/ 10 w 11"/>
                <a:gd name="T5" fmla="*/ 10 h 11"/>
                <a:gd name="T6" fmla="*/ 2 w 11"/>
                <a:gd name="T7" fmla="*/ 11 h 11"/>
              </a:gdLst>
              <a:ahLst/>
              <a:cxnLst>
                <a:cxn ang="0">
                  <a:pos x="T0" y="T1"/>
                </a:cxn>
                <a:cxn ang="0">
                  <a:pos x="T2" y="T3"/>
                </a:cxn>
                <a:cxn ang="0">
                  <a:pos x="T4" y="T5"/>
                </a:cxn>
                <a:cxn ang="0">
                  <a:pos x="T6" y="T7"/>
                </a:cxn>
              </a:cxnLst>
              <a:rect l="0" t="0" r="r" b="b"/>
              <a:pathLst>
                <a:path w="11" h="11">
                  <a:moveTo>
                    <a:pt x="2" y="11"/>
                  </a:moveTo>
                  <a:cubicBezTo>
                    <a:pt x="0" y="5"/>
                    <a:pt x="3" y="0"/>
                    <a:pt x="10" y="0"/>
                  </a:cubicBezTo>
                  <a:cubicBezTo>
                    <a:pt x="11" y="5"/>
                    <a:pt x="10" y="7"/>
                    <a:pt x="10" y="10"/>
                  </a:cubicBezTo>
                  <a:cubicBezTo>
                    <a:pt x="7" y="11"/>
                    <a:pt x="4"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39" name="Freeform 39"/>
            <p:cNvSpPr/>
            <p:nvPr/>
          </p:nvSpPr>
          <p:spPr bwMode="auto">
            <a:xfrm>
              <a:off x="3424" y="744"/>
              <a:ext cx="16" cy="16"/>
            </a:xfrm>
            <a:custGeom>
              <a:avLst/>
              <a:gdLst>
                <a:gd name="T0" fmla="*/ 0 w 12"/>
                <a:gd name="T1" fmla="*/ 9 h 13"/>
                <a:gd name="T2" fmla="*/ 8 w 12"/>
                <a:gd name="T3" fmla="*/ 1 h 13"/>
                <a:gd name="T4" fmla="*/ 10 w 12"/>
                <a:gd name="T5" fmla="*/ 11 h 13"/>
                <a:gd name="T6" fmla="*/ 0 w 12"/>
                <a:gd name="T7" fmla="*/ 9 h 13"/>
              </a:gdLst>
              <a:ahLst/>
              <a:cxnLst>
                <a:cxn ang="0">
                  <a:pos x="T0" y="T1"/>
                </a:cxn>
                <a:cxn ang="0">
                  <a:pos x="T2" y="T3"/>
                </a:cxn>
                <a:cxn ang="0">
                  <a:pos x="T4" y="T5"/>
                </a:cxn>
                <a:cxn ang="0">
                  <a:pos x="T6" y="T7"/>
                </a:cxn>
              </a:cxnLst>
              <a:rect l="0" t="0" r="r" b="b"/>
              <a:pathLst>
                <a:path w="12" h="13">
                  <a:moveTo>
                    <a:pt x="0" y="9"/>
                  </a:moveTo>
                  <a:cubicBezTo>
                    <a:pt x="2" y="5"/>
                    <a:pt x="1" y="0"/>
                    <a:pt x="8" y="1"/>
                  </a:cubicBezTo>
                  <a:cubicBezTo>
                    <a:pt x="11" y="2"/>
                    <a:pt x="12" y="9"/>
                    <a:pt x="10" y="11"/>
                  </a:cubicBezTo>
                  <a:cubicBezTo>
                    <a:pt x="5" y="13"/>
                    <a:pt x="3" y="10"/>
                    <a:pt x="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0" name="Freeform 40"/>
            <p:cNvSpPr/>
            <p:nvPr/>
          </p:nvSpPr>
          <p:spPr bwMode="auto">
            <a:xfrm>
              <a:off x="3633" y="1725"/>
              <a:ext cx="16" cy="18"/>
            </a:xfrm>
            <a:custGeom>
              <a:avLst/>
              <a:gdLst>
                <a:gd name="T0" fmla="*/ 7 w 13"/>
                <a:gd name="T1" fmla="*/ 14 h 14"/>
                <a:gd name="T2" fmla="*/ 4 w 13"/>
                <a:gd name="T3" fmla="*/ 14 h 14"/>
                <a:gd name="T4" fmla="*/ 4 w 13"/>
                <a:gd name="T5" fmla="*/ 1 h 14"/>
                <a:gd name="T6" fmla="*/ 13 w 13"/>
                <a:gd name="T7" fmla="*/ 6 h 14"/>
                <a:gd name="T8" fmla="*/ 7 w 13"/>
                <a:gd name="T9" fmla="*/ 14 h 14"/>
              </a:gdLst>
              <a:ahLst/>
              <a:cxnLst>
                <a:cxn ang="0">
                  <a:pos x="T0" y="T1"/>
                </a:cxn>
                <a:cxn ang="0">
                  <a:pos x="T2" y="T3"/>
                </a:cxn>
                <a:cxn ang="0">
                  <a:pos x="T4" y="T5"/>
                </a:cxn>
                <a:cxn ang="0">
                  <a:pos x="T6" y="T7"/>
                </a:cxn>
                <a:cxn ang="0">
                  <a:pos x="T8" y="T9"/>
                </a:cxn>
              </a:cxnLst>
              <a:rect l="0" t="0" r="r" b="b"/>
              <a:pathLst>
                <a:path w="13" h="14">
                  <a:moveTo>
                    <a:pt x="7" y="14"/>
                  </a:moveTo>
                  <a:cubicBezTo>
                    <a:pt x="6" y="14"/>
                    <a:pt x="5" y="14"/>
                    <a:pt x="4" y="14"/>
                  </a:cubicBezTo>
                  <a:cubicBezTo>
                    <a:pt x="0" y="11"/>
                    <a:pt x="2" y="4"/>
                    <a:pt x="4" y="1"/>
                  </a:cubicBezTo>
                  <a:cubicBezTo>
                    <a:pt x="8" y="0"/>
                    <a:pt x="9" y="6"/>
                    <a:pt x="13" y="6"/>
                  </a:cubicBezTo>
                  <a:cubicBezTo>
                    <a:pt x="13" y="10"/>
                    <a:pt x="7" y="10"/>
                    <a:pt x="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1" name="Freeform 41"/>
            <p:cNvSpPr/>
            <p:nvPr/>
          </p:nvSpPr>
          <p:spPr bwMode="auto">
            <a:xfrm>
              <a:off x="3646" y="1717"/>
              <a:ext cx="14" cy="13"/>
            </a:xfrm>
            <a:custGeom>
              <a:avLst/>
              <a:gdLst>
                <a:gd name="T0" fmla="*/ 2 w 11"/>
                <a:gd name="T1" fmla="*/ 0 h 10"/>
                <a:gd name="T2" fmla="*/ 11 w 11"/>
                <a:gd name="T3" fmla="*/ 1 h 10"/>
                <a:gd name="T4" fmla="*/ 3 w 11"/>
                <a:gd name="T5" fmla="*/ 10 h 10"/>
                <a:gd name="T6" fmla="*/ 2 w 11"/>
                <a:gd name="T7" fmla="*/ 0 h 10"/>
              </a:gdLst>
              <a:ahLst/>
              <a:cxnLst>
                <a:cxn ang="0">
                  <a:pos x="T0" y="T1"/>
                </a:cxn>
                <a:cxn ang="0">
                  <a:pos x="T2" y="T3"/>
                </a:cxn>
                <a:cxn ang="0">
                  <a:pos x="T4" y="T5"/>
                </a:cxn>
                <a:cxn ang="0">
                  <a:pos x="T6" y="T7"/>
                </a:cxn>
              </a:cxnLst>
              <a:rect l="0" t="0" r="r" b="b"/>
              <a:pathLst>
                <a:path w="11" h="10">
                  <a:moveTo>
                    <a:pt x="2" y="0"/>
                  </a:moveTo>
                  <a:cubicBezTo>
                    <a:pt x="6" y="0"/>
                    <a:pt x="8" y="1"/>
                    <a:pt x="11" y="1"/>
                  </a:cubicBezTo>
                  <a:cubicBezTo>
                    <a:pt x="10" y="5"/>
                    <a:pt x="10" y="10"/>
                    <a:pt x="3" y="10"/>
                  </a:cubicBezTo>
                  <a:cubicBezTo>
                    <a:pt x="0" y="8"/>
                    <a:pt x="2" y="3"/>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2" name="Freeform 42"/>
            <p:cNvSpPr/>
            <p:nvPr/>
          </p:nvSpPr>
          <p:spPr bwMode="auto">
            <a:xfrm>
              <a:off x="3523" y="698"/>
              <a:ext cx="14" cy="17"/>
            </a:xfrm>
            <a:custGeom>
              <a:avLst/>
              <a:gdLst>
                <a:gd name="T0" fmla="*/ 3 w 11"/>
                <a:gd name="T1" fmla="*/ 1 h 14"/>
                <a:gd name="T2" fmla="*/ 10 w 11"/>
                <a:gd name="T3" fmla="*/ 2 h 14"/>
                <a:gd name="T4" fmla="*/ 9 w 11"/>
                <a:gd name="T5" fmla="*/ 13 h 14"/>
                <a:gd name="T6" fmla="*/ 3 w 11"/>
                <a:gd name="T7" fmla="*/ 1 h 14"/>
              </a:gdLst>
              <a:ahLst/>
              <a:cxnLst>
                <a:cxn ang="0">
                  <a:pos x="T0" y="T1"/>
                </a:cxn>
                <a:cxn ang="0">
                  <a:pos x="T2" y="T3"/>
                </a:cxn>
                <a:cxn ang="0">
                  <a:pos x="T4" y="T5"/>
                </a:cxn>
                <a:cxn ang="0">
                  <a:pos x="T6" y="T7"/>
                </a:cxn>
              </a:cxnLst>
              <a:rect l="0" t="0" r="r" b="b"/>
              <a:pathLst>
                <a:path w="11" h="14">
                  <a:moveTo>
                    <a:pt x="3" y="1"/>
                  </a:moveTo>
                  <a:cubicBezTo>
                    <a:pt x="6" y="0"/>
                    <a:pt x="8" y="1"/>
                    <a:pt x="10" y="2"/>
                  </a:cubicBezTo>
                  <a:cubicBezTo>
                    <a:pt x="11" y="6"/>
                    <a:pt x="10" y="9"/>
                    <a:pt x="9" y="13"/>
                  </a:cubicBezTo>
                  <a:cubicBezTo>
                    <a:pt x="3" y="14"/>
                    <a:pt x="0" y="6"/>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3" name="Freeform 43"/>
            <p:cNvSpPr/>
            <p:nvPr/>
          </p:nvSpPr>
          <p:spPr bwMode="auto">
            <a:xfrm>
              <a:off x="3545" y="777"/>
              <a:ext cx="11" cy="11"/>
            </a:xfrm>
            <a:custGeom>
              <a:avLst/>
              <a:gdLst>
                <a:gd name="T0" fmla="*/ 1 w 9"/>
                <a:gd name="T1" fmla="*/ 5 h 9"/>
                <a:gd name="T2" fmla="*/ 6 w 9"/>
                <a:gd name="T3" fmla="*/ 0 h 9"/>
                <a:gd name="T4" fmla="*/ 9 w 9"/>
                <a:gd name="T5" fmla="*/ 9 h 9"/>
                <a:gd name="T6" fmla="*/ 1 w 9"/>
                <a:gd name="T7" fmla="*/ 5 h 9"/>
              </a:gdLst>
              <a:ahLst/>
              <a:cxnLst>
                <a:cxn ang="0">
                  <a:pos x="T0" y="T1"/>
                </a:cxn>
                <a:cxn ang="0">
                  <a:pos x="T2" y="T3"/>
                </a:cxn>
                <a:cxn ang="0">
                  <a:pos x="T4" y="T5"/>
                </a:cxn>
                <a:cxn ang="0">
                  <a:pos x="T6" y="T7"/>
                </a:cxn>
              </a:cxnLst>
              <a:rect l="0" t="0" r="r" b="b"/>
              <a:pathLst>
                <a:path w="9" h="9">
                  <a:moveTo>
                    <a:pt x="1" y="5"/>
                  </a:moveTo>
                  <a:cubicBezTo>
                    <a:pt x="0" y="1"/>
                    <a:pt x="2" y="0"/>
                    <a:pt x="6" y="0"/>
                  </a:cubicBezTo>
                  <a:cubicBezTo>
                    <a:pt x="7" y="3"/>
                    <a:pt x="9" y="4"/>
                    <a:pt x="9" y="9"/>
                  </a:cubicBezTo>
                  <a:cubicBezTo>
                    <a:pt x="5" y="9"/>
                    <a:pt x="5"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4" name="Freeform 44"/>
            <p:cNvSpPr/>
            <p:nvPr/>
          </p:nvSpPr>
          <p:spPr bwMode="auto">
            <a:xfrm>
              <a:off x="3545" y="729"/>
              <a:ext cx="15" cy="17"/>
            </a:xfrm>
            <a:custGeom>
              <a:avLst/>
              <a:gdLst>
                <a:gd name="T0" fmla="*/ 4 w 12"/>
                <a:gd name="T1" fmla="*/ 1 h 13"/>
                <a:gd name="T2" fmla="*/ 12 w 12"/>
                <a:gd name="T3" fmla="*/ 12 h 13"/>
                <a:gd name="T4" fmla="*/ 4 w 12"/>
                <a:gd name="T5" fmla="*/ 1 h 13"/>
              </a:gdLst>
              <a:ahLst/>
              <a:cxnLst>
                <a:cxn ang="0">
                  <a:pos x="T0" y="T1"/>
                </a:cxn>
                <a:cxn ang="0">
                  <a:pos x="T2" y="T3"/>
                </a:cxn>
                <a:cxn ang="0">
                  <a:pos x="T4" y="T5"/>
                </a:cxn>
              </a:cxnLst>
              <a:rect l="0" t="0" r="r" b="b"/>
              <a:pathLst>
                <a:path w="12" h="13">
                  <a:moveTo>
                    <a:pt x="4" y="1"/>
                  </a:moveTo>
                  <a:cubicBezTo>
                    <a:pt x="11" y="0"/>
                    <a:pt x="12" y="6"/>
                    <a:pt x="12" y="12"/>
                  </a:cubicBezTo>
                  <a:cubicBezTo>
                    <a:pt x="4" y="13"/>
                    <a:pt x="0" y="7"/>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5" name="Freeform 45"/>
            <p:cNvSpPr/>
            <p:nvPr/>
          </p:nvSpPr>
          <p:spPr bwMode="auto">
            <a:xfrm>
              <a:off x="3644" y="636"/>
              <a:ext cx="17" cy="23"/>
            </a:xfrm>
            <a:custGeom>
              <a:avLst/>
              <a:gdLst>
                <a:gd name="T0" fmla="*/ 5 w 13"/>
                <a:gd name="T1" fmla="*/ 1 h 18"/>
                <a:gd name="T2" fmla="*/ 9 w 13"/>
                <a:gd name="T3" fmla="*/ 18 h 18"/>
                <a:gd name="T4" fmla="*/ 5 w 13"/>
                <a:gd name="T5" fmla="*/ 1 h 18"/>
              </a:gdLst>
              <a:ahLst/>
              <a:cxnLst>
                <a:cxn ang="0">
                  <a:pos x="T0" y="T1"/>
                </a:cxn>
                <a:cxn ang="0">
                  <a:pos x="T2" y="T3"/>
                </a:cxn>
                <a:cxn ang="0">
                  <a:pos x="T4" y="T5"/>
                </a:cxn>
              </a:cxnLst>
              <a:rect l="0" t="0" r="r" b="b"/>
              <a:pathLst>
                <a:path w="13" h="18">
                  <a:moveTo>
                    <a:pt x="5" y="1"/>
                  </a:moveTo>
                  <a:cubicBezTo>
                    <a:pt x="13" y="0"/>
                    <a:pt x="12" y="15"/>
                    <a:pt x="9" y="18"/>
                  </a:cubicBezTo>
                  <a:cubicBezTo>
                    <a:pt x="1" y="17"/>
                    <a:pt x="0" y="6"/>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6" name="Freeform 46"/>
            <p:cNvSpPr/>
            <p:nvPr/>
          </p:nvSpPr>
          <p:spPr bwMode="auto">
            <a:xfrm>
              <a:off x="3743" y="602"/>
              <a:ext cx="14" cy="17"/>
            </a:xfrm>
            <a:custGeom>
              <a:avLst/>
              <a:gdLst>
                <a:gd name="T0" fmla="*/ 2 w 11"/>
                <a:gd name="T1" fmla="*/ 14 h 14"/>
                <a:gd name="T2" fmla="*/ 2 w 11"/>
                <a:gd name="T3" fmla="*/ 0 h 14"/>
                <a:gd name="T4" fmla="*/ 10 w 11"/>
                <a:gd name="T5" fmla="*/ 5 h 14"/>
                <a:gd name="T6" fmla="*/ 2 w 11"/>
                <a:gd name="T7" fmla="*/ 14 h 14"/>
              </a:gdLst>
              <a:ahLst/>
              <a:cxnLst>
                <a:cxn ang="0">
                  <a:pos x="T0" y="T1"/>
                </a:cxn>
                <a:cxn ang="0">
                  <a:pos x="T2" y="T3"/>
                </a:cxn>
                <a:cxn ang="0">
                  <a:pos x="T4" y="T5"/>
                </a:cxn>
                <a:cxn ang="0">
                  <a:pos x="T6" y="T7"/>
                </a:cxn>
              </a:cxnLst>
              <a:rect l="0" t="0" r="r" b="b"/>
              <a:pathLst>
                <a:path w="11" h="14">
                  <a:moveTo>
                    <a:pt x="2" y="14"/>
                  </a:moveTo>
                  <a:cubicBezTo>
                    <a:pt x="2" y="9"/>
                    <a:pt x="0" y="3"/>
                    <a:pt x="2" y="0"/>
                  </a:cubicBezTo>
                  <a:cubicBezTo>
                    <a:pt x="6" y="0"/>
                    <a:pt x="8" y="3"/>
                    <a:pt x="10" y="5"/>
                  </a:cubicBezTo>
                  <a:cubicBezTo>
                    <a:pt x="11" y="10"/>
                    <a:pt x="7" y="12"/>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7" name="Freeform 47"/>
            <p:cNvSpPr/>
            <p:nvPr/>
          </p:nvSpPr>
          <p:spPr bwMode="auto">
            <a:xfrm>
              <a:off x="3984" y="1532"/>
              <a:ext cx="7" cy="7"/>
            </a:xfrm>
            <a:custGeom>
              <a:avLst/>
              <a:gdLst>
                <a:gd name="T0" fmla="*/ 0 w 5"/>
                <a:gd name="T1" fmla="*/ 0 h 6"/>
                <a:gd name="T2" fmla="*/ 4 w 5"/>
                <a:gd name="T3" fmla="*/ 0 h 6"/>
                <a:gd name="T4" fmla="*/ 4 w 5"/>
                <a:gd name="T5" fmla="*/ 6 h 6"/>
                <a:gd name="T6" fmla="*/ 0 w 5"/>
                <a:gd name="T7" fmla="*/ 0 h 6"/>
              </a:gdLst>
              <a:ahLst/>
              <a:cxnLst>
                <a:cxn ang="0">
                  <a:pos x="T0" y="T1"/>
                </a:cxn>
                <a:cxn ang="0">
                  <a:pos x="T2" y="T3"/>
                </a:cxn>
                <a:cxn ang="0">
                  <a:pos x="T4" y="T5"/>
                </a:cxn>
                <a:cxn ang="0">
                  <a:pos x="T6" y="T7"/>
                </a:cxn>
              </a:cxnLst>
              <a:rect l="0" t="0" r="r" b="b"/>
              <a:pathLst>
                <a:path w="5" h="6">
                  <a:moveTo>
                    <a:pt x="0" y="0"/>
                  </a:moveTo>
                  <a:cubicBezTo>
                    <a:pt x="1" y="0"/>
                    <a:pt x="3" y="0"/>
                    <a:pt x="4" y="0"/>
                  </a:cubicBezTo>
                  <a:cubicBezTo>
                    <a:pt x="5" y="3"/>
                    <a:pt x="4" y="4"/>
                    <a:pt x="4" y="6"/>
                  </a:cubicBezTo>
                  <a:cubicBezTo>
                    <a:pt x="1" y="6"/>
                    <a:pt x="0"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8" name="Freeform 48"/>
            <p:cNvSpPr/>
            <p:nvPr/>
          </p:nvSpPr>
          <p:spPr bwMode="auto">
            <a:xfrm>
              <a:off x="3992" y="1529"/>
              <a:ext cx="34" cy="59"/>
            </a:xfrm>
            <a:custGeom>
              <a:avLst/>
              <a:gdLst>
                <a:gd name="T0" fmla="*/ 0 w 27"/>
                <a:gd name="T1" fmla="*/ 5 h 46"/>
                <a:gd name="T2" fmla="*/ 5 w 27"/>
                <a:gd name="T3" fmla="*/ 1 h 46"/>
                <a:gd name="T4" fmla="*/ 24 w 27"/>
                <a:gd name="T5" fmla="*/ 22 h 46"/>
                <a:gd name="T6" fmla="*/ 20 w 27"/>
                <a:gd name="T7" fmla="*/ 46 h 46"/>
                <a:gd name="T8" fmla="*/ 0 w 27"/>
                <a:gd name="T9" fmla="*/ 5 h 46"/>
              </a:gdLst>
              <a:ahLst/>
              <a:cxnLst>
                <a:cxn ang="0">
                  <a:pos x="T0" y="T1"/>
                </a:cxn>
                <a:cxn ang="0">
                  <a:pos x="T2" y="T3"/>
                </a:cxn>
                <a:cxn ang="0">
                  <a:pos x="T4" y="T5"/>
                </a:cxn>
                <a:cxn ang="0">
                  <a:pos x="T6" y="T7"/>
                </a:cxn>
                <a:cxn ang="0">
                  <a:pos x="T8" y="T9"/>
                </a:cxn>
              </a:cxnLst>
              <a:rect l="0" t="0" r="r" b="b"/>
              <a:pathLst>
                <a:path w="27" h="46">
                  <a:moveTo>
                    <a:pt x="0" y="5"/>
                  </a:moveTo>
                  <a:cubicBezTo>
                    <a:pt x="3" y="4"/>
                    <a:pt x="4" y="3"/>
                    <a:pt x="5" y="1"/>
                  </a:cubicBezTo>
                  <a:cubicBezTo>
                    <a:pt x="18" y="0"/>
                    <a:pt x="15" y="18"/>
                    <a:pt x="24" y="22"/>
                  </a:cubicBezTo>
                  <a:cubicBezTo>
                    <a:pt x="27" y="33"/>
                    <a:pt x="24" y="40"/>
                    <a:pt x="20" y="46"/>
                  </a:cubicBezTo>
                  <a:cubicBezTo>
                    <a:pt x="5" y="39"/>
                    <a:pt x="7" y="16"/>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49" name="Freeform 49"/>
            <p:cNvSpPr/>
            <p:nvPr/>
          </p:nvSpPr>
          <p:spPr bwMode="auto">
            <a:xfrm>
              <a:off x="3886" y="741"/>
              <a:ext cx="18" cy="18"/>
            </a:xfrm>
            <a:custGeom>
              <a:avLst/>
              <a:gdLst>
                <a:gd name="T0" fmla="*/ 10 w 14"/>
                <a:gd name="T1" fmla="*/ 0 h 14"/>
                <a:gd name="T2" fmla="*/ 6 w 14"/>
                <a:gd name="T3" fmla="*/ 14 h 14"/>
                <a:gd name="T4" fmla="*/ 10 w 14"/>
                <a:gd name="T5" fmla="*/ 0 h 14"/>
              </a:gdLst>
              <a:ahLst/>
              <a:cxnLst>
                <a:cxn ang="0">
                  <a:pos x="T0" y="T1"/>
                </a:cxn>
                <a:cxn ang="0">
                  <a:pos x="T2" y="T3"/>
                </a:cxn>
                <a:cxn ang="0">
                  <a:pos x="T4" y="T5"/>
                </a:cxn>
              </a:cxnLst>
              <a:rect l="0" t="0" r="r" b="b"/>
              <a:pathLst>
                <a:path w="14" h="14">
                  <a:moveTo>
                    <a:pt x="10" y="0"/>
                  </a:moveTo>
                  <a:cubicBezTo>
                    <a:pt x="14" y="6"/>
                    <a:pt x="12" y="13"/>
                    <a:pt x="6" y="14"/>
                  </a:cubicBezTo>
                  <a:cubicBezTo>
                    <a:pt x="0" y="9"/>
                    <a:pt x="1" y="2"/>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0" name="Freeform 50"/>
            <p:cNvSpPr/>
            <p:nvPr/>
          </p:nvSpPr>
          <p:spPr bwMode="auto">
            <a:xfrm>
              <a:off x="4166" y="1661"/>
              <a:ext cx="9" cy="6"/>
            </a:xfrm>
            <a:custGeom>
              <a:avLst/>
              <a:gdLst>
                <a:gd name="T0" fmla="*/ 1 w 7"/>
                <a:gd name="T1" fmla="*/ 5 h 5"/>
                <a:gd name="T2" fmla="*/ 0 w 7"/>
                <a:gd name="T3" fmla="*/ 1 h 5"/>
                <a:gd name="T4" fmla="*/ 7 w 7"/>
                <a:gd name="T5" fmla="*/ 4 h 5"/>
                <a:gd name="T6" fmla="*/ 1 w 7"/>
                <a:gd name="T7" fmla="*/ 5 h 5"/>
              </a:gdLst>
              <a:ahLst/>
              <a:cxnLst>
                <a:cxn ang="0">
                  <a:pos x="T0" y="T1"/>
                </a:cxn>
                <a:cxn ang="0">
                  <a:pos x="T2" y="T3"/>
                </a:cxn>
                <a:cxn ang="0">
                  <a:pos x="T4" y="T5"/>
                </a:cxn>
                <a:cxn ang="0">
                  <a:pos x="T6" y="T7"/>
                </a:cxn>
              </a:cxnLst>
              <a:rect l="0" t="0" r="r" b="b"/>
              <a:pathLst>
                <a:path w="7" h="5">
                  <a:moveTo>
                    <a:pt x="1" y="5"/>
                  </a:moveTo>
                  <a:cubicBezTo>
                    <a:pt x="0" y="4"/>
                    <a:pt x="0" y="2"/>
                    <a:pt x="0" y="1"/>
                  </a:cubicBezTo>
                  <a:cubicBezTo>
                    <a:pt x="4" y="0"/>
                    <a:pt x="7" y="0"/>
                    <a:pt x="7" y="4"/>
                  </a:cubicBezTo>
                  <a:cubicBezTo>
                    <a:pt x="5" y="5"/>
                    <a:pt x="3"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1" name="Freeform 51"/>
            <p:cNvSpPr/>
            <p:nvPr/>
          </p:nvSpPr>
          <p:spPr bwMode="auto">
            <a:xfrm>
              <a:off x="4041" y="556"/>
              <a:ext cx="17" cy="11"/>
            </a:xfrm>
            <a:custGeom>
              <a:avLst/>
              <a:gdLst>
                <a:gd name="T0" fmla="*/ 0 w 14"/>
                <a:gd name="T1" fmla="*/ 2 h 9"/>
                <a:gd name="T2" fmla="*/ 14 w 14"/>
                <a:gd name="T3" fmla="*/ 0 h 9"/>
                <a:gd name="T4" fmla="*/ 2 w 14"/>
                <a:gd name="T5" fmla="*/ 8 h 9"/>
                <a:gd name="T6" fmla="*/ 0 w 14"/>
                <a:gd name="T7" fmla="*/ 3 h 9"/>
                <a:gd name="T8" fmla="*/ 0 w 14"/>
                <a:gd name="T9" fmla="*/ 2 h 9"/>
              </a:gdLst>
              <a:ahLst/>
              <a:cxnLst>
                <a:cxn ang="0">
                  <a:pos x="T0" y="T1"/>
                </a:cxn>
                <a:cxn ang="0">
                  <a:pos x="T2" y="T3"/>
                </a:cxn>
                <a:cxn ang="0">
                  <a:pos x="T4" y="T5"/>
                </a:cxn>
                <a:cxn ang="0">
                  <a:pos x="T6" y="T7"/>
                </a:cxn>
                <a:cxn ang="0">
                  <a:pos x="T8" y="T9"/>
                </a:cxn>
              </a:cxnLst>
              <a:rect l="0" t="0" r="r" b="b"/>
              <a:pathLst>
                <a:path w="14" h="9">
                  <a:moveTo>
                    <a:pt x="0" y="2"/>
                  </a:moveTo>
                  <a:cubicBezTo>
                    <a:pt x="5" y="1"/>
                    <a:pt x="9" y="1"/>
                    <a:pt x="14" y="0"/>
                  </a:cubicBezTo>
                  <a:cubicBezTo>
                    <a:pt x="13" y="5"/>
                    <a:pt x="8" y="9"/>
                    <a:pt x="2" y="8"/>
                  </a:cubicBezTo>
                  <a:cubicBezTo>
                    <a:pt x="2" y="6"/>
                    <a:pt x="2" y="3"/>
                    <a:pt x="0" y="3"/>
                  </a:cubicBezTo>
                  <a:cubicBezTo>
                    <a:pt x="0" y="3"/>
                    <a:pt x="0" y="2"/>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2" name="Freeform 52"/>
            <p:cNvSpPr/>
            <p:nvPr/>
          </p:nvSpPr>
          <p:spPr bwMode="auto">
            <a:xfrm>
              <a:off x="4081" y="813"/>
              <a:ext cx="35" cy="42"/>
            </a:xfrm>
            <a:custGeom>
              <a:avLst/>
              <a:gdLst>
                <a:gd name="T0" fmla="*/ 0 w 27"/>
                <a:gd name="T1" fmla="*/ 27 h 33"/>
                <a:gd name="T2" fmla="*/ 21 w 27"/>
                <a:gd name="T3" fmla="*/ 0 h 33"/>
                <a:gd name="T4" fmla="*/ 18 w 27"/>
                <a:gd name="T5" fmla="*/ 25 h 33"/>
                <a:gd name="T6" fmla="*/ 0 w 27"/>
                <a:gd name="T7" fmla="*/ 27 h 33"/>
              </a:gdLst>
              <a:ahLst/>
              <a:cxnLst>
                <a:cxn ang="0">
                  <a:pos x="T0" y="T1"/>
                </a:cxn>
                <a:cxn ang="0">
                  <a:pos x="T2" y="T3"/>
                </a:cxn>
                <a:cxn ang="0">
                  <a:pos x="T4" y="T5"/>
                </a:cxn>
                <a:cxn ang="0">
                  <a:pos x="T6" y="T7"/>
                </a:cxn>
              </a:cxnLst>
              <a:rect l="0" t="0" r="r" b="b"/>
              <a:pathLst>
                <a:path w="27" h="33">
                  <a:moveTo>
                    <a:pt x="0" y="27"/>
                  </a:moveTo>
                  <a:cubicBezTo>
                    <a:pt x="0" y="13"/>
                    <a:pt x="12" y="8"/>
                    <a:pt x="21" y="0"/>
                  </a:cubicBezTo>
                  <a:cubicBezTo>
                    <a:pt x="27" y="8"/>
                    <a:pt x="17" y="16"/>
                    <a:pt x="18" y="25"/>
                  </a:cubicBezTo>
                  <a:cubicBezTo>
                    <a:pt x="11" y="16"/>
                    <a:pt x="8" y="33"/>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3" name="Freeform 53"/>
            <p:cNvSpPr/>
            <p:nvPr/>
          </p:nvSpPr>
          <p:spPr bwMode="auto">
            <a:xfrm>
              <a:off x="4126" y="951"/>
              <a:ext cx="31" cy="18"/>
            </a:xfrm>
            <a:custGeom>
              <a:avLst/>
              <a:gdLst>
                <a:gd name="T0" fmla="*/ 16 w 24"/>
                <a:gd name="T1" fmla="*/ 0 h 14"/>
                <a:gd name="T2" fmla="*/ 16 w 24"/>
                <a:gd name="T3" fmla="*/ 0 h 14"/>
              </a:gdLst>
              <a:ahLst/>
              <a:cxnLst>
                <a:cxn ang="0">
                  <a:pos x="T0" y="T1"/>
                </a:cxn>
                <a:cxn ang="0">
                  <a:pos x="T2" y="T3"/>
                </a:cxn>
              </a:cxnLst>
              <a:rect l="0" t="0" r="r" b="b"/>
              <a:pathLst>
                <a:path w="24" h="14">
                  <a:moveTo>
                    <a:pt x="16" y="0"/>
                  </a:moveTo>
                  <a:cubicBezTo>
                    <a:pt x="24" y="14"/>
                    <a:pt x="0" y="5"/>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4" name="Freeform 54"/>
            <p:cNvSpPr/>
            <p:nvPr/>
          </p:nvSpPr>
          <p:spPr bwMode="auto">
            <a:xfrm>
              <a:off x="4117" y="774"/>
              <a:ext cx="18" cy="22"/>
            </a:xfrm>
            <a:custGeom>
              <a:avLst/>
              <a:gdLst>
                <a:gd name="T0" fmla="*/ 0 w 14"/>
                <a:gd name="T1" fmla="*/ 4 h 17"/>
                <a:gd name="T2" fmla="*/ 4 w 14"/>
                <a:gd name="T3" fmla="*/ 0 h 17"/>
                <a:gd name="T4" fmla="*/ 14 w 14"/>
                <a:gd name="T5" fmla="*/ 12 h 17"/>
                <a:gd name="T6" fmla="*/ 0 w 14"/>
                <a:gd name="T7" fmla="*/ 4 h 17"/>
              </a:gdLst>
              <a:ahLst/>
              <a:cxnLst>
                <a:cxn ang="0">
                  <a:pos x="T0" y="T1"/>
                </a:cxn>
                <a:cxn ang="0">
                  <a:pos x="T2" y="T3"/>
                </a:cxn>
                <a:cxn ang="0">
                  <a:pos x="T4" y="T5"/>
                </a:cxn>
                <a:cxn ang="0">
                  <a:pos x="T6" y="T7"/>
                </a:cxn>
              </a:cxnLst>
              <a:rect l="0" t="0" r="r" b="b"/>
              <a:pathLst>
                <a:path w="14" h="17">
                  <a:moveTo>
                    <a:pt x="0" y="4"/>
                  </a:moveTo>
                  <a:cubicBezTo>
                    <a:pt x="3" y="3"/>
                    <a:pt x="4" y="2"/>
                    <a:pt x="4" y="0"/>
                  </a:cubicBezTo>
                  <a:cubicBezTo>
                    <a:pt x="9" y="3"/>
                    <a:pt x="13" y="5"/>
                    <a:pt x="14" y="12"/>
                  </a:cubicBezTo>
                  <a:cubicBezTo>
                    <a:pt x="8" y="17"/>
                    <a:pt x="0" y="1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5" name="Freeform 55"/>
            <p:cNvSpPr/>
            <p:nvPr/>
          </p:nvSpPr>
          <p:spPr bwMode="auto">
            <a:xfrm>
              <a:off x="4221" y="1477"/>
              <a:ext cx="15" cy="14"/>
            </a:xfrm>
            <a:custGeom>
              <a:avLst/>
              <a:gdLst>
                <a:gd name="T0" fmla="*/ 4 w 12"/>
                <a:gd name="T1" fmla="*/ 0 h 11"/>
                <a:gd name="T2" fmla="*/ 9 w 12"/>
                <a:gd name="T3" fmla="*/ 11 h 11"/>
                <a:gd name="T4" fmla="*/ 4 w 12"/>
                <a:gd name="T5" fmla="*/ 0 h 11"/>
              </a:gdLst>
              <a:ahLst/>
              <a:cxnLst>
                <a:cxn ang="0">
                  <a:pos x="T0" y="T1"/>
                </a:cxn>
                <a:cxn ang="0">
                  <a:pos x="T2" y="T3"/>
                </a:cxn>
                <a:cxn ang="0">
                  <a:pos x="T4" y="T5"/>
                </a:cxn>
              </a:cxnLst>
              <a:rect l="0" t="0" r="r" b="b"/>
              <a:pathLst>
                <a:path w="12" h="11">
                  <a:moveTo>
                    <a:pt x="4" y="0"/>
                  </a:moveTo>
                  <a:cubicBezTo>
                    <a:pt x="10" y="1"/>
                    <a:pt x="12" y="5"/>
                    <a:pt x="9" y="11"/>
                  </a:cubicBezTo>
                  <a:cubicBezTo>
                    <a:pt x="3" y="11"/>
                    <a:pt x="0" y="4"/>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6" name="Freeform 56"/>
            <p:cNvSpPr/>
            <p:nvPr/>
          </p:nvSpPr>
          <p:spPr bwMode="auto">
            <a:xfrm>
              <a:off x="4181" y="1162"/>
              <a:ext cx="33" cy="17"/>
            </a:xfrm>
            <a:custGeom>
              <a:avLst/>
              <a:gdLst>
                <a:gd name="T0" fmla="*/ 0 w 26"/>
                <a:gd name="T1" fmla="*/ 8 h 13"/>
                <a:gd name="T2" fmla="*/ 2 w 26"/>
                <a:gd name="T3" fmla="*/ 4 h 13"/>
                <a:gd name="T4" fmla="*/ 26 w 26"/>
                <a:gd name="T5" fmla="*/ 3 h 13"/>
                <a:gd name="T6" fmla="*/ 25 w 26"/>
                <a:gd name="T7" fmla="*/ 13 h 13"/>
                <a:gd name="T8" fmla="*/ 0 w 26"/>
                <a:gd name="T9" fmla="*/ 8 h 13"/>
              </a:gdLst>
              <a:ahLst/>
              <a:cxnLst>
                <a:cxn ang="0">
                  <a:pos x="T0" y="T1"/>
                </a:cxn>
                <a:cxn ang="0">
                  <a:pos x="T2" y="T3"/>
                </a:cxn>
                <a:cxn ang="0">
                  <a:pos x="T4" y="T5"/>
                </a:cxn>
                <a:cxn ang="0">
                  <a:pos x="T6" y="T7"/>
                </a:cxn>
                <a:cxn ang="0">
                  <a:pos x="T8" y="T9"/>
                </a:cxn>
              </a:cxnLst>
              <a:rect l="0" t="0" r="r" b="b"/>
              <a:pathLst>
                <a:path w="26" h="13">
                  <a:moveTo>
                    <a:pt x="0" y="8"/>
                  </a:moveTo>
                  <a:cubicBezTo>
                    <a:pt x="0" y="6"/>
                    <a:pt x="0" y="5"/>
                    <a:pt x="2" y="4"/>
                  </a:cubicBezTo>
                  <a:cubicBezTo>
                    <a:pt x="8" y="0"/>
                    <a:pt x="19" y="2"/>
                    <a:pt x="26" y="3"/>
                  </a:cubicBezTo>
                  <a:cubicBezTo>
                    <a:pt x="26" y="7"/>
                    <a:pt x="24" y="9"/>
                    <a:pt x="25" y="13"/>
                  </a:cubicBezTo>
                  <a:cubicBezTo>
                    <a:pt x="14" y="10"/>
                    <a:pt x="8" y="13"/>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7" name="Freeform 57"/>
            <p:cNvSpPr/>
            <p:nvPr/>
          </p:nvSpPr>
          <p:spPr bwMode="auto">
            <a:xfrm>
              <a:off x="4186" y="1127"/>
              <a:ext cx="64" cy="30"/>
            </a:xfrm>
            <a:custGeom>
              <a:avLst/>
              <a:gdLst>
                <a:gd name="T0" fmla="*/ 2 w 50"/>
                <a:gd name="T1" fmla="*/ 17 h 23"/>
                <a:gd name="T2" fmla="*/ 8 w 50"/>
                <a:gd name="T3" fmla="*/ 4 h 23"/>
                <a:gd name="T4" fmla="*/ 43 w 50"/>
                <a:gd name="T5" fmla="*/ 0 h 23"/>
                <a:gd name="T6" fmla="*/ 50 w 50"/>
                <a:gd name="T7" fmla="*/ 8 h 23"/>
                <a:gd name="T8" fmla="*/ 2 w 50"/>
                <a:gd name="T9" fmla="*/ 17 h 23"/>
              </a:gdLst>
              <a:ahLst/>
              <a:cxnLst>
                <a:cxn ang="0">
                  <a:pos x="T0" y="T1"/>
                </a:cxn>
                <a:cxn ang="0">
                  <a:pos x="T2" y="T3"/>
                </a:cxn>
                <a:cxn ang="0">
                  <a:pos x="T4" y="T5"/>
                </a:cxn>
                <a:cxn ang="0">
                  <a:pos x="T6" y="T7"/>
                </a:cxn>
                <a:cxn ang="0">
                  <a:pos x="T8" y="T9"/>
                </a:cxn>
              </a:cxnLst>
              <a:rect l="0" t="0" r="r" b="b"/>
              <a:pathLst>
                <a:path w="50" h="23">
                  <a:moveTo>
                    <a:pt x="2" y="17"/>
                  </a:moveTo>
                  <a:cubicBezTo>
                    <a:pt x="0" y="10"/>
                    <a:pt x="5" y="8"/>
                    <a:pt x="8" y="4"/>
                  </a:cubicBezTo>
                  <a:cubicBezTo>
                    <a:pt x="17" y="12"/>
                    <a:pt x="32" y="1"/>
                    <a:pt x="43" y="0"/>
                  </a:cubicBezTo>
                  <a:cubicBezTo>
                    <a:pt x="44" y="4"/>
                    <a:pt x="48" y="5"/>
                    <a:pt x="50" y="8"/>
                  </a:cubicBezTo>
                  <a:cubicBezTo>
                    <a:pt x="40" y="23"/>
                    <a:pt x="18" y="20"/>
                    <a:pt x="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8" name="Freeform 58"/>
            <p:cNvSpPr/>
            <p:nvPr/>
          </p:nvSpPr>
          <p:spPr bwMode="auto">
            <a:xfrm>
              <a:off x="4207" y="1239"/>
              <a:ext cx="12" cy="12"/>
            </a:xfrm>
            <a:custGeom>
              <a:avLst/>
              <a:gdLst>
                <a:gd name="T0" fmla="*/ 1 w 10"/>
                <a:gd name="T1" fmla="*/ 8 h 10"/>
                <a:gd name="T2" fmla="*/ 3 w 10"/>
                <a:gd name="T3" fmla="*/ 0 h 10"/>
                <a:gd name="T4" fmla="*/ 10 w 10"/>
                <a:gd name="T5" fmla="*/ 8 h 10"/>
                <a:gd name="T6" fmla="*/ 1 w 10"/>
                <a:gd name="T7" fmla="*/ 8 h 10"/>
              </a:gdLst>
              <a:ahLst/>
              <a:cxnLst>
                <a:cxn ang="0">
                  <a:pos x="T0" y="T1"/>
                </a:cxn>
                <a:cxn ang="0">
                  <a:pos x="T2" y="T3"/>
                </a:cxn>
                <a:cxn ang="0">
                  <a:pos x="T4" y="T5"/>
                </a:cxn>
                <a:cxn ang="0">
                  <a:pos x="T6" y="T7"/>
                </a:cxn>
              </a:cxnLst>
              <a:rect l="0" t="0" r="r" b="b"/>
              <a:pathLst>
                <a:path w="10" h="10">
                  <a:moveTo>
                    <a:pt x="1" y="8"/>
                  </a:moveTo>
                  <a:cubicBezTo>
                    <a:pt x="0" y="4"/>
                    <a:pt x="3" y="3"/>
                    <a:pt x="3" y="0"/>
                  </a:cubicBezTo>
                  <a:cubicBezTo>
                    <a:pt x="8" y="0"/>
                    <a:pt x="9" y="4"/>
                    <a:pt x="10" y="8"/>
                  </a:cubicBezTo>
                  <a:cubicBezTo>
                    <a:pt x="7" y="9"/>
                    <a:pt x="3" y="10"/>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59" name="Freeform 59"/>
            <p:cNvSpPr/>
            <p:nvPr/>
          </p:nvSpPr>
          <p:spPr bwMode="auto">
            <a:xfrm>
              <a:off x="4237" y="1185"/>
              <a:ext cx="37" cy="20"/>
            </a:xfrm>
            <a:custGeom>
              <a:avLst/>
              <a:gdLst>
                <a:gd name="T0" fmla="*/ 1 w 29"/>
                <a:gd name="T1" fmla="*/ 0 h 16"/>
                <a:gd name="T2" fmla="*/ 29 w 29"/>
                <a:gd name="T3" fmla="*/ 10 h 16"/>
                <a:gd name="T4" fmla="*/ 1 w 29"/>
                <a:gd name="T5" fmla="*/ 0 h 16"/>
              </a:gdLst>
              <a:ahLst/>
              <a:cxnLst>
                <a:cxn ang="0">
                  <a:pos x="T0" y="T1"/>
                </a:cxn>
                <a:cxn ang="0">
                  <a:pos x="T2" y="T3"/>
                </a:cxn>
                <a:cxn ang="0">
                  <a:pos x="T4" y="T5"/>
                </a:cxn>
              </a:cxnLst>
              <a:rect l="0" t="0" r="r" b="b"/>
              <a:pathLst>
                <a:path w="29" h="16">
                  <a:moveTo>
                    <a:pt x="1" y="0"/>
                  </a:moveTo>
                  <a:cubicBezTo>
                    <a:pt x="12" y="1"/>
                    <a:pt x="23" y="2"/>
                    <a:pt x="29" y="10"/>
                  </a:cubicBezTo>
                  <a:cubicBezTo>
                    <a:pt x="17" y="11"/>
                    <a:pt x="0" y="16"/>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0" name="Freeform 60"/>
            <p:cNvSpPr/>
            <p:nvPr/>
          </p:nvSpPr>
          <p:spPr bwMode="auto">
            <a:xfrm>
              <a:off x="4177" y="727"/>
              <a:ext cx="23" cy="14"/>
            </a:xfrm>
            <a:custGeom>
              <a:avLst/>
              <a:gdLst>
                <a:gd name="T0" fmla="*/ 2 w 18"/>
                <a:gd name="T1" fmla="*/ 11 h 11"/>
                <a:gd name="T2" fmla="*/ 7 w 18"/>
                <a:gd name="T3" fmla="*/ 0 h 11"/>
                <a:gd name="T4" fmla="*/ 18 w 18"/>
                <a:gd name="T5" fmla="*/ 6 h 11"/>
                <a:gd name="T6" fmla="*/ 2 w 18"/>
                <a:gd name="T7" fmla="*/ 11 h 11"/>
              </a:gdLst>
              <a:ahLst/>
              <a:cxnLst>
                <a:cxn ang="0">
                  <a:pos x="T0" y="T1"/>
                </a:cxn>
                <a:cxn ang="0">
                  <a:pos x="T2" y="T3"/>
                </a:cxn>
                <a:cxn ang="0">
                  <a:pos x="T4" y="T5"/>
                </a:cxn>
                <a:cxn ang="0">
                  <a:pos x="T6" y="T7"/>
                </a:cxn>
              </a:cxnLst>
              <a:rect l="0" t="0" r="r" b="b"/>
              <a:pathLst>
                <a:path w="18" h="11">
                  <a:moveTo>
                    <a:pt x="2" y="11"/>
                  </a:moveTo>
                  <a:cubicBezTo>
                    <a:pt x="0" y="5"/>
                    <a:pt x="4" y="3"/>
                    <a:pt x="7" y="0"/>
                  </a:cubicBezTo>
                  <a:cubicBezTo>
                    <a:pt x="11" y="1"/>
                    <a:pt x="17" y="1"/>
                    <a:pt x="18" y="6"/>
                  </a:cubicBezTo>
                  <a:cubicBezTo>
                    <a:pt x="14" y="9"/>
                    <a:pt x="9"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1" name="Freeform 61"/>
            <p:cNvSpPr/>
            <p:nvPr/>
          </p:nvSpPr>
          <p:spPr bwMode="auto">
            <a:xfrm>
              <a:off x="4274" y="1296"/>
              <a:ext cx="16" cy="16"/>
            </a:xfrm>
            <a:custGeom>
              <a:avLst/>
              <a:gdLst>
                <a:gd name="T0" fmla="*/ 1 w 12"/>
                <a:gd name="T1" fmla="*/ 12 h 12"/>
                <a:gd name="T2" fmla="*/ 0 w 12"/>
                <a:gd name="T3" fmla="*/ 1 h 12"/>
                <a:gd name="T4" fmla="*/ 7 w 12"/>
                <a:gd name="T5" fmla="*/ 0 h 12"/>
                <a:gd name="T6" fmla="*/ 11 w 12"/>
                <a:gd name="T7" fmla="*/ 7 h 12"/>
                <a:gd name="T8" fmla="*/ 1 w 12"/>
                <a:gd name="T9" fmla="*/ 12 h 12"/>
              </a:gdLst>
              <a:ahLst/>
              <a:cxnLst>
                <a:cxn ang="0">
                  <a:pos x="T0" y="T1"/>
                </a:cxn>
                <a:cxn ang="0">
                  <a:pos x="T2" y="T3"/>
                </a:cxn>
                <a:cxn ang="0">
                  <a:pos x="T4" y="T5"/>
                </a:cxn>
                <a:cxn ang="0">
                  <a:pos x="T6" y="T7"/>
                </a:cxn>
                <a:cxn ang="0">
                  <a:pos x="T8" y="T9"/>
                </a:cxn>
              </a:cxnLst>
              <a:rect l="0" t="0" r="r" b="b"/>
              <a:pathLst>
                <a:path w="12" h="12">
                  <a:moveTo>
                    <a:pt x="1" y="12"/>
                  </a:moveTo>
                  <a:cubicBezTo>
                    <a:pt x="1" y="8"/>
                    <a:pt x="0" y="5"/>
                    <a:pt x="0" y="1"/>
                  </a:cubicBezTo>
                  <a:cubicBezTo>
                    <a:pt x="2" y="1"/>
                    <a:pt x="5" y="1"/>
                    <a:pt x="7" y="0"/>
                  </a:cubicBezTo>
                  <a:cubicBezTo>
                    <a:pt x="10" y="1"/>
                    <a:pt x="8" y="7"/>
                    <a:pt x="11" y="7"/>
                  </a:cubicBezTo>
                  <a:cubicBezTo>
                    <a:pt x="12" y="12"/>
                    <a:pt x="5" y="11"/>
                    <a:pt x="1"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2" name="Freeform 62"/>
            <p:cNvSpPr/>
            <p:nvPr/>
          </p:nvSpPr>
          <p:spPr bwMode="auto">
            <a:xfrm>
              <a:off x="4251" y="1122"/>
              <a:ext cx="13" cy="12"/>
            </a:xfrm>
            <a:custGeom>
              <a:avLst/>
              <a:gdLst>
                <a:gd name="T0" fmla="*/ 0 w 10"/>
                <a:gd name="T1" fmla="*/ 7 h 9"/>
                <a:gd name="T2" fmla="*/ 9 w 10"/>
                <a:gd name="T3" fmla="*/ 0 h 9"/>
                <a:gd name="T4" fmla="*/ 0 w 10"/>
                <a:gd name="T5" fmla="*/ 7 h 9"/>
              </a:gdLst>
              <a:ahLst/>
              <a:cxnLst>
                <a:cxn ang="0">
                  <a:pos x="T0" y="T1"/>
                </a:cxn>
                <a:cxn ang="0">
                  <a:pos x="T2" y="T3"/>
                </a:cxn>
                <a:cxn ang="0">
                  <a:pos x="T4" y="T5"/>
                </a:cxn>
              </a:cxnLst>
              <a:rect l="0" t="0" r="r" b="b"/>
              <a:pathLst>
                <a:path w="10" h="9">
                  <a:moveTo>
                    <a:pt x="0" y="7"/>
                  </a:moveTo>
                  <a:cubicBezTo>
                    <a:pt x="2" y="4"/>
                    <a:pt x="3" y="0"/>
                    <a:pt x="9" y="0"/>
                  </a:cubicBezTo>
                  <a:cubicBezTo>
                    <a:pt x="10" y="6"/>
                    <a:pt x="3" y="9"/>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3" name="Freeform 63"/>
            <p:cNvSpPr/>
            <p:nvPr/>
          </p:nvSpPr>
          <p:spPr bwMode="auto">
            <a:xfrm>
              <a:off x="4387" y="1431"/>
              <a:ext cx="19" cy="16"/>
            </a:xfrm>
            <a:custGeom>
              <a:avLst/>
              <a:gdLst>
                <a:gd name="T0" fmla="*/ 0 w 15"/>
                <a:gd name="T1" fmla="*/ 0 h 13"/>
                <a:gd name="T2" fmla="*/ 15 w 15"/>
                <a:gd name="T3" fmla="*/ 9 h 13"/>
                <a:gd name="T4" fmla="*/ 0 w 15"/>
                <a:gd name="T5" fmla="*/ 0 h 13"/>
              </a:gdLst>
              <a:ahLst/>
              <a:cxnLst>
                <a:cxn ang="0">
                  <a:pos x="T0" y="T1"/>
                </a:cxn>
                <a:cxn ang="0">
                  <a:pos x="T2" y="T3"/>
                </a:cxn>
                <a:cxn ang="0">
                  <a:pos x="T4" y="T5"/>
                </a:cxn>
              </a:cxnLst>
              <a:rect l="0" t="0" r="r" b="b"/>
              <a:pathLst>
                <a:path w="15" h="13">
                  <a:moveTo>
                    <a:pt x="0" y="0"/>
                  </a:moveTo>
                  <a:cubicBezTo>
                    <a:pt x="6" y="2"/>
                    <a:pt x="15" y="0"/>
                    <a:pt x="15" y="9"/>
                  </a:cubicBezTo>
                  <a:cubicBezTo>
                    <a:pt x="8" y="13"/>
                    <a:pt x="2" y="8"/>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4" name="Freeform 64"/>
            <p:cNvSpPr/>
            <p:nvPr/>
          </p:nvSpPr>
          <p:spPr bwMode="auto">
            <a:xfrm>
              <a:off x="4351" y="1100"/>
              <a:ext cx="14" cy="17"/>
            </a:xfrm>
            <a:custGeom>
              <a:avLst/>
              <a:gdLst>
                <a:gd name="T0" fmla="*/ 1 w 11"/>
                <a:gd name="T1" fmla="*/ 10 h 13"/>
                <a:gd name="T2" fmla="*/ 7 w 11"/>
                <a:gd name="T3" fmla="*/ 0 h 13"/>
                <a:gd name="T4" fmla="*/ 1 w 11"/>
                <a:gd name="T5" fmla="*/ 10 h 13"/>
              </a:gdLst>
              <a:ahLst/>
              <a:cxnLst>
                <a:cxn ang="0">
                  <a:pos x="T0" y="T1"/>
                </a:cxn>
                <a:cxn ang="0">
                  <a:pos x="T2" y="T3"/>
                </a:cxn>
                <a:cxn ang="0">
                  <a:pos x="T4" y="T5"/>
                </a:cxn>
              </a:cxnLst>
              <a:rect l="0" t="0" r="r" b="b"/>
              <a:pathLst>
                <a:path w="11" h="13">
                  <a:moveTo>
                    <a:pt x="1" y="10"/>
                  </a:moveTo>
                  <a:cubicBezTo>
                    <a:pt x="0" y="5"/>
                    <a:pt x="0" y="0"/>
                    <a:pt x="7" y="0"/>
                  </a:cubicBezTo>
                  <a:cubicBezTo>
                    <a:pt x="11" y="5"/>
                    <a:pt x="7" y="13"/>
                    <a:pt x="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5" name="Freeform 65"/>
            <p:cNvSpPr/>
            <p:nvPr/>
          </p:nvSpPr>
          <p:spPr bwMode="auto">
            <a:xfrm>
              <a:off x="4374" y="1245"/>
              <a:ext cx="14" cy="14"/>
            </a:xfrm>
            <a:custGeom>
              <a:avLst/>
              <a:gdLst>
                <a:gd name="T0" fmla="*/ 1 w 11"/>
                <a:gd name="T1" fmla="*/ 6 h 11"/>
                <a:gd name="T2" fmla="*/ 8 w 11"/>
                <a:gd name="T3" fmla="*/ 0 h 11"/>
                <a:gd name="T4" fmla="*/ 9 w 11"/>
                <a:gd name="T5" fmla="*/ 10 h 11"/>
                <a:gd name="T6" fmla="*/ 1 w 11"/>
                <a:gd name="T7" fmla="*/ 6 h 11"/>
              </a:gdLst>
              <a:ahLst/>
              <a:cxnLst>
                <a:cxn ang="0">
                  <a:pos x="T0" y="T1"/>
                </a:cxn>
                <a:cxn ang="0">
                  <a:pos x="T2" y="T3"/>
                </a:cxn>
                <a:cxn ang="0">
                  <a:pos x="T4" y="T5"/>
                </a:cxn>
                <a:cxn ang="0">
                  <a:pos x="T6" y="T7"/>
                </a:cxn>
              </a:cxnLst>
              <a:rect l="0" t="0" r="r" b="b"/>
              <a:pathLst>
                <a:path w="11" h="11">
                  <a:moveTo>
                    <a:pt x="1" y="6"/>
                  </a:moveTo>
                  <a:cubicBezTo>
                    <a:pt x="0" y="2"/>
                    <a:pt x="2" y="0"/>
                    <a:pt x="8" y="0"/>
                  </a:cubicBezTo>
                  <a:cubicBezTo>
                    <a:pt x="11" y="2"/>
                    <a:pt x="9" y="6"/>
                    <a:pt x="9" y="10"/>
                  </a:cubicBezTo>
                  <a:cubicBezTo>
                    <a:pt x="4" y="11"/>
                    <a:pt x="2" y="9"/>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6" name="Freeform 66"/>
            <p:cNvSpPr/>
            <p:nvPr/>
          </p:nvSpPr>
          <p:spPr bwMode="auto">
            <a:xfrm>
              <a:off x="4345" y="1022"/>
              <a:ext cx="19" cy="17"/>
            </a:xfrm>
            <a:custGeom>
              <a:avLst/>
              <a:gdLst>
                <a:gd name="T0" fmla="*/ 3 w 15"/>
                <a:gd name="T1" fmla="*/ 1 h 13"/>
                <a:gd name="T2" fmla="*/ 9 w 15"/>
                <a:gd name="T3" fmla="*/ 0 h 13"/>
                <a:gd name="T4" fmla="*/ 15 w 15"/>
                <a:gd name="T5" fmla="*/ 10 h 13"/>
                <a:gd name="T6" fmla="*/ 3 w 15"/>
                <a:gd name="T7" fmla="*/ 13 h 13"/>
                <a:gd name="T8" fmla="*/ 3 w 15"/>
                <a:gd name="T9" fmla="*/ 1 h 13"/>
              </a:gdLst>
              <a:ahLst/>
              <a:cxnLst>
                <a:cxn ang="0">
                  <a:pos x="T0" y="T1"/>
                </a:cxn>
                <a:cxn ang="0">
                  <a:pos x="T2" y="T3"/>
                </a:cxn>
                <a:cxn ang="0">
                  <a:pos x="T4" y="T5"/>
                </a:cxn>
                <a:cxn ang="0">
                  <a:pos x="T6" y="T7"/>
                </a:cxn>
                <a:cxn ang="0">
                  <a:pos x="T8" y="T9"/>
                </a:cxn>
              </a:cxnLst>
              <a:rect l="0" t="0" r="r" b="b"/>
              <a:pathLst>
                <a:path w="15" h="13">
                  <a:moveTo>
                    <a:pt x="3" y="1"/>
                  </a:moveTo>
                  <a:cubicBezTo>
                    <a:pt x="5" y="1"/>
                    <a:pt x="7" y="0"/>
                    <a:pt x="9" y="0"/>
                  </a:cubicBezTo>
                  <a:cubicBezTo>
                    <a:pt x="10" y="4"/>
                    <a:pt x="14" y="6"/>
                    <a:pt x="15" y="10"/>
                  </a:cubicBezTo>
                  <a:cubicBezTo>
                    <a:pt x="10" y="12"/>
                    <a:pt x="8" y="10"/>
                    <a:pt x="3" y="13"/>
                  </a:cubicBezTo>
                  <a:cubicBezTo>
                    <a:pt x="0" y="9"/>
                    <a:pt x="1" y="5"/>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7" name="Freeform 67"/>
            <p:cNvSpPr/>
            <p:nvPr/>
          </p:nvSpPr>
          <p:spPr bwMode="auto">
            <a:xfrm>
              <a:off x="4397" y="1211"/>
              <a:ext cx="27" cy="20"/>
            </a:xfrm>
            <a:custGeom>
              <a:avLst/>
              <a:gdLst>
                <a:gd name="T0" fmla="*/ 17 w 21"/>
                <a:gd name="T1" fmla="*/ 0 h 16"/>
                <a:gd name="T2" fmla="*/ 17 w 21"/>
                <a:gd name="T3" fmla="*/ 0 h 16"/>
              </a:gdLst>
              <a:ahLst/>
              <a:cxnLst>
                <a:cxn ang="0">
                  <a:pos x="T0" y="T1"/>
                </a:cxn>
                <a:cxn ang="0">
                  <a:pos x="T2" y="T3"/>
                </a:cxn>
              </a:cxnLst>
              <a:rect l="0" t="0" r="r" b="b"/>
              <a:pathLst>
                <a:path w="21" h="16">
                  <a:moveTo>
                    <a:pt x="17" y="0"/>
                  </a:moveTo>
                  <a:cubicBezTo>
                    <a:pt x="21" y="16"/>
                    <a:pt x="0" y="1"/>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8" name="Freeform 68"/>
            <p:cNvSpPr/>
            <p:nvPr/>
          </p:nvSpPr>
          <p:spPr bwMode="auto">
            <a:xfrm>
              <a:off x="4409" y="1287"/>
              <a:ext cx="52" cy="48"/>
            </a:xfrm>
            <a:custGeom>
              <a:avLst/>
              <a:gdLst>
                <a:gd name="T0" fmla="*/ 41 w 41"/>
                <a:gd name="T1" fmla="*/ 23 h 37"/>
                <a:gd name="T2" fmla="*/ 26 w 41"/>
                <a:gd name="T3" fmla="*/ 37 h 37"/>
                <a:gd name="T4" fmla="*/ 41 w 41"/>
                <a:gd name="T5" fmla="*/ 23 h 37"/>
              </a:gdLst>
              <a:ahLst/>
              <a:cxnLst>
                <a:cxn ang="0">
                  <a:pos x="T0" y="T1"/>
                </a:cxn>
                <a:cxn ang="0">
                  <a:pos x="T2" y="T3"/>
                </a:cxn>
                <a:cxn ang="0">
                  <a:pos x="T4" y="T5"/>
                </a:cxn>
              </a:cxnLst>
              <a:rect l="0" t="0" r="r" b="b"/>
              <a:pathLst>
                <a:path w="41" h="37">
                  <a:moveTo>
                    <a:pt x="41" y="23"/>
                  </a:moveTo>
                  <a:cubicBezTo>
                    <a:pt x="41" y="31"/>
                    <a:pt x="32" y="37"/>
                    <a:pt x="26" y="37"/>
                  </a:cubicBezTo>
                  <a:cubicBezTo>
                    <a:pt x="0" y="37"/>
                    <a:pt x="24" y="0"/>
                    <a:pt x="4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69" name="Freeform 69"/>
            <p:cNvSpPr/>
            <p:nvPr/>
          </p:nvSpPr>
          <p:spPr bwMode="auto">
            <a:xfrm>
              <a:off x="4415" y="1239"/>
              <a:ext cx="17" cy="12"/>
            </a:xfrm>
            <a:custGeom>
              <a:avLst/>
              <a:gdLst>
                <a:gd name="T0" fmla="*/ 0 w 13"/>
                <a:gd name="T1" fmla="*/ 6 h 10"/>
                <a:gd name="T2" fmla="*/ 12 w 13"/>
                <a:gd name="T3" fmla="*/ 9 h 10"/>
                <a:gd name="T4" fmla="*/ 0 w 13"/>
                <a:gd name="T5" fmla="*/ 6 h 10"/>
              </a:gdLst>
              <a:ahLst/>
              <a:cxnLst>
                <a:cxn ang="0">
                  <a:pos x="T0" y="T1"/>
                </a:cxn>
                <a:cxn ang="0">
                  <a:pos x="T2" y="T3"/>
                </a:cxn>
                <a:cxn ang="0">
                  <a:pos x="T4" y="T5"/>
                </a:cxn>
              </a:cxnLst>
              <a:rect l="0" t="0" r="r" b="b"/>
              <a:pathLst>
                <a:path w="13" h="10">
                  <a:moveTo>
                    <a:pt x="0" y="6"/>
                  </a:moveTo>
                  <a:cubicBezTo>
                    <a:pt x="1" y="0"/>
                    <a:pt x="13" y="1"/>
                    <a:pt x="12" y="9"/>
                  </a:cubicBezTo>
                  <a:cubicBezTo>
                    <a:pt x="6" y="10"/>
                    <a:pt x="4" y="7"/>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0" name="Freeform 70"/>
            <p:cNvSpPr/>
            <p:nvPr/>
          </p:nvSpPr>
          <p:spPr bwMode="auto">
            <a:xfrm>
              <a:off x="4351" y="755"/>
              <a:ext cx="31" cy="35"/>
            </a:xfrm>
            <a:custGeom>
              <a:avLst/>
              <a:gdLst>
                <a:gd name="T0" fmla="*/ 12 w 24"/>
                <a:gd name="T1" fmla="*/ 1 h 27"/>
                <a:gd name="T2" fmla="*/ 24 w 24"/>
                <a:gd name="T3" fmla="*/ 13 h 27"/>
                <a:gd name="T4" fmla="*/ 12 w 24"/>
                <a:gd name="T5" fmla="*/ 1 h 27"/>
              </a:gdLst>
              <a:ahLst/>
              <a:cxnLst>
                <a:cxn ang="0">
                  <a:pos x="T0" y="T1"/>
                </a:cxn>
                <a:cxn ang="0">
                  <a:pos x="T2" y="T3"/>
                </a:cxn>
                <a:cxn ang="0">
                  <a:pos x="T4" y="T5"/>
                </a:cxn>
              </a:cxnLst>
              <a:rect l="0" t="0" r="r" b="b"/>
              <a:pathLst>
                <a:path w="24" h="27">
                  <a:moveTo>
                    <a:pt x="12" y="1"/>
                  </a:moveTo>
                  <a:cubicBezTo>
                    <a:pt x="20" y="0"/>
                    <a:pt x="23" y="5"/>
                    <a:pt x="24" y="13"/>
                  </a:cubicBezTo>
                  <a:cubicBezTo>
                    <a:pt x="18" y="27"/>
                    <a:pt x="0" y="1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1" name="Freeform 71"/>
            <p:cNvSpPr/>
            <p:nvPr/>
          </p:nvSpPr>
          <p:spPr bwMode="auto">
            <a:xfrm>
              <a:off x="4455" y="928"/>
              <a:ext cx="55" cy="41"/>
            </a:xfrm>
            <a:custGeom>
              <a:avLst/>
              <a:gdLst>
                <a:gd name="T0" fmla="*/ 38 w 43"/>
                <a:gd name="T1" fmla="*/ 7 h 32"/>
                <a:gd name="T2" fmla="*/ 13 w 43"/>
                <a:gd name="T3" fmla="*/ 32 h 32"/>
                <a:gd name="T4" fmla="*/ 38 w 43"/>
                <a:gd name="T5" fmla="*/ 7 h 32"/>
              </a:gdLst>
              <a:ahLst/>
              <a:cxnLst>
                <a:cxn ang="0">
                  <a:pos x="T0" y="T1"/>
                </a:cxn>
                <a:cxn ang="0">
                  <a:pos x="T2" y="T3"/>
                </a:cxn>
                <a:cxn ang="0">
                  <a:pos x="T4" y="T5"/>
                </a:cxn>
              </a:cxnLst>
              <a:rect l="0" t="0" r="r" b="b"/>
              <a:pathLst>
                <a:path w="43" h="32">
                  <a:moveTo>
                    <a:pt x="38" y="7"/>
                  </a:moveTo>
                  <a:cubicBezTo>
                    <a:pt x="43" y="21"/>
                    <a:pt x="26" y="27"/>
                    <a:pt x="13" y="32"/>
                  </a:cubicBezTo>
                  <a:cubicBezTo>
                    <a:pt x="0" y="15"/>
                    <a:pt x="23" y="0"/>
                    <a:pt x="3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2" name="Freeform 72"/>
            <p:cNvSpPr/>
            <p:nvPr/>
          </p:nvSpPr>
          <p:spPr bwMode="auto">
            <a:xfrm>
              <a:off x="4459" y="663"/>
              <a:ext cx="14" cy="17"/>
            </a:xfrm>
            <a:custGeom>
              <a:avLst/>
              <a:gdLst>
                <a:gd name="T0" fmla="*/ 8 w 11"/>
                <a:gd name="T1" fmla="*/ 2 h 13"/>
                <a:gd name="T2" fmla="*/ 10 w 11"/>
                <a:gd name="T3" fmla="*/ 12 h 13"/>
                <a:gd name="T4" fmla="*/ 4 w 11"/>
                <a:gd name="T5" fmla="*/ 13 h 13"/>
                <a:gd name="T6" fmla="*/ 8 w 11"/>
                <a:gd name="T7" fmla="*/ 2 h 13"/>
              </a:gdLst>
              <a:ahLst/>
              <a:cxnLst>
                <a:cxn ang="0">
                  <a:pos x="T0" y="T1"/>
                </a:cxn>
                <a:cxn ang="0">
                  <a:pos x="T2" y="T3"/>
                </a:cxn>
                <a:cxn ang="0">
                  <a:pos x="T4" y="T5"/>
                </a:cxn>
                <a:cxn ang="0">
                  <a:pos x="T6" y="T7"/>
                </a:cxn>
              </a:cxnLst>
              <a:rect l="0" t="0" r="r" b="b"/>
              <a:pathLst>
                <a:path w="11" h="13">
                  <a:moveTo>
                    <a:pt x="8" y="2"/>
                  </a:moveTo>
                  <a:cubicBezTo>
                    <a:pt x="11" y="6"/>
                    <a:pt x="9" y="7"/>
                    <a:pt x="10" y="12"/>
                  </a:cubicBezTo>
                  <a:cubicBezTo>
                    <a:pt x="8" y="13"/>
                    <a:pt x="6" y="13"/>
                    <a:pt x="4" y="13"/>
                  </a:cubicBezTo>
                  <a:cubicBezTo>
                    <a:pt x="0" y="10"/>
                    <a:pt x="0"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3" name="Freeform 73"/>
            <p:cNvSpPr/>
            <p:nvPr/>
          </p:nvSpPr>
          <p:spPr bwMode="auto">
            <a:xfrm>
              <a:off x="4513" y="836"/>
              <a:ext cx="17" cy="18"/>
            </a:xfrm>
            <a:custGeom>
              <a:avLst/>
              <a:gdLst>
                <a:gd name="T0" fmla="*/ 0 w 13"/>
                <a:gd name="T1" fmla="*/ 3 h 14"/>
                <a:gd name="T2" fmla="*/ 13 w 13"/>
                <a:gd name="T3" fmla="*/ 1 h 14"/>
                <a:gd name="T4" fmla="*/ 0 w 13"/>
                <a:gd name="T5" fmla="*/ 3 h 14"/>
              </a:gdLst>
              <a:ahLst/>
              <a:cxnLst>
                <a:cxn ang="0">
                  <a:pos x="T0" y="T1"/>
                </a:cxn>
                <a:cxn ang="0">
                  <a:pos x="T2" y="T3"/>
                </a:cxn>
                <a:cxn ang="0">
                  <a:pos x="T4" y="T5"/>
                </a:cxn>
              </a:cxnLst>
              <a:rect l="0" t="0" r="r" b="b"/>
              <a:pathLst>
                <a:path w="13" h="14">
                  <a:moveTo>
                    <a:pt x="0" y="3"/>
                  </a:moveTo>
                  <a:cubicBezTo>
                    <a:pt x="7" y="2"/>
                    <a:pt x="8" y="0"/>
                    <a:pt x="13" y="1"/>
                  </a:cubicBezTo>
                  <a:cubicBezTo>
                    <a:pt x="13" y="8"/>
                    <a:pt x="0" y="14"/>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sp>
          <p:nvSpPr>
            <p:cNvPr id="74" name="Freeform 74"/>
            <p:cNvSpPr/>
            <p:nvPr/>
          </p:nvSpPr>
          <p:spPr bwMode="auto">
            <a:xfrm>
              <a:off x="3309" y="689"/>
              <a:ext cx="895" cy="894"/>
            </a:xfrm>
            <a:custGeom>
              <a:avLst/>
              <a:gdLst>
                <a:gd name="T0" fmla="*/ 35 w 700"/>
                <a:gd name="T1" fmla="*/ 372 h 699"/>
                <a:gd name="T2" fmla="*/ 66 w 700"/>
                <a:gd name="T3" fmla="*/ 292 h 699"/>
                <a:gd name="T4" fmla="*/ 88 w 700"/>
                <a:gd name="T5" fmla="*/ 225 h 699"/>
                <a:gd name="T6" fmla="*/ 104 w 700"/>
                <a:gd name="T7" fmla="*/ 191 h 699"/>
                <a:gd name="T8" fmla="*/ 139 w 700"/>
                <a:gd name="T9" fmla="*/ 154 h 699"/>
                <a:gd name="T10" fmla="*/ 161 w 700"/>
                <a:gd name="T11" fmla="*/ 144 h 699"/>
                <a:gd name="T12" fmla="*/ 201 w 700"/>
                <a:gd name="T13" fmla="*/ 69 h 699"/>
                <a:gd name="T14" fmla="*/ 245 w 700"/>
                <a:gd name="T15" fmla="*/ 86 h 699"/>
                <a:gd name="T16" fmla="*/ 297 w 700"/>
                <a:gd name="T17" fmla="*/ 65 h 699"/>
                <a:gd name="T18" fmla="*/ 330 w 700"/>
                <a:gd name="T19" fmla="*/ 0 h 699"/>
                <a:gd name="T20" fmla="*/ 375 w 700"/>
                <a:gd name="T21" fmla="*/ 60 h 699"/>
                <a:gd name="T22" fmla="*/ 425 w 700"/>
                <a:gd name="T23" fmla="*/ 49 h 699"/>
                <a:gd name="T24" fmla="*/ 441 w 700"/>
                <a:gd name="T25" fmla="*/ 77 h 699"/>
                <a:gd name="T26" fmla="*/ 462 w 700"/>
                <a:gd name="T27" fmla="*/ 71 h 699"/>
                <a:gd name="T28" fmla="*/ 500 w 700"/>
                <a:gd name="T29" fmla="*/ 65 h 699"/>
                <a:gd name="T30" fmla="*/ 552 w 700"/>
                <a:gd name="T31" fmla="*/ 100 h 699"/>
                <a:gd name="T32" fmla="*/ 549 w 700"/>
                <a:gd name="T33" fmla="*/ 130 h 699"/>
                <a:gd name="T34" fmla="*/ 593 w 700"/>
                <a:gd name="T35" fmla="*/ 139 h 699"/>
                <a:gd name="T36" fmla="*/ 630 w 700"/>
                <a:gd name="T37" fmla="*/ 171 h 699"/>
                <a:gd name="T38" fmla="*/ 643 w 700"/>
                <a:gd name="T39" fmla="*/ 210 h 699"/>
                <a:gd name="T40" fmla="*/ 662 w 700"/>
                <a:gd name="T41" fmla="*/ 248 h 699"/>
                <a:gd name="T42" fmla="*/ 687 w 700"/>
                <a:gd name="T43" fmla="*/ 293 h 699"/>
                <a:gd name="T44" fmla="*/ 676 w 700"/>
                <a:gd name="T45" fmla="*/ 350 h 699"/>
                <a:gd name="T46" fmla="*/ 697 w 700"/>
                <a:gd name="T47" fmla="*/ 413 h 699"/>
                <a:gd name="T48" fmla="*/ 682 w 700"/>
                <a:gd name="T49" fmla="*/ 421 h 699"/>
                <a:gd name="T50" fmla="*/ 689 w 700"/>
                <a:gd name="T51" fmla="*/ 470 h 699"/>
                <a:gd name="T52" fmla="*/ 666 w 700"/>
                <a:gd name="T53" fmla="*/ 511 h 699"/>
                <a:gd name="T54" fmla="*/ 646 w 700"/>
                <a:gd name="T55" fmla="*/ 521 h 699"/>
                <a:gd name="T56" fmla="*/ 618 w 700"/>
                <a:gd name="T57" fmla="*/ 572 h 699"/>
                <a:gd name="T58" fmla="*/ 581 w 700"/>
                <a:gd name="T59" fmla="*/ 583 h 699"/>
                <a:gd name="T60" fmla="*/ 573 w 700"/>
                <a:gd name="T61" fmla="*/ 623 h 699"/>
                <a:gd name="T62" fmla="*/ 537 w 700"/>
                <a:gd name="T63" fmla="*/ 649 h 699"/>
                <a:gd name="T64" fmla="*/ 511 w 700"/>
                <a:gd name="T65" fmla="*/ 648 h 699"/>
                <a:gd name="T66" fmla="*/ 491 w 700"/>
                <a:gd name="T67" fmla="*/ 666 h 699"/>
                <a:gd name="T68" fmla="*/ 461 w 700"/>
                <a:gd name="T69" fmla="*/ 681 h 699"/>
                <a:gd name="T70" fmla="*/ 438 w 700"/>
                <a:gd name="T71" fmla="*/ 669 h 699"/>
                <a:gd name="T72" fmla="*/ 412 w 700"/>
                <a:gd name="T73" fmla="*/ 666 h 699"/>
                <a:gd name="T74" fmla="*/ 390 w 700"/>
                <a:gd name="T75" fmla="*/ 695 h 699"/>
                <a:gd name="T76" fmla="*/ 375 w 700"/>
                <a:gd name="T77" fmla="*/ 667 h 699"/>
                <a:gd name="T78" fmla="*/ 328 w 700"/>
                <a:gd name="T79" fmla="*/ 672 h 699"/>
                <a:gd name="T80" fmla="*/ 318 w 700"/>
                <a:gd name="T81" fmla="*/ 676 h 699"/>
                <a:gd name="T82" fmla="*/ 286 w 700"/>
                <a:gd name="T83" fmla="*/ 682 h 699"/>
                <a:gd name="T84" fmla="*/ 236 w 700"/>
                <a:gd name="T85" fmla="*/ 655 h 699"/>
                <a:gd name="T86" fmla="*/ 218 w 700"/>
                <a:gd name="T87" fmla="*/ 640 h 699"/>
                <a:gd name="T88" fmla="*/ 177 w 700"/>
                <a:gd name="T89" fmla="*/ 659 h 699"/>
                <a:gd name="T90" fmla="*/ 132 w 700"/>
                <a:gd name="T91" fmla="*/ 585 h 699"/>
                <a:gd name="T92" fmla="*/ 107 w 700"/>
                <a:gd name="T93" fmla="*/ 564 h 699"/>
                <a:gd name="T94" fmla="*/ 54 w 700"/>
                <a:gd name="T95" fmla="*/ 493 h 699"/>
                <a:gd name="T96" fmla="*/ 63 w 700"/>
                <a:gd name="T97" fmla="*/ 453 h 699"/>
                <a:gd name="T98" fmla="*/ 2 w 700"/>
                <a:gd name="T99" fmla="*/ 423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0" h="699">
                  <a:moveTo>
                    <a:pt x="0" y="413"/>
                  </a:moveTo>
                  <a:cubicBezTo>
                    <a:pt x="19" y="409"/>
                    <a:pt x="31" y="420"/>
                    <a:pt x="50" y="411"/>
                  </a:cubicBezTo>
                  <a:cubicBezTo>
                    <a:pt x="57" y="392"/>
                    <a:pt x="43" y="384"/>
                    <a:pt x="35" y="372"/>
                  </a:cubicBezTo>
                  <a:cubicBezTo>
                    <a:pt x="36" y="363"/>
                    <a:pt x="45" y="361"/>
                    <a:pt x="52" y="356"/>
                  </a:cubicBezTo>
                  <a:cubicBezTo>
                    <a:pt x="67" y="336"/>
                    <a:pt x="41" y="309"/>
                    <a:pt x="57" y="294"/>
                  </a:cubicBezTo>
                  <a:cubicBezTo>
                    <a:pt x="60" y="298"/>
                    <a:pt x="62" y="291"/>
                    <a:pt x="66" y="292"/>
                  </a:cubicBezTo>
                  <a:cubicBezTo>
                    <a:pt x="76" y="277"/>
                    <a:pt x="71" y="267"/>
                    <a:pt x="62" y="251"/>
                  </a:cubicBezTo>
                  <a:cubicBezTo>
                    <a:pt x="64" y="247"/>
                    <a:pt x="67" y="244"/>
                    <a:pt x="69" y="241"/>
                  </a:cubicBezTo>
                  <a:cubicBezTo>
                    <a:pt x="81" y="240"/>
                    <a:pt x="92" y="237"/>
                    <a:pt x="88" y="225"/>
                  </a:cubicBezTo>
                  <a:cubicBezTo>
                    <a:pt x="86" y="221"/>
                    <a:pt x="83" y="228"/>
                    <a:pt x="81" y="224"/>
                  </a:cubicBezTo>
                  <a:cubicBezTo>
                    <a:pt x="79" y="215"/>
                    <a:pt x="75" y="208"/>
                    <a:pt x="74" y="198"/>
                  </a:cubicBezTo>
                  <a:cubicBezTo>
                    <a:pt x="86" y="191"/>
                    <a:pt x="98" y="193"/>
                    <a:pt x="104" y="191"/>
                  </a:cubicBezTo>
                  <a:cubicBezTo>
                    <a:pt x="108" y="194"/>
                    <a:pt x="103" y="188"/>
                    <a:pt x="103" y="185"/>
                  </a:cubicBezTo>
                  <a:cubicBezTo>
                    <a:pt x="106" y="184"/>
                    <a:pt x="108" y="184"/>
                    <a:pt x="110" y="185"/>
                  </a:cubicBezTo>
                  <a:cubicBezTo>
                    <a:pt x="113" y="173"/>
                    <a:pt x="132" y="163"/>
                    <a:pt x="139" y="154"/>
                  </a:cubicBezTo>
                  <a:cubicBezTo>
                    <a:pt x="125" y="164"/>
                    <a:pt x="114" y="131"/>
                    <a:pt x="140" y="132"/>
                  </a:cubicBezTo>
                  <a:cubicBezTo>
                    <a:pt x="141" y="136"/>
                    <a:pt x="145" y="137"/>
                    <a:pt x="146" y="143"/>
                  </a:cubicBezTo>
                  <a:cubicBezTo>
                    <a:pt x="153" y="139"/>
                    <a:pt x="153" y="145"/>
                    <a:pt x="161" y="144"/>
                  </a:cubicBezTo>
                  <a:cubicBezTo>
                    <a:pt x="166" y="135"/>
                    <a:pt x="174" y="128"/>
                    <a:pt x="173" y="115"/>
                  </a:cubicBezTo>
                  <a:cubicBezTo>
                    <a:pt x="180" y="121"/>
                    <a:pt x="188" y="117"/>
                    <a:pt x="193" y="117"/>
                  </a:cubicBezTo>
                  <a:cubicBezTo>
                    <a:pt x="200" y="101"/>
                    <a:pt x="187" y="79"/>
                    <a:pt x="201" y="69"/>
                  </a:cubicBezTo>
                  <a:cubicBezTo>
                    <a:pt x="209" y="72"/>
                    <a:pt x="207" y="92"/>
                    <a:pt x="208" y="95"/>
                  </a:cubicBezTo>
                  <a:cubicBezTo>
                    <a:pt x="211" y="92"/>
                    <a:pt x="211" y="85"/>
                    <a:pt x="215" y="82"/>
                  </a:cubicBezTo>
                  <a:cubicBezTo>
                    <a:pt x="230" y="79"/>
                    <a:pt x="233" y="84"/>
                    <a:pt x="245" y="86"/>
                  </a:cubicBezTo>
                  <a:cubicBezTo>
                    <a:pt x="245" y="82"/>
                    <a:pt x="245" y="78"/>
                    <a:pt x="250" y="77"/>
                  </a:cubicBezTo>
                  <a:cubicBezTo>
                    <a:pt x="254" y="83"/>
                    <a:pt x="261" y="85"/>
                    <a:pt x="268" y="84"/>
                  </a:cubicBezTo>
                  <a:cubicBezTo>
                    <a:pt x="275" y="83"/>
                    <a:pt x="296" y="68"/>
                    <a:pt x="297" y="65"/>
                  </a:cubicBezTo>
                  <a:cubicBezTo>
                    <a:pt x="300" y="72"/>
                    <a:pt x="305" y="67"/>
                    <a:pt x="313" y="70"/>
                  </a:cubicBezTo>
                  <a:cubicBezTo>
                    <a:pt x="318" y="61"/>
                    <a:pt x="321" y="54"/>
                    <a:pt x="331" y="47"/>
                  </a:cubicBezTo>
                  <a:cubicBezTo>
                    <a:pt x="329" y="35"/>
                    <a:pt x="320" y="9"/>
                    <a:pt x="330" y="0"/>
                  </a:cubicBezTo>
                  <a:cubicBezTo>
                    <a:pt x="347" y="9"/>
                    <a:pt x="329" y="44"/>
                    <a:pt x="342" y="57"/>
                  </a:cubicBezTo>
                  <a:cubicBezTo>
                    <a:pt x="343" y="58"/>
                    <a:pt x="345" y="57"/>
                    <a:pt x="345" y="58"/>
                  </a:cubicBezTo>
                  <a:cubicBezTo>
                    <a:pt x="352" y="56"/>
                    <a:pt x="373" y="31"/>
                    <a:pt x="375" y="60"/>
                  </a:cubicBezTo>
                  <a:cubicBezTo>
                    <a:pt x="379" y="60"/>
                    <a:pt x="382" y="65"/>
                    <a:pt x="386" y="60"/>
                  </a:cubicBezTo>
                  <a:cubicBezTo>
                    <a:pt x="384" y="63"/>
                    <a:pt x="385" y="66"/>
                    <a:pt x="387" y="68"/>
                  </a:cubicBezTo>
                  <a:cubicBezTo>
                    <a:pt x="409" y="65"/>
                    <a:pt x="400" y="46"/>
                    <a:pt x="425" y="49"/>
                  </a:cubicBezTo>
                  <a:cubicBezTo>
                    <a:pt x="430" y="57"/>
                    <a:pt x="431" y="63"/>
                    <a:pt x="433" y="74"/>
                  </a:cubicBezTo>
                  <a:cubicBezTo>
                    <a:pt x="438" y="74"/>
                    <a:pt x="434" y="67"/>
                    <a:pt x="440" y="68"/>
                  </a:cubicBezTo>
                  <a:cubicBezTo>
                    <a:pt x="440" y="71"/>
                    <a:pt x="436" y="76"/>
                    <a:pt x="441" y="77"/>
                  </a:cubicBezTo>
                  <a:cubicBezTo>
                    <a:pt x="439" y="68"/>
                    <a:pt x="448" y="75"/>
                    <a:pt x="448" y="81"/>
                  </a:cubicBezTo>
                  <a:cubicBezTo>
                    <a:pt x="455" y="78"/>
                    <a:pt x="455" y="70"/>
                    <a:pt x="459" y="66"/>
                  </a:cubicBezTo>
                  <a:cubicBezTo>
                    <a:pt x="460" y="68"/>
                    <a:pt x="460" y="71"/>
                    <a:pt x="462" y="71"/>
                  </a:cubicBezTo>
                  <a:cubicBezTo>
                    <a:pt x="468" y="68"/>
                    <a:pt x="484" y="68"/>
                    <a:pt x="491" y="60"/>
                  </a:cubicBezTo>
                  <a:cubicBezTo>
                    <a:pt x="491" y="64"/>
                    <a:pt x="498" y="58"/>
                    <a:pt x="498" y="62"/>
                  </a:cubicBezTo>
                  <a:cubicBezTo>
                    <a:pt x="498" y="63"/>
                    <a:pt x="499" y="63"/>
                    <a:pt x="500" y="65"/>
                  </a:cubicBezTo>
                  <a:cubicBezTo>
                    <a:pt x="501" y="75"/>
                    <a:pt x="489" y="84"/>
                    <a:pt x="493" y="93"/>
                  </a:cubicBezTo>
                  <a:cubicBezTo>
                    <a:pt x="496" y="101"/>
                    <a:pt x="505" y="96"/>
                    <a:pt x="514" y="100"/>
                  </a:cubicBezTo>
                  <a:cubicBezTo>
                    <a:pt x="519" y="87"/>
                    <a:pt x="545" y="90"/>
                    <a:pt x="552" y="100"/>
                  </a:cubicBezTo>
                  <a:cubicBezTo>
                    <a:pt x="553" y="105"/>
                    <a:pt x="550" y="106"/>
                    <a:pt x="551" y="115"/>
                  </a:cubicBezTo>
                  <a:cubicBezTo>
                    <a:pt x="552" y="118"/>
                    <a:pt x="558" y="115"/>
                    <a:pt x="558" y="120"/>
                  </a:cubicBezTo>
                  <a:cubicBezTo>
                    <a:pt x="562" y="130"/>
                    <a:pt x="548" y="126"/>
                    <a:pt x="549" y="130"/>
                  </a:cubicBezTo>
                  <a:cubicBezTo>
                    <a:pt x="552" y="133"/>
                    <a:pt x="559" y="132"/>
                    <a:pt x="559" y="139"/>
                  </a:cubicBezTo>
                  <a:cubicBezTo>
                    <a:pt x="569" y="132"/>
                    <a:pt x="575" y="136"/>
                    <a:pt x="579" y="128"/>
                  </a:cubicBezTo>
                  <a:cubicBezTo>
                    <a:pt x="580" y="141"/>
                    <a:pt x="590" y="133"/>
                    <a:pt x="593" y="139"/>
                  </a:cubicBezTo>
                  <a:cubicBezTo>
                    <a:pt x="584" y="149"/>
                    <a:pt x="591" y="154"/>
                    <a:pt x="584" y="163"/>
                  </a:cubicBezTo>
                  <a:cubicBezTo>
                    <a:pt x="589" y="173"/>
                    <a:pt x="592" y="172"/>
                    <a:pt x="605" y="169"/>
                  </a:cubicBezTo>
                  <a:cubicBezTo>
                    <a:pt x="612" y="172"/>
                    <a:pt x="621" y="176"/>
                    <a:pt x="630" y="171"/>
                  </a:cubicBezTo>
                  <a:cubicBezTo>
                    <a:pt x="634" y="176"/>
                    <a:pt x="639" y="180"/>
                    <a:pt x="642" y="187"/>
                  </a:cubicBezTo>
                  <a:cubicBezTo>
                    <a:pt x="631" y="189"/>
                    <a:pt x="637" y="202"/>
                    <a:pt x="630" y="207"/>
                  </a:cubicBezTo>
                  <a:cubicBezTo>
                    <a:pt x="635" y="213"/>
                    <a:pt x="639" y="209"/>
                    <a:pt x="643" y="210"/>
                  </a:cubicBezTo>
                  <a:cubicBezTo>
                    <a:pt x="646" y="218"/>
                    <a:pt x="647" y="231"/>
                    <a:pt x="641" y="241"/>
                  </a:cubicBezTo>
                  <a:cubicBezTo>
                    <a:pt x="641" y="246"/>
                    <a:pt x="646" y="244"/>
                    <a:pt x="645" y="248"/>
                  </a:cubicBezTo>
                  <a:cubicBezTo>
                    <a:pt x="649" y="246"/>
                    <a:pt x="656" y="247"/>
                    <a:pt x="662" y="248"/>
                  </a:cubicBezTo>
                  <a:cubicBezTo>
                    <a:pt x="662" y="253"/>
                    <a:pt x="667" y="253"/>
                    <a:pt x="668" y="257"/>
                  </a:cubicBezTo>
                  <a:cubicBezTo>
                    <a:pt x="666" y="262"/>
                    <a:pt x="666" y="268"/>
                    <a:pt x="664" y="273"/>
                  </a:cubicBezTo>
                  <a:cubicBezTo>
                    <a:pt x="678" y="268"/>
                    <a:pt x="691" y="279"/>
                    <a:pt x="687" y="293"/>
                  </a:cubicBezTo>
                  <a:cubicBezTo>
                    <a:pt x="675" y="297"/>
                    <a:pt x="667" y="296"/>
                    <a:pt x="660" y="302"/>
                  </a:cubicBezTo>
                  <a:cubicBezTo>
                    <a:pt x="661" y="312"/>
                    <a:pt x="667" y="315"/>
                    <a:pt x="670" y="322"/>
                  </a:cubicBezTo>
                  <a:cubicBezTo>
                    <a:pt x="700" y="310"/>
                    <a:pt x="694" y="349"/>
                    <a:pt x="676" y="350"/>
                  </a:cubicBezTo>
                  <a:cubicBezTo>
                    <a:pt x="674" y="359"/>
                    <a:pt x="675" y="361"/>
                    <a:pt x="674" y="370"/>
                  </a:cubicBezTo>
                  <a:cubicBezTo>
                    <a:pt x="680" y="372"/>
                    <a:pt x="679" y="377"/>
                    <a:pt x="679" y="384"/>
                  </a:cubicBezTo>
                  <a:cubicBezTo>
                    <a:pt x="688" y="389"/>
                    <a:pt x="695" y="398"/>
                    <a:pt x="697" y="413"/>
                  </a:cubicBezTo>
                  <a:cubicBezTo>
                    <a:pt x="686" y="416"/>
                    <a:pt x="681" y="421"/>
                    <a:pt x="671" y="418"/>
                  </a:cubicBezTo>
                  <a:cubicBezTo>
                    <a:pt x="676" y="425"/>
                    <a:pt x="675" y="419"/>
                    <a:pt x="674" y="430"/>
                  </a:cubicBezTo>
                  <a:cubicBezTo>
                    <a:pt x="680" y="430"/>
                    <a:pt x="677" y="422"/>
                    <a:pt x="682" y="421"/>
                  </a:cubicBezTo>
                  <a:cubicBezTo>
                    <a:pt x="685" y="435"/>
                    <a:pt x="687" y="441"/>
                    <a:pt x="688" y="454"/>
                  </a:cubicBezTo>
                  <a:cubicBezTo>
                    <a:pt x="692" y="455"/>
                    <a:pt x="695" y="458"/>
                    <a:pt x="697" y="462"/>
                  </a:cubicBezTo>
                  <a:cubicBezTo>
                    <a:pt x="694" y="464"/>
                    <a:pt x="695" y="470"/>
                    <a:pt x="689" y="470"/>
                  </a:cubicBezTo>
                  <a:cubicBezTo>
                    <a:pt x="686" y="468"/>
                    <a:pt x="681" y="467"/>
                    <a:pt x="681" y="461"/>
                  </a:cubicBezTo>
                  <a:cubicBezTo>
                    <a:pt x="661" y="469"/>
                    <a:pt x="650" y="486"/>
                    <a:pt x="639" y="503"/>
                  </a:cubicBezTo>
                  <a:cubicBezTo>
                    <a:pt x="644" y="510"/>
                    <a:pt x="658" y="519"/>
                    <a:pt x="666" y="511"/>
                  </a:cubicBezTo>
                  <a:cubicBezTo>
                    <a:pt x="674" y="520"/>
                    <a:pt x="692" y="516"/>
                    <a:pt x="695" y="531"/>
                  </a:cubicBezTo>
                  <a:cubicBezTo>
                    <a:pt x="685" y="537"/>
                    <a:pt x="676" y="531"/>
                    <a:pt x="668" y="536"/>
                  </a:cubicBezTo>
                  <a:cubicBezTo>
                    <a:pt x="665" y="526"/>
                    <a:pt x="655" y="524"/>
                    <a:pt x="646" y="521"/>
                  </a:cubicBezTo>
                  <a:cubicBezTo>
                    <a:pt x="636" y="531"/>
                    <a:pt x="630" y="536"/>
                    <a:pt x="616" y="542"/>
                  </a:cubicBezTo>
                  <a:cubicBezTo>
                    <a:pt x="619" y="549"/>
                    <a:pt x="622" y="556"/>
                    <a:pt x="626" y="562"/>
                  </a:cubicBezTo>
                  <a:cubicBezTo>
                    <a:pt x="624" y="565"/>
                    <a:pt x="623" y="570"/>
                    <a:pt x="618" y="572"/>
                  </a:cubicBezTo>
                  <a:cubicBezTo>
                    <a:pt x="607" y="566"/>
                    <a:pt x="600" y="577"/>
                    <a:pt x="591" y="573"/>
                  </a:cubicBezTo>
                  <a:cubicBezTo>
                    <a:pt x="589" y="577"/>
                    <a:pt x="586" y="580"/>
                    <a:pt x="585" y="585"/>
                  </a:cubicBezTo>
                  <a:cubicBezTo>
                    <a:pt x="583" y="586"/>
                    <a:pt x="583" y="583"/>
                    <a:pt x="581" y="583"/>
                  </a:cubicBezTo>
                  <a:cubicBezTo>
                    <a:pt x="578" y="585"/>
                    <a:pt x="582" y="600"/>
                    <a:pt x="576" y="593"/>
                  </a:cubicBezTo>
                  <a:cubicBezTo>
                    <a:pt x="574" y="604"/>
                    <a:pt x="573" y="611"/>
                    <a:pt x="568" y="615"/>
                  </a:cubicBezTo>
                  <a:cubicBezTo>
                    <a:pt x="567" y="621"/>
                    <a:pt x="574" y="617"/>
                    <a:pt x="573" y="623"/>
                  </a:cubicBezTo>
                  <a:cubicBezTo>
                    <a:pt x="567" y="621"/>
                    <a:pt x="563" y="626"/>
                    <a:pt x="557" y="624"/>
                  </a:cubicBezTo>
                  <a:cubicBezTo>
                    <a:pt x="558" y="632"/>
                    <a:pt x="546" y="631"/>
                    <a:pt x="550" y="641"/>
                  </a:cubicBezTo>
                  <a:cubicBezTo>
                    <a:pt x="544" y="637"/>
                    <a:pt x="540" y="646"/>
                    <a:pt x="537" y="649"/>
                  </a:cubicBezTo>
                  <a:cubicBezTo>
                    <a:pt x="533" y="641"/>
                    <a:pt x="526" y="646"/>
                    <a:pt x="517" y="644"/>
                  </a:cubicBezTo>
                  <a:cubicBezTo>
                    <a:pt x="517" y="649"/>
                    <a:pt x="519" y="655"/>
                    <a:pt x="513" y="655"/>
                  </a:cubicBezTo>
                  <a:cubicBezTo>
                    <a:pt x="512" y="653"/>
                    <a:pt x="514" y="648"/>
                    <a:pt x="511" y="648"/>
                  </a:cubicBezTo>
                  <a:cubicBezTo>
                    <a:pt x="509" y="651"/>
                    <a:pt x="510" y="655"/>
                    <a:pt x="507" y="656"/>
                  </a:cubicBezTo>
                  <a:cubicBezTo>
                    <a:pt x="505" y="650"/>
                    <a:pt x="492" y="659"/>
                    <a:pt x="489" y="662"/>
                  </a:cubicBezTo>
                  <a:cubicBezTo>
                    <a:pt x="484" y="664"/>
                    <a:pt x="494" y="662"/>
                    <a:pt x="491" y="666"/>
                  </a:cubicBezTo>
                  <a:cubicBezTo>
                    <a:pt x="486" y="666"/>
                    <a:pt x="486" y="658"/>
                    <a:pt x="480" y="658"/>
                  </a:cubicBezTo>
                  <a:cubicBezTo>
                    <a:pt x="475" y="668"/>
                    <a:pt x="471" y="682"/>
                    <a:pt x="470" y="690"/>
                  </a:cubicBezTo>
                  <a:cubicBezTo>
                    <a:pt x="466" y="688"/>
                    <a:pt x="463" y="685"/>
                    <a:pt x="461" y="681"/>
                  </a:cubicBezTo>
                  <a:cubicBezTo>
                    <a:pt x="458" y="681"/>
                    <a:pt x="458" y="683"/>
                    <a:pt x="457" y="684"/>
                  </a:cubicBezTo>
                  <a:cubicBezTo>
                    <a:pt x="454" y="674"/>
                    <a:pt x="446" y="670"/>
                    <a:pt x="440" y="664"/>
                  </a:cubicBezTo>
                  <a:cubicBezTo>
                    <a:pt x="440" y="666"/>
                    <a:pt x="439" y="667"/>
                    <a:pt x="438" y="669"/>
                  </a:cubicBezTo>
                  <a:cubicBezTo>
                    <a:pt x="439" y="664"/>
                    <a:pt x="437" y="664"/>
                    <a:pt x="434" y="662"/>
                  </a:cubicBezTo>
                  <a:cubicBezTo>
                    <a:pt x="429" y="665"/>
                    <a:pt x="423" y="666"/>
                    <a:pt x="421" y="671"/>
                  </a:cubicBezTo>
                  <a:cubicBezTo>
                    <a:pt x="421" y="665"/>
                    <a:pt x="415" y="668"/>
                    <a:pt x="412" y="666"/>
                  </a:cubicBezTo>
                  <a:cubicBezTo>
                    <a:pt x="410" y="669"/>
                    <a:pt x="412" y="674"/>
                    <a:pt x="412" y="678"/>
                  </a:cubicBezTo>
                  <a:cubicBezTo>
                    <a:pt x="404" y="675"/>
                    <a:pt x="408" y="688"/>
                    <a:pt x="402" y="690"/>
                  </a:cubicBezTo>
                  <a:cubicBezTo>
                    <a:pt x="396" y="691"/>
                    <a:pt x="391" y="689"/>
                    <a:pt x="390" y="695"/>
                  </a:cubicBezTo>
                  <a:cubicBezTo>
                    <a:pt x="387" y="684"/>
                    <a:pt x="381" y="685"/>
                    <a:pt x="377" y="677"/>
                  </a:cubicBezTo>
                  <a:cubicBezTo>
                    <a:pt x="379" y="677"/>
                    <a:pt x="379" y="679"/>
                    <a:pt x="381" y="678"/>
                  </a:cubicBezTo>
                  <a:cubicBezTo>
                    <a:pt x="377" y="675"/>
                    <a:pt x="381" y="670"/>
                    <a:pt x="375" y="667"/>
                  </a:cubicBezTo>
                  <a:cubicBezTo>
                    <a:pt x="379" y="676"/>
                    <a:pt x="370" y="671"/>
                    <a:pt x="368" y="674"/>
                  </a:cubicBezTo>
                  <a:cubicBezTo>
                    <a:pt x="365" y="684"/>
                    <a:pt x="362" y="695"/>
                    <a:pt x="353" y="697"/>
                  </a:cubicBezTo>
                  <a:cubicBezTo>
                    <a:pt x="336" y="699"/>
                    <a:pt x="341" y="678"/>
                    <a:pt x="328" y="672"/>
                  </a:cubicBezTo>
                  <a:cubicBezTo>
                    <a:pt x="327" y="675"/>
                    <a:pt x="335" y="681"/>
                    <a:pt x="328" y="682"/>
                  </a:cubicBezTo>
                  <a:cubicBezTo>
                    <a:pt x="329" y="675"/>
                    <a:pt x="326" y="679"/>
                    <a:pt x="325" y="672"/>
                  </a:cubicBezTo>
                  <a:cubicBezTo>
                    <a:pt x="320" y="671"/>
                    <a:pt x="320" y="680"/>
                    <a:pt x="318" y="676"/>
                  </a:cubicBezTo>
                  <a:cubicBezTo>
                    <a:pt x="320" y="676"/>
                    <a:pt x="319" y="672"/>
                    <a:pt x="317" y="672"/>
                  </a:cubicBezTo>
                  <a:cubicBezTo>
                    <a:pt x="309" y="677"/>
                    <a:pt x="299" y="676"/>
                    <a:pt x="297" y="688"/>
                  </a:cubicBezTo>
                  <a:cubicBezTo>
                    <a:pt x="294" y="679"/>
                    <a:pt x="290" y="690"/>
                    <a:pt x="286" y="682"/>
                  </a:cubicBezTo>
                  <a:cubicBezTo>
                    <a:pt x="274" y="686"/>
                    <a:pt x="261" y="675"/>
                    <a:pt x="247" y="670"/>
                  </a:cubicBezTo>
                  <a:cubicBezTo>
                    <a:pt x="247" y="665"/>
                    <a:pt x="244" y="664"/>
                    <a:pt x="244" y="659"/>
                  </a:cubicBezTo>
                  <a:cubicBezTo>
                    <a:pt x="236" y="663"/>
                    <a:pt x="242" y="652"/>
                    <a:pt x="236" y="655"/>
                  </a:cubicBezTo>
                  <a:cubicBezTo>
                    <a:pt x="234" y="654"/>
                    <a:pt x="237" y="648"/>
                    <a:pt x="233" y="648"/>
                  </a:cubicBezTo>
                  <a:cubicBezTo>
                    <a:pt x="229" y="645"/>
                    <a:pt x="231" y="651"/>
                    <a:pt x="228" y="652"/>
                  </a:cubicBezTo>
                  <a:cubicBezTo>
                    <a:pt x="226" y="641"/>
                    <a:pt x="218" y="652"/>
                    <a:pt x="218" y="640"/>
                  </a:cubicBezTo>
                  <a:cubicBezTo>
                    <a:pt x="212" y="639"/>
                    <a:pt x="216" y="645"/>
                    <a:pt x="213" y="646"/>
                  </a:cubicBezTo>
                  <a:cubicBezTo>
                    <a:pt x="202" y="637"/>
                    <a:pt x="187" y="652"/>
                    <a:pt x="181" y="648"/>
                  </a:cubicBezTo>
                  <a:cubicBezTo>
                    <a:pt x="178" y="651"/>
                    <a:pt x="184" y="657"/>
                    <a:pt x="177" y="659"/>
                  </a:cubicBezTo>
                  <a:cubicBezTo>
                    <a:pt x="173" y="651"/>
                    <a:pt x="164" y="639"/>
                    <a:pt x="167" y="632"/>
                  </a:cubicBezTo>
                  <a:cubicBezTo>
                    <a:pt x="168" y="633"/>
                    <a:pt x="168" y="635"/>
                    <a:pt x="171" y="634"/>
                  </a:cubicBezTo>
                  <a:cubicBezTo>
                    <a:pt x="177" y="604"/>
                    <a:pt x="157" y="587"/>
                    <a:pt x="132" y="585"/>
                  </a:cubicBezTo>
                  <a:cubicBezTo>
                    <a:pt x="125" y="605"/>
                    <a:pt x="95" y="597"/>
                    <a:pt x="100" y="579"/>
                  </a:cubicBezTo>
                  <a:cubicBezTo>
                    <a:pt x="100" y="581"/>
                    <a:pt x="100" y="584"/>
                    <a:pt x="104" y="583"/>
                  </a:cubicBezTo>
                  <a:cubicBezTo>
                    <a:pt x="103" y="574"/>
                    <a:pt x="106" y="573"/>
                    <a:pt x="107" y="564"/>
                  </a:cubicBezTo>
                  <a:cubicBezTo>
                    <a:pt x="114" y="569"/>
                    <a:pt x="115" y="560"/>
                    <a:pt x="119" y="558"/>
                  </a:cubicBezTo>
                  <a:cubicBezTo>
                    <a:pt x="113" y="532"/>
                    <a:pt x="95" y="514"/>
                    <a:pt x="66" y="513"/>
                  </a:cubicBezTo>
                  <a:cubicBezTo>
                    <a:pt x="63" y="506"/>
                    <a:pt x="57" y="501"/>
                    <a:pt x="54" y="493"/>
                  </a:cubicBezTo>
                  <a:cubicBezTo>
                    <a:pt x="60" y="498"/>
                    <a:pt x="61" y="475"/>
                    <a:pt x="72" y="483"/>
                  </a:cubicBezTo>
                  <a:cubicBezTo>
                    <a:pt x="83" y="471"/>
                    <a:pt x="72" y="455"/>
                    <a:pt x="67" y="446"/>
                  </a:cubicBezTo>
                  <a:cubicBezTo>
                    <a:pt x="67" y="449"/>
                    <a:pt x="65" y="456"/>
                    <a:pt x="63" y="453"/>
                  </a:cubicBezTo>
                  <a:cubicBezTo>
                    <a:pt x="57" y="433"/>
                    <a:pt x="38" y="436"/>
                    <a:pt x="32" y="419"/>
                  </a:cubicBezTo>
                  <a:cubicBezTo>
                    <a:pt x="24" y="423"/>
                    <a:pt x="18" y="418"/>
                    <a:pt x="16" y="427"/>
                  </a:cubicBezTo>
                  <a:cubicBezTo>
                    <a:pt x="11" y="426"/>
                    <a:pt x="5" y="427"/>
                    <a:pt x="2" y="423"/>
                  </a:cubicBezTo>
                  <a:cubicBezTo>
                    <a:pt x="1" y="420"/>
                    <a:pt x="1" y="416"/>
                    <a:pt x="0" y="4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defRPr/>
              </a:pPr>
              <a:endParaRPr lang="zh-CN" altLang="en-US" noProof="1"/>
            </a:p>
          </p:txBody>
        </p:sp>
      </p:grpSp>
      <p:sp>
        <p:nvSpPr>
          <p:cNvPr id="75" name="文本框 76"/>
          <p:cNvSpPr txBox="1">
            <a:spLocks noChangeArrowheads="1"/>
          </p:cNvSpPr>
          <p:nvPr/>
        </p:nvSpPr>
        <p:spPr bwMode="auto">
          <a:xfrm>
            <a:off x="4870453" y="1328141"/>
            <a:ext cx="18827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3200" b="1" dirty="0">
                <a:solidFill>
                  <a:schemeClr val="bg1"/>
                </a:solidFill>
                <a:latin typeface="楷体" panose="02010609060101010101" pitchFamily="49" charset="-122"/>
                <a:ea typeface="楷体" panose="02010609060101010101" pitchFamily="49" charset="-122"/>
              </a:rPr>
              <a:t>添加标题</a:t>
            </a:r>
          </a:p>
        </p:txBody>
      </p:sp>
      <p:sp>
        <p:nvSpPr>
          <p:cNvPr id="76" name="文本框 75"/>
          <p:cNvSpPr txBox="1"/>
          <p:nvPr/>
        </p:nvSpPr>
        <p:spPr>
          <a:xfrm>
            <a:off x="1274507" y="4023640"/>
            <a:ext cx="9068098" cy="923330"/>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sp>
        <p:nvSpPr>
          <p:cNvPr id="78" name="文本框 77"/>
          <p:cNvSpPr txBox="1"/>
          <p:nvPr/>
        </p:nvSpPr>
        <p:spPr>
          <a:xfrm>
            <a:off x="1282892" y="4708058"/>
            <a:ext cx="9068098" cy="1200329"/>
          </a:xfrm>
          <a:prstGeom prst="rect">
            <a:avLst/>
          </a:prstGeom>
          <a:noFill/>
        </p:spPr>
        <p:txBody>
          <a:bodyPr wrap="square" rtlCol="0">
            <a:spAutoFit/>
          </a:bodyPr>
          <a:lstStyle/>
          <a:p>
            <a:pPr>
              <a:lnSpc>
                <a:spcPct val="150000"/>
              </a:lnSpc>
            </a:pPr>
            <a:r>
              <a:rPr lang="zh-CN" altLang="en-US" sz="120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a:t>
            </a:r>
          </a:p>
          <a:p>
            <a:pPr>
              <a:lnSpc>
                <a:spcPct val="150000"/>
              </a:lnSpc>
            </a:pPr>
            <a:endParaRPr lang="zh-CN" altLang="en-US" sz="1200" dirty="0">
              <a:latin typeface="楷体" panose="02010609060101010101" pitchFamily="49" charset="-122"/>
              <a:ea typeface="楷体" panose="02010609060101010101" pitchFamily="49" charset="-122"/>
            </a:endParaRPr>
          </a:p>
        </p:txBody>
      </p:sp>
      <p:pic>
        <p:nvPicPr>
          <p:cNvPr id="77" name="图片 76"/>
          <p:cNvPicPr>
            <a:picLocks noChangeAspect="1"/>
          </p:cNvPicPr>
          <p:nvPr/>
        </p:nvPicPr>
        <p:blipFill>
          <a:blip r:embed="rId2"/>
          <a:stretch>
            <a:fillRect/>
          </a:stretch>
        </p:blipFill>
        <p:spPr>
          <a:xfrm>
            <a:off x="1196941" y="2362515"/>
            <a:ext cx="4721035" cy="1355321"/>
          </a:xfrm>
          <a:prstGeom prst="rect">
            <a:avLst/>
          </a:prstGeom>
        </p:spPr>
      </p:pic>
      <p:pic>
        <p:nvPicPr>
          <p:cNvPr id="79" name="图片 78"/>
          <p:cNvPicPr>
            <a:picLocks noChangeAspect="1"/>
          </p:cNvPicPr>
          <p:nvPr/>
        </p:nvPicPr>
        <p:blipFill rotWithShape="1">
          <a:blip r:embed="rId3"/>
          <a:srcRect b="13331"/>
          <a:stretch>
            <a:fillRect/>
          </a:stretch>
        </p:blipFill>
        <p:spPr>
          <a:xfrm>
            <a:off x="6183314" y="2348268"/>
            <a:ext cx="4758590" cy="13658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randombar(horizontal)">
                                      <p:cBhvr>
                                        <p:cTn id="13" dur="500"/>
                                        <p:tgtEl>
                                          <p:spTgt spid="77"/>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randombar(horizontal)">
                                      <p:cBhvr>
                                        <p:cTn id="17" dur="500"/>
                                        <p:tgtEl>
                                          <p:spTgt spid="79"/>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1000"/>
                                        <p:tgtEl>
                                          <p:spTgt spid="76"/>
                                        </p:tgtEl>
                                      </p:cBhvr>
                                    </p:animEffect>
                                    <p:anim calcmode="lin" valueType="num">
                                      <p:cBhvr>
                                        <p:cTn id="22" dur="1000" fill="hold"/>
                                        <p:tgtEl>
                                          <p:spTgt spid="76"/>
                                        </p:tgtEl>
                                        <p:attrNameLst>
                                          <p:attrName>ppt_x</p:attrName>
                                        </p:attrNameLst>
                                      </p:cBhvr>
                                      <p:tavLst>
                                        <p:tav tm="0">
                                          <p:val>
                                            <p:strVal val="#ppt_x"/>
                                          </p:val>
                                        </p:tav>
                                        <p:tav tm="100000">
                                          <p:val>
                                            <p:strVal val="#ppt_x"/>
                                          </p:val>
                                        </p:tav>
                                      </p:tavLst>
                                    </p:anim>
                                    <p:anim calcmode="lin" valueType="num">
                                      <p:cBhvr>
                                        <p:cTn id="23" dur="1000" fill="hold"/>
                                        <p:tgtEl>
                                          <p:spTgt spid="76"/>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fade">
                                      <p:cBhvr>
                                        <p:cTn id="27" dur="1000"/>
                                        <p:tgtEl>
                                          <p:spTgt spid="78"/>
                                        </p:tgtEl>
                                      </p:cBhvr>
                                    </p:animEffect>
                                    <p:anim calcmode="lin" valueType="num">
                                      <p:cBhvr>
                                        <p:cTn id="28" dur="1000" fill="hold"/>
                                        <p:tgtEl>
                                          <p:spTgt spid="78"/>
                                        </p:tgtEl>
                                        <p:attrNameLst>
                                          <p:attrName>ppt_x</p:attrName>
                                        </p:attrNameLst>
                                      </p:cBhvr>
                                      <p:tavLst>
                                        <p:tav tm="0">
                                          <p:val>
                                            <p:strVal val="#ppt_x"/>
                                          </p:val>
                                        </p:tav>
                                        <p:tav tm="100000">
                                          <p:val>
                                            <p:strVal val="#ppt_x"/>
                                          </p:val>
                                        </p:tav>
                                      </p:tavLst>
                                    </p:anim>
                                    <p:anim calcmode="lin" valueType="num">
                                      <p:cBhvr>
                                        <p:cTn id="29"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850×850)"/>
          <p:cNvPicPr>
            <a:picLocks noChangeAspect="1" noChangeArrowheads="1"/>
          </p:cNvPicPr>
          <p:nvPr/>
        </p:nvPicPr>
        <p:blipFill rotWithShape="1">
          <a:blip r:embed="rId2">
            <a:extLst>
              <a:ext uri="{28A0092B-C50C-407E-A947-70E740481C1C}">
                <a14:useLocalDpi xmlns:a14="http://schemas.microsoft.com/office/drawing/2010/main" val="0"/>
              </a:ext>
            </a:extLst>
          </a:blip>
          <a:srcRect t="21797" r="575" b="21950"/>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5752441" y="2181663"/>
            <a:ext cx="845307" cy="211506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TextBox 44"/>
          <p:cNvSpPr txBox="1">
            <a:spLocks noChangeArrowheads="1"/>
          </p:cNvSpPr>
          <p:nvPr/>
        </p:nvSpPr>
        <p:spPr bwMode="auto">
          <a:xfrm>
            <a:off x="5667262" y="2375422"/>
            <a:ext cx="1015663" cy="172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dist" eaLnBrk="1" hangingPunct="1">
              <a:defRPr/>
            </a:pPr>
            <a:r>
              <a:rPr lang="zh-CN" altLang="en-US" sz="5400" dirty="0">
                <a:latin typeface="文悦古典明朝体 (非商业使用) W5" pitchFamily="50" charset="-122"/>
                <a:ea typeface="文悦古典明朝体 (非商业使用) W5" pitchFamily="50" charset="-122"/>
              </a:rPr>
              <a:t>简约</a:t>
            </a:r>
          </a:p>
        </p:txBody>
      </p:sp>
      <p:sp>
        <p:nvSpPr>
          <p:cNvPr id="7" name="文本框 6"/>
          <p:cNvSpPr txBox="1"/>
          <p:nvPr/>
        </p:nvSpPr>
        <p:spPr>
          <a:xfrm>
            <a:off x="6768104" y="2217702"/>
            <a:ext cx="4547399" cy="2042984"/>
          </a:xfrm>
          <a:prstGeom prst="rect">
            <a:avLst/>
          </a:prstGeom>
          <a:noFill/>
        </p:spPr>
        <p:txBody>
          <a:bodyPr vert="eaVert" wrap="square" rtlCol="0">
            <a:spAutoFit/>
          </a:bodyPr>
          <a:lstStyle/>
          <a:p>
            <a:pPr>
              <a:lnSpc>
                <a:spcPct val="150000"/>
              </a:lnSpc>
            </a:pPr>
            <a:r>
              <a:rPr lang="zh-CN" altLang="en-US" sz="105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a:t>
            </a:r>
            <a:endParaRPr lang="en-US" altLang="zh-CN" sz="1050" dirty="0">
              <a:latin typeface="楷体" panose="02010609060101010101" pitchFamily="49" charset="-122"/>
              <a:ea typeface="楷体" panose="02010609060101010101" pitchFamily="49" charset="-122"/>
            </a:endParaRPr>
          </a:p>
          <a:p>
            <a:pPr>
              <a:lnSpc>
                <a:spcPct val="150000"/>
              </a:lnSpc>
            </a:pPr>
            <a:endParaRPr lang="en-US" altLang="zh-CN" sz="1050" dirty="0">
              <a:latin typeface="楷体" panose="02010609060101010101" pitchFamily="49" charset="-122"/>
              <a:ea typeface="楷体" panose="02010609060101010101" pitchFamily="49" charset="-122"/>
            </a:endParaRPr>
          </a:p>
          <a:p>
            <a:pPr>
              <a:lnSpc>
                <a:spcPct val="150000"/>
              </a:lnSpc>
            </a:pPr>
            <a:r>
              <a:rPr lang="zh-CN" altLang="en-US" sz="105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a:t>
            </a:r>
            <a:endParaRPr lang="en-US" altLang="zh-CN" sz="1050" dirty="0">
              <a:latin typeface="楷体" panose="02010609060101010101" pitchFamily="49" charset="-122"/>
              <a:ea typeface="楷体" panose="02010609060101010101" pitchFamily="49" charset="-122"/>
            </a:endParaRPr>
          </a:p>
          <a:p>
            <a:pPr>
              <a:lnSpc>
                <a:spcPct val="150000"/>
              </a:lnSpc>
            </a:pPr>
            <a:endParaRPr lang="zh-CN" altLang="en-US" sz="1050" dirty="0">
              <a:latin typeface="楷体" panose="02010609060101010101" pitchFamily="49" charset="-122"/>
              <a:ea typeface="楷体" panose="02010609060101010101" pitchFamily="49" charset="-122"/>
            </a:endParaRPr>
          </a:p>
        </p:txBody>
      </p:sp>
      <p:sp>
        <p:nvSpPr>
          <p:cNvPr id="9" name="文本框 8"/>
          <p:cNvSpPr txBox="1"/>
          <p:nvPr/>
        </p:nvSpPr>
        <p:spPr>
          <a:xfrm>
            <a:off x="751126" y="2258894"/>
            <a:ext cx="4547399" cy="2037835"/>
          </a:xfrm>
          <a:prstGeom prst="rect">
            <a:avLst/>
          </a:prstGeom>
          <a:noFill/>
        </p:spPr>
        <p:txBody>
          <a:bodyPr vert="eaVert" wrap="square" rtlCol="0">
            <a:spAutoFit/>
          </a:bodyPr>
          <a:lstStyle/>
          <a:p>
            <a:pPr>
              <a:lnSpc>
                <a:spcPct val="150000"/>
              </a:lnSpc>
            </a:pPr>
            <a:r>
              <a:rPr lang="zh-CN" altLang="en-US" sz="105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a:t>
            </a:r>
            <a:endParaRPr lang="en-US" altLang="zh-CN" sz="1050" dirty="0">
              <a:latin typeface="楷体" panose="02010609060101010101" pitchFamily="49" charset="-122"/>
              <a:ea typeface="楷体" panose="02010609060101010101" pitchFamily="49" charset="-122"/>
            </a:endParaRPr>
          </a:p>
          <a:p>
            <a:pPr>
              <a:lnSpc>
                <a:spcPct val="150000"/>
              </a:lnSpc>
            </a:pPr>
            <a:endParaRPr lang="en-US" altLang="zh-CN" sz="1050" dirty="0">
              <a:latin typeface="楷体" panose="02010609060101010101" pitchFamily="49" charset="-122"/>
              <a:ea typeface="楷体" panose="02010609060101010101" pitchFamily="49" charset="-122"/>
            </a:endParaRPr>
          </a:p>
          <a:p>
            <a:pPr>
              <a:lnSpc>
                <a:spcPct val="150000"/>
              </a:lnSpc>
            </a:pPr>
            <a:r>
              <a:rPr lang="zh-CN" altLang="en-US" sz="1050" dirty="0">
                <a:latin typeface="楷体" panose="02010609060101010101" pitchFamily="49" charset="-122"/>
                <a:ea typeface="楷体" panose="02010609060101010101" pitchFamily="49" charset="-122"/>
              </a:rPr>
              <a:t>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单击此处输入文本内容</a:t>
            </a:r>
            <a:endParaRPr lang="en-US" altLang="zh-CN" sz="1050" dirty="0">
              <a:latin typeface="楷体" panose="02010609060101010101" pitchFamily="49" charset="-122"/>
              <a:ea typeface="楷体" panose="02010609060101010101" pitchFamily="49" charset="-122"/>
            </a:endParaRPr>
          </a:p>
          <a:p>
            <a:pPr>
              <a:lnSpc>
                <a:spcPct val="150000"/>
              </a:lnSpc>
            </a:pPr>
            <a:endParaRPr lang="zh-CN" altLang="en-US" sz="105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9" grpId="0"/>
    </p:bldLst>
  </p:timing>
</p:sld>
</file>

<file path=ppt/theme/theme1.xml><?xml version="1.0" encoding="utf-8"?>
<a:theme xmlns:a="http://schemas.openxmlformats.org/drawingml/2006/main" name="https://freeppt7.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1674</Words>
  <Application>Microsoft Office PowerPoint</Application>
  <PresentationFormat>宽屏</PresentationFormat>
  <Paragraphs>132</Paragraphs>
  <Slides>19</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等线</vt:lpstr>
      <vt:lpstr>楷体</vt:lpstr>
      <vt:lpstr>隶书</vt:lpstr>
      <vt:lpstr>文悦古典明朝体 (非商业使用) W5</vt:lpstr>
      <vt:lpstr>Algerian</vt:lpstr>
      <vt:lpstr>Arial</vt:lpstr>
      <vt:lpstr>Calibri</vt:lpstr>
      <vt:lpstr>Calibri Light</vt:lpstr>
      <vt:lpstr>https://freeppt7.com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www.freeppt7.com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INK POWERPOINT TEMPLATE</dc:title>
  <dc:creator>https://freeppt7.com</dc:creator>
  <cp:keywords>www.freeppt7.com</cp:keywords>
  <cp:lastModifiedBy>宇 之灵</cp:lastModifiedBy>
  <cp:revision>5</cp:revision>
  <dcterms:created xsi:type="dcterms:W3CDTF">2018-11-29T06:08:38Z</dcterms:created>
  <dcterms:modified xsi:type="dcterms:W3CDTF">2019-10-01T11:24:00Z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